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charts/chart3.xml" ContentType="application/vnd.openxmlformats-officedocument.drawingml.chart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charts/chart4.xml" ContentType="application/vnd.openxmlformats-officedocument.drawingml.chart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charts/chart5.xml" ContentType="application/vnd.openxmlformats-officedocument.drawingml.chart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67" r:id="rId3"/>
    <p:sldId id="815" r:id="rId4"/>
    <p:sldId id="816" r:id="rId5"/>
    <p:sldId id="817" r:id="rId6"/>
    <p:sldId id="818" r:id="rId7"/>
    <p:sldId id="263" r:id="rId8"/>
  </p:sldIdLst>
  <p:sldSz cx="9144000" cy="5145088"/>
  <p:notesSz cx="6858000" cy="9144000"/>
  <p:custDataLst>
    <p:tags r:id="rId11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3" pos="3129" userDrawn="1">
          <p15:clr>
            <a:srgbClr val="A4A3A4"/>
          </p15:clr>
        </p15:guide>
        <p15:guide id="4" orient="horz" pos="6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A8F"/>
    <a:srgbClr val="5BC2E7"/>
    <a:srgbClr val="F9F9F9"/>
    <a:srgbClr val="AFAFAF"/>
    <a:srgbClr val="333333"/>
    <a:srgbClr val="CCCCCC"/>
    <a:srgbClr val="008BCE"/>
    <a:srgbClr val="2B9ED6"/>
    <a:srgbClr val="9CD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8B873A-85D6-490F-A3CB-26E44A5DEE60}" v="39329" dt="2025-05-27T12:31:52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201" autoAdjust="0"/>
  </p:normalViewPr>
  <p:slideViewPr>
    <p:cSldViewPr snapToGrid="0">
      <p:cViewPr varScale="1">
        <p:scale>
          <a:sx n="132" d="100"/>
          <a:sy n="132" d="100"/>
        </p:scale>
        <p:origin x="144" y="192"/>
      </p:cViewPr>
      <p:guideLst>
        <p:guide orient="horz" pos="1348"/>
        <p:guide pos="295"/>
        <p:guide pos="3129"/>
        <p:guide orient="horz" pos="69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127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ut Erik Rekdal" userId="d0eebe2d-c13b-4531-be2d-d180fee10ebf" providerId="ADAL" clId="{4E8B873A-85D6-490F-A3CB-26E44A5DEE60}"/>
    <pc:docChg chg="undo custSel addSld delSld modSld sldOrd modMainMaster">
      <pc:chgData name="Knut Erik Rekdal" userId="d0eebe2d-c13b-4531-be2d-d180fee10ebf" providerId="ADAL" clId="{4E8B873A-85D6-490F-A3CB-26E44A5DEE60}" dt="2025-05-27T12:31:52.627" v="85382"/>
      <pc:docMkLst>
        <pc:docMk/>
      </pc:docMkLst>
      <pc:sldChg chg="addSp delSp modSp del mod">
        <pc:chgData name="Knut Erik Rekdal" userId="d0eebe2d-c13b-4531-be2d-d180fee10ebf" providerId="ADAL" clId="{4E8B873A-85D6-490F-A3CB-26E44A5DEE60}" dt="2025-05-27T11:11:26.414" v="33661" actId="47"/>
        <pc:sldMkLst>
          <pc:docMk/>
          <pc:sldMk cId="534564885" sldId="259"/>
        </pc:sldMkLst>
        <pc:spChg chg="mod">
          <ac:chgData name="Knut Erik Rekdal" userId="d0eebe2d-c13b-4531-be2d-d180fee10ebf" providerId="ADAL" clId="{4E8B873A-85D6-490F-A3CB-26E44A5DEE60}" dt="2025-05-27T11:06:44.361" v="33612" actId="948"/>
          <ac:spMkLst>
            <pc:docMk/>
            <pc:sldMk cId="534564885" sldId="259"/>
            <ac:spMk id="3" creationId="{00000000-0000-0000-0000-000000000000}"/>
          </ac:spMkLst>
        </pc:spChg>
        <pc:spChg chg="add del mod modVis">
          <ac:chgData name="Knut Erik Rekdal" userId="d0eebe2d-c13b-4531-be2d-d180fee10ebf" providerId="ADAL" clId="{4E8B873A-85D6-490F-A3CB-26E44A5DEE60}" dt="2025-05-27T11:06:41.326" v="33574"/>
          <ac:spMkLst>
            <pc:docMk/>
            <pc:sldMk cId="534564885" sldId="259"/>
            <ac:spMk id="6" creationId="{D61A4617-9E00-AA50-E2F8-54BEADC7967E}"/>
          </ac:spMkLst>
        </pc:spChg>
        <pc:spChg chg="add del mod modVis">
          <ac:chgData name="Knut Erik Rekdal" userId="d0eebe2d-c13b-4531-be2d-d180fee10ebf" providerId="ADAL" clId="{4E8B873A-85D6-490F-A3CB-26E44A5DEE60}" dt="2025-05-27T11:06:43.519" v="33606"/>
          <ac:spMkLst>
            <pc:docMk/>
            <pc:sldMk cId="534564885" sldId="259"/>
            <ac:spMk id="7" creationId="{4BC741DB-EB41-0265-71B8-245382A36375}"/>
          </ac:spMkLst>
        </pc:spChg>
        <pc:spChg chg="add del mod modVis">
          <ac:chgData name="Knut Erik Rekdal" userId="d0eebe2d-c13b-4531-be2d-d180fee10ebf" providerId="ADAL" clId="{4E8B873A-85D6-490F-A3CB-26E44A5DEE60}" dt="2025-05-27T11:06:44.376" v="33633"/>
          <ac:spMkLst>
            <pc:docMk/>
            <pc:sldMk cId="534564885" sldId="259"/>
            <ac:spMk id="8" creationId="{3C541C68-C6D8-2D5B-F09E-124314D78EF6}"/>
          </ac:spMkLst>
        </pc:spChg>
        <pc:graphicFrameChg chg="mod">
          <ac:chgData name="Knut Erik Rekdal" userId="d0eebe2d-c13b-4531-be2d-d180fee10ebf" providerId="ADAL" clId="{4E8B873A-85D6-490F-A3CB-26E44A5DEE60}" dt="2025-05-27T11:06:44.376" v="33635"/>
          <ac:graphicFrameMkLst>
            <pc:docMk/>
            <pc:sldMk cId="534564885" sldId="259"/>
            <ac:graphicFrameMk id="2" creationId="{1E5E4DCB-6181-4714-8386-20F2404142F8}"/>
          </ac:graphicFrameMkLst>
        </pc:graphicFrameChg>
      </pc:sldChg>
      <pc:sldChg chg="addSp delSp modSp mod setBg">
        <pc:chgData name="Knut Erik Rekdal" userId="d0eebe2d-c13b-4531-be2d-d180fee10ebf" providerId="ADAL" clId="{4E8B873A-85D6-490F-A3CB-26E44A5DEE60}" dt="2025-05-27T11:47:31.872" v="46236"/>
        <pc:sldMkLst>
          <pc:docMk/>
          <pc:sldMk cId="1544460754" sldId="267"/>
        </pc:sldMkLst>
        <pc:spChg chg="mod ord">
          <ac:chgData name="Knut Erik Rekdal" userId="d0eebe2d-c13b-4531-be2d-d180fee10ebf" providerId="ADAL" clId="{4E8B873A-85D6-490F-A3CB-26E44A5DEE60}" dt="2025-05-27T11:47:31.843" v="46207" actId="948"/>
          <ac:spMkLst>
            <pc:docMk/>
            <pc:sldMk cId="1544460754" sldId="267"/>
            <ac:spMk id="2" creationId="{00000000-0000-0000-0000-000000000000}"/>
          </ac:spMkLst>
        </pc:spChg>
        <pc:spChg chg="del mod ord">
          <ac:chgData name="Knut Erik Rekdal" userId="d0eebe2d-c13b-4531-be2d-d180fee10ebf" providerId="ADAL" clId="{4E8B873A-85D6-490F-A3CB-26E44A5DEE60}" dt="2025-05-26T11:47:19.394" v="1303" actId="478"/>
          <ac:spMkLst>
            <pc:docMk/>
            <pc:sldMk cId="1544460754" sldId="267"/>
            <ac:spMk id="3" creationId="{00000000-0000-0000-0000-000000000000}"/>
          </ac:spMkLst>
        </pc:spChg>
        <pc:spChg chg="mod ord">
          <ac:chgData name="Knut Erik Rekdal" userId="d0eebe2d-c13b-4531-be2d-d180fee10ebf" providerId="ADAL" clId="{4E8B873A-85D6-490F-A3CB-26E44A5DEE60}" dt="2025-05-27T11:46:00.797" v="46082"/>
          <ac:spMkLst>
            <pc:docMk/>
            <pc:sldMk cId="1544460754" sldId="267"/>
            <ac:spMk id="4" creationId="{00000000-0000-0000-0000-000000000000}"/>
          </ac:spMkLst>
        </pc:spChg>
        <pc:spChg chg="add del mod modVis">
          <ac:chgData name="Knut Erik Rekdal" userId="d0eebe2d-c13b-4531-be2d-d180fee10ebf" providerId="ADAL" clId="{4E8B873A-85D6-490F-A3CB-26E44A5DEE60}" dt="2025-05-26T10:52:23.615" v="30"/>
          <ac:spMkLst>
            <pc:docMk/>
            <pc:sldMk cId="1544460754" sldId="267"/>
            <ac:spMk id="5" creationId="{ED377745-E45F-05AB-F70C-3DAFE0269013}"/>
          </ac:spMkLst>
        </pc:spChg>
        <pc:spChg chg="add del mod modVis">
          <ac:chgData name="Knut Erik Rekdal" userId="d0eebe2d-c13b-4531-be2d-d180fee10ebf" providerId="ADAL" clId="{4E8B873A-85D6-490F-A3CB-26E44A5DEE60}" dt="2025-05-26T10:52:24.875" v="57"/>
          <ac:spMkLst>
            <pc:docMk/>
            <pc:sldMk cId="1544460754" sldId="267"/>
            <ac:spMk id="7" creationId="{8EF5A4DC-BF91-51F6-3828-1547BB98A56C}"/>
          </ac:spMkLst>
        </pc:spChg>
        <pc:spChg chg="add del mod modVis">
          <ac:chgData name="Knut Erik Rekdal" userId="d0eebe2d-c13b-4531-be2d-d180fee10ebf" providerId="ADAL" clId="{4E8B873A-85D6-490F-A3CB-26E44A5DEE60}" dt="2025-05-26T10:52:27.325" v="90"/>
          <ac:spMkLst>
            <pc:docMk/>
            <pc:sldMk cId="1544460754" sldId="267"/>
            <ac:spMk id="8" creationId="{121CBAF0-90E7-1732-1AA8-FD88B18FB778}"/>
          </ac:spMkLst>
        </pc:spChg>
        <pc:spChg chg="add del mod">
          <ac:chgData name="Knut Erik Rekdal" userId="d0eebe2d-c13b-4531-be2d-d180fee10ebf" providerId="ADAL" clId="{4E8B873A-85D6-490F-A3CB-26E44A5DEE60}" dt="2025-05-26T11:50:51.952" v="2939"/>
          <ac:spMkLst>
            <pc:docMk/>
            <pc:sldMk cId="1544460754" sldId="267"/>
            <ac:spMk id="9" creationId="{B6B973B6-4661-55D4-E2EA-6DCC8ABCFFE5}"/>
          </ac:spMkLst>
        </pc:spChg>
        <pc:spChg chg="add del mod modVis">
          <ac:chgData name="Knut Erik Rekdal" userId="d0eebe2d-c13b-4531-be2d-d180fee10ebf" providerId="ADAL" clId="{4E8B873A-85D6-490F-A3CB-26E44A5DEE60}" dt="2025-05-26T11:45:59.198" v="694"/>
          <ac:spMkLst>
            <pc:docMk/>
            <pc:sldMk cId="1544460754" sldId="267"/>
            <ac:spMk id="10" creationId="{BF57D5EE-6FD4-3ACC-DE04-AF22CE8B1A2F}"/>
          </ac:spMkLst>
        </pc:spChg>
        <pc:spChg chg="add del mod">
          <ac:chgData name="Knut Erik Rekdal" userId="d0eebe2d-c13b-4531-be2d-d180fee10ebf" providerId="ADAL" clId="{4E8B873A-85D6-490F-A3CB-26E44A5DEE60}" dt="2025-05-26T11:50:51.952" v="2938"/>
          <ac:spMkLst>
            <pc:docMk/>
            <pc:sldMk cId="1544460754" sldId="267"/>
            <ac:spMk id="11" creationId="{94951573-773E-38E6-C9E4-8049724F7849}"/>
          </ac:spMkLst>
        </pc:spChg>
        <pc:spChg chg="add del mod">
          <ac:chgData name="Knut Erik Rekdal" userId="d0eebe2d-c13b-4531-be2d-d180fee10ebf" providerId="ADAL" clId="{4E8B873A-85D6-490F-A3CB-26E44A5DEE60}" dt="2025-05-26T11:50:51.952" v="2937"/>
          <ac:spMkLst>
            <pc:docMk/>
            <pc:sldMk cId="1544460754" sldId="267"/>
            <ac:spMk id="12" creationId="{4213BCCF-5359-9943-4703-62FBC9159180}"/>
          </ac:spMkLst>
        </pc:spChg>
        <pc:spChg chg="add del mod">
          <ac:chgData name="Knut Erik Rekdal" userId="d0eebe2d-c13b-4531-be2d-d180fee10ebf" providerId="ADAL" clId="{4E8B873A-85D6-490F-A3CB-26E44A5DEE60}" dt="2025-05-26T11:46:25.756" v="767"/>
          <ac:spMkLst>
            <pc:docMk/>
            <pc:sldMk cId="1544460754" sldId="267"/>
            <ac:spMk id="13" creationId="{B6603779-4BAB-23C2-7325-643590000E34}"/>
          </ac:spMkLst>
        </pc:spChg>
        <pc:spChg chg="add del mod">
          <ac:chgData name="Knut Erik Rekdal" userId="d0eebe2d-c13b-4531-be2d-d180fee10ebf" providerId="ADAL" clId="{4E8B873A-85D6-490F-A3CB-26E44A5DEE60}" dt="2025-05-26T11:46:25.756" v="768"/>
          <ac:spMkLst>
            <pc:docMk/>
            <pc:sldMk cId="1544460754" sldId="267"/>
            <ac:spMk id="14" creationId="{328EF23C-4478-0660-E570-725381DBDD9F}"/>
          </ac:spMkLst>
        </pc:spChg>
        <pc:spChg chg="add del mod">
          <ac:chgData name="Knut Erik Rekdal" userId="d0eebe2d-c13b-4531-be2d-d180fee10ebf" providerId="ADAL" clId="{4E8B873A-85D6-490F-A3CB-26E44A5DEE60}" dt="2025-05-26T11:47:18.750" v="1281"/>
          <ac:spMkLst>
            <pc:docMk/>
            <pc:sldMk cId="1544460754" sldId="267"/>
            <ac:spMk id="15" creationId="{023D8786-18E3-5FAB-E278-F720C311F27F}"/>
          </ac:spMkLst>
        </pc:spChg>
        <pc:spChg chg="add del mod">
          <ac:chgData name="Knut Erik Rekdal" userId="d0eebe2d-c13b-4531-be2d-d180fee10ebf" providerId="ADAL" clId="{4E8B873A-85D6-490F-A3CB-26E44A5DEE60}" dt="2025-05-26T11:46:25.858" v="825"/>
          <ac:spMkLst>
            <pc:docMk/>
            <pc:sldMk cId="1544460754" sldId="267"/>
            <ac:spMk id="16" creationId="{5F80DDD9-7FD0-1D89-EFED-B43A135CF3EE}"/>
          </ac:spMkLst>
        </pc:spChg>
        <pc:spChg chg="add del mod">
          <ac:chgData name="Knut Erik Rekdal" userId="d0eebe2d-c13b-4531-be2d-d180fee10ebf" providerId="ADAL" clId="{4E8B873A-85D6-490F-A3CB-26E44A5DEE60}" dt="2025-05-26T11:46:25.858" v="826"/>
          <ac:spMkLst>
            <pc:docMk/>
            <pc:sldMk cId="1544460754" sldId="267"/>
            <ac:spMk id="17" creationId="{5C456D05-CFC3-4F92-3345-574886C4F66B}"/>
          </ac:spMkLst>
        </pc:spChg>
        <pc:spChg chg="add del mod">
          <ac:chgData name="Knut Erik Rekdal" userId="d0eebe2d-c13b-4531-be2d-d180fee10ebf" providerId="ADAL" clId="{4E8B873A-85D6-490F-A3CB-26E44A5DEE60}" dt="2025-05-26T11:46:25.858" v="827"/>
          <ac:spMkLst>
            <pc:docMk/>
            <pc:sldMk cId="1544460754" sldId="267"/>
            <ac:spMk id="18" creationId="{15EE9465-4569-A589-72B5-DC9C113CF7BD}"/>
          </ac:spMkLst>
        </pc:spChg>
        <pc:spChg chg="add del mod modVis">
          <ac:chgData name="Knut Erik Rekdal" userId="d0eebe2d-c13b-4531-be2d-d180fee10ebf" providerId="ADAL" clId="{4E8B873A-85D6-490F-A3CB-26E44A5DEE60}" dt="2025-05-26T11:46:23.443" v="762"/>
          <ac:spMkLst>
            <pc:docMk/>
            <pc:sldMk cId="1544460754" sldId="267"/>
            <ac:spMk id="21" creationId="{9A1861F8-3640-F13C-B570-47B57D6D1BA0}"/>
          </ac:spMkLst>
        </pc:spChg>
        <pc:spChg chg="add del mod modVis">
          <ac:chgData name="Knut Erik Rekdal" userId="d0eebe2d-c13b-4531-be2d-d180fee10ebf" providerId="ADAL" clId="{4E8B873A-85D6-490F-A3CB-26E44A5DEE60}" dt="2025-05-26T11:46:25.883" v="850"/>
          <ac:spMkLst>
            <pc:docMk/>
            <pc:sldMk cId="1544460754" sldId="267"/>
            <ac:spMk id="23" creationId="{33289E75-2216-0C7C-3AF4-0D2BB63693F4}"/>
          </ac:spMkLst>
        </pc:spChg>
        <pc:spChg chg="add del mod modVis">
          <ac:chgData name="Knut Erik Rekdal" userId="d0eebe2d-c13b-4531-be2d-d180fee10ebf" providerId="ADAL" clId="{4E8B873A-85D6-490F-A3CB-26E44A5DEE60}" dt="2025-05-26T11:46:30.196" v="905"/>
          <ac:spMkLst>
            <pc:docMk/>
            <pc:sldMk cId="1544460754" sldId="267"/>
            <ac:spMk id="25" creationId="{51BCD4A7-F055-C13C-60B8-165F5677DA48}"/>
          </ac:spMkLst>
        </pc:spChg>
        <pc:spChg chg="add del mod modVis">
          <ac:chgData name="Knut Erik Rekdal" userId="d0eebe2d-c13b-4531-be2d-d180fee10ebf" providerId="ADAL" clId="{4E8B873A-85D6-490F-A3CB-26E44A5DEE60}" dt="2025-05-26T11:46:38.733" v="949"/>
          <ac:spMkLst>
            <pc:docMk/>
            <pc:sldMk cId="1544460754" sldId="267"/>
            <ac:spMk id="27" creationId="{CA7DFD61-4B9F-BE76-BAF5-BA18B7E45AD7}"/>
          </ac:spMkLst>
        </pc:spChg>
        <pc:spChg chg="add del mod modVis">
          <ac:chgData name="Knut Erik Rekdal" userId="d0eebe2d-c13b-4531-be2d-d180fee10ebf" providerId="ADAL" clId="{4E8B873A-85D6-490F-A3CB-26E44A5DEE60}" dt="2025-05-26T11:46:42.922" v="1004"/>
          <ac:spMkLst>
            <pc:docMk/>
            <pc:sldMk cId="1544460754" sldId="267"/>
            <ac:spMk id="29" creationId="{F7AE7BEC-03B9-4C1F-7E10-69802377DE87}"/>
          </ac:spMkLst>
        </pc:spChg>
        <pc:spChg chg="add del mod modVis">
          <ac:chgData name="Knut Erik Rekdal" userId="d0eebe2d-c13b-4531-be2d-d180fee10ebf" providerId="ADAL" clId="{4E8B873A-85D6-490F-A3CB-26E44A5DEE60}" dt="2025-05-26T11:46:51.450" v="1048"/>
          <ac:spMkLst>
            <pc:docMk/>
            <pc:sldMk cId="1544460754" sldId="267"/>
            <ac:spMk id="31" creationId="{D0FDA694-F56B-BC08-F66C-F56CD86A1EF1}"/>
          </ac:spMkLst>
        </pc:spChg>
        <pc:spChg chg="add del mod modVis">
          <ac:chgData name="Knut Erik Rekdal" userId="d0eebe2d-c13b-4531-be2d-d180fee10ebf" providerId="ADAL" clId="{4E8B873A-85D6-490F-A3CB-26E44A5DEE60}" dt="2025-05-26T11:46:55.068" v="1103"/>
          <ac:spMkLst>
            <pc:docMk/>
            <pc:sldMk cId="1544460754" sldId="267"/>
            <ac:spMk id="33" creationId="{2FD518FA-C560-4E3F-9EA6-D89E87109D90}"/>
          </ac:spMkLst>
        </pc:spChg>
        <pc:spChg chg="add del mod">
          <ac:chgData name="Knut Erik Rekdal" userId="d0eebe2d-c13b-4531-be2d-d180fee10ebf" providerId="ADAL" clId="{4E8B873A-85D6-490F-A3CB-26E44A5DEE60}" dt="2025-05-26T11:50:51.952" v="2936"/>
          <ac:spMkLst>
            <pc:docMk/>
            <pc:sldMk cId="1544460754" sldId="267"/>
            <ac:spMk id="35" creationId="{87D68DE2-4B76-A240-D85D-E5D21BB9A7DE}"/>
          </ac:spMkLst>
        </pc:spChg>
        <pc:spChg chg="add del mod modVis">
          <ac:chgData name="Knut Erik Rekdal" userId="d0eebe2d-c13b-4531-be2d-d180fee10ebf" providerId="ADAL" clId="{4E8B873A-85D6-490F-A3CB-26E44A5DEE60}" dt="2025-05-26T11:46:58.078" v="1167"/>
          <ac:spMkLst>
            <pc:docMk/>
            <pc:sldMk cId="1544460754" sldId="267"/>
            <ac:spMk id="36" creationId="{4E28479A-CA7E-4FFA-56A0-3053ED094144}"/>
          </ac:spMkLst>
        </pc:spChg>
        <pc:spChg chg="add del mod modVis">
          <ac:chgData name="Knut Erik Rekdal" userId="d0eebe2d-c13b-4531-be2d-d180fee10ebf" providerId="ADAL" clId="{4E8B873A-85D6-490F-A3CB-26E44A5DEE60}" dt="2025-05-26T11:47:05.973" v="1210"/>
          <ac:spMkLst>
            <pc:docMk/>
            <pc:sldMk cId="1544460754" sldId="267"/>
            <ac:spMk id="38" creationId="{D10C428E-182C-2E4F-DEBE-D9E2A9759D76}"/>
          </ac:spMkLst>
        </pc:spChg>
        <pc:spChg chg="add del mod modVis">
          <ac:chgData name="Knut Erik Rekdal" userId="d0eebe2d-c13b-4531-be2d-d180fee10ebf" providerId="ADAL" clId="{4E8B873A-85D6-490F-A3CB-26E44A5DEE60}" dt="2025-05-26T11:47:26.985" v="1459"/>
          <ac:spMkLst>
            <pc:docMk/>
            <pc:sldMk cId="1544460754" sldId="267"/>
            <ac:spMk id="44" creationId="{87D523D8-A8F6-0E20-121E-7F739960B4AC}"/>
          </ac:spMkLst>
        </pc:spChg>
        <pc:spChg chg="add del mod">
          <ac:chgData name="Knut Erik Rekdal" userId="d0eebe2d-c13b-4531-be2d-d180fee10ebf" providerId="ADAL" clId="{4E8B873A-85D6-490F-A3CB-26E44A5DEE60}" dt="2025-05-26T11:47:34.374" v="1695"/>
          <ac:spMkLst>
            <pc:docMk/>
            <pc:sldMk cId="1544460754" sldId="267"/>
            <ac:spMk id="46" creationId="{A9A34ABF-069D-987F-4232-5C15442365B5}"/>
          </ac:spMkLst>
        </pc:spChg>
        <pc:spChg chg="add del mod modVis">
          <ac:chgData name="Knut Erik Rekdal" userId="d0eebe2d-c13b-4531-be2d-d180fee10ebf" providerId="ADAL" clId="{4E8B873A-85D6-490F-A3CB-26E44A5DEE60}" dt="2025-05-26T11:47:28.983" v="1554"/>
          <ac:spMkLst>
            <pc:docMk/>
            <pc:sldMk cId="1544460754" sldId="267"/>
            <ac:spMk id="47" creationId="{9234DDA2-03BD-B25F-2FB4-09A041B251B4}"/>
          </ac:spMkLst>
        </pc:spChg>
        <pc:spChg chg="add del mod modVis">
          <ac:chgData name="Knut Erik Rekdal" userId="d0eebe2d-c13b-4531-be2d-d180fee10ebf" providerId="ADAL" clId="{4E8B873A-85D6-490F-A3CB-26E44A5DEE60}" dt="2025-05-26T11:47:32.905" v="1692"/>
          <ac:spMkLst>
            <pc:docMk/>
            <pc:sldMk cId="1544460754" sldId="267"/>
            <ac:spMk id="49" creationId="{DBED7893-7B4F-63A0-C3E0-53DED842747D}"/>
          </ac:spMkLst>
        </pc:spChg>
        <pc:spChg chg="add del mod modVis">
          <ac:chgData name="Knut Erik Rekdal" userId="d0eebe2d-c13b-4531-be2d-d180fee10ebf" providerId="ADAL" clId="{4E8B873A-85D6-490F-A3CB-26E44A5DEE60}" dt="2025-05-26T11:47:45.320" v="1756"/>
          <ac:spMkLst>
            <pc:docMk/>
            <pc:sldMk cId="1544460754" sldId="267"/>
            <ac:spMk id="52" creationId="{95CE2E69-8830-3DBA-37D6-CFE9CD6755EC}"/>
          </ac:spMkLst>
        </pc:spChg>
        <pc:spChg chg="add del mod modVis">
          <ac:chgData name="Knut Erik Rekdal" userId="d0eebe2d-c13b-4531-be2d-d180fee10ebf" providerId="ADAL" clId="{4E8B873A-85D6-490F-A3CB-26E44A5DEE60}" dt="2025-05-26T11:47:50.183" v="1801"/>
          <ac:spMkLst>
            <pc:docMk/>
            <pc:sldMk cId="1544460754" sldId="267"/>
            <ac:spMk id="53" creationId="{05D13489-EC6A-6A59-0C4B-1688D8FCA3D2}"/>
          </ac:spMkLst>
        </pc:spChg>
        <pc:spChg chg="add del mod modVis">
          <ac:chgData name="Knut Erik Rekdal" userId="d0eebe2d-c13b-4531-be2d-d180fee10ebf" providerId="ADAL" clId="{4E8B873A-85D6-490F-A3CB-26E44A5DEE60}" dt="2025-05-26T11:47:50.428" v="1827"/>
          <ac:spMkLst>
            <pc:docMk/>
            <pc:sldMk cId="1544460754" sldId="267"/>
            <ac:spMk id="54" creationId="{DAB802F0-B34F-73BC-A1CF-B2FDD4B97FB1}"/>
          </ac:spMkLst>
        </pc:spChg>
        <pc:spChg chg="add del mod modVis">
          <ac:chgData name="Knut Erik Rekdal" userId="d0eebe2d-c13b-4531-be2d-d180fee10ebf" providerId="ADAL" clId="{4E8B873A-85D6-490F-A3CB-26E44A5DEE60}" dt="2025-05-26T11:47:51.311" v="1854"/>
          <ac:spMkLst>
            <pc:docMk/>
            <pc:sldMk cId="1544460754" sldId="267"/>
            <ac:spMk id="55" creationId="{138E4268-8D6B-BB65-3205-43413BD6A763}"/>
          </ac:spMkLst>
        </pc:spChg>
        <pc:spChg chg="add del mod modVis">
          <ac:chgData name="Knut Erik Rekdal" userId="d0eebe2d-c13b-4531-be2d-d180fee10ebf" providerId="ADAL" clId="{4E8B873A-85D6-490F-A3CB-26E44A5DEE60}" dt="2025-05-26T11:47:51.916" v="1879"/>
          <ac:spMkLst>
            <pc:docMk/>
            <pc:sldMk cId="1544460754" sldId="267"/>
            <ac:spMk id="56" creationId="{6CBD446B-0463-0226-BBBD-DE238E44940C}"/>
          </ac:spMkLst>
        </pc:spChg>
        <pc:spChg chg="add del mod modVis">
          <ac:chgData name="Knut Erik Rekdal" userId="d0eebe2d-c13b-4531-be2d-d180fee10ebf" providerId="ADAL" clId="{4E8B873A-85D6-490F-A3CB-26E44A5DEE60}" dt="2025-05-26T11:47:54.074" v="1908"/>
          <ac:spMkLst>
            <pc:docMk/>
            <pc:sldMk cId="1544460754" sldId="267"/>
            <ac:spMk id="57" creationId="{81186BF3-5D9F-C793-8F01-3AC9270F5C78}"/>
          </ac:spMkLst>
        </pc:spChg>
        <pc:spChg chg="add del mod modVis">
          <ac:chgData name="Knut Erik Rekdal" userId="d0eebe2d-c13b-4531-be2d-d180fee10ebf" providerId="ADAL" clId="{4E8B873A-85D6-490F-A3CB-26E44A5DEE60}" dt="2025-05-26T11:47:54.779" v="1934"/>
          <ac:spMkLst>
            <pc:docMk/>
            <pc:sldMk cId="1544460754" sldId="267"/>
            <ac:spMk id="58" creationId="{822AF7B5-2F22-22EA-A6F9-D544EB399BD1}"/>
          </ac:spMkLst>
        </pc:spChg>
        <pc:spChg chg="add del mod modVis">
          <ac:chgData name="Knut Erik Rekdal" userId="d0eebe2d-c13b-4531-be2d-d180fee10ebf" providerId="ADAL" clId="{4E8B873A-85D6-490F-A3CB-26E44A5DEE60}" dt="2025-05-26T11:47:56.273" v="1961"/>
          <ac:spMkLst>
            <pc:docMk/>
            <pc:sldMk cId="1544460754" sldId="267"/>
            <ac:spMk id="59" creationId="{FBF06F30-4DB3-AF03-7F6E-3F3BC8EEBD98}"/>
          </ac:spMkLst>
        </pc:spChg>
        <pc:spChg chg="add del mod modVis">
          <ac:chgData name="Knut Erik Rekdal" userId="d0eebe2d-c13b-4531-be2d-d180fee10ebf" providerId="ADAL" clId="{4E8B873A-85D6-490F-A3CB-26E44A5DEE60}" dt="2025-05-26T11:47:57.365" v="1988"/>
          <ac:spMkLst>
            <pc:docMk/>
            <pc:sldMk cId="1544460754" sldId="267"/>
            <ac:spMk id="60" creationId="{1E826860-DA9E-78DB-A431-BD16219CDDA2}"/>
          </ac:spMkLst>
        </pc:spChg>
        <pc:spChg chg="add del mod modVis">
          <ac:chgData name="Knut Erik Rekdal" userId="d0eebe2d-c13b-4531-be2d-d180fee10ebf" providerId="ADAL" clId="{4E8B873A-85D6-490F-A3CB-26E44A5DEE60}" dt="2025-05-26T11:47:58.645" v="2015"/>
          <ac:spMkLst>
            <pc:docMk/>
            <pc:sldMk cId="1544460754" sldId="267"/>
            <ac:spMk id="61" creationId="{1ECBA96E-57F1-EFE9-9BA6-170B7AB155A7}"/>
          </ac:spMkLst>
        </pc:spChg>
        <pc:spChg chg="add del mod modVis">
          <ac:chgData name="Knut Erik Rekdal" userId="d0eebe2d-c13b-4531-be2d-d180fee10ebf" providerId="ADAL" clId="{4E8B873A-85D6-490F-A3CB-26E44A5DEE60}" dt="2025-05-26T11:47:59.368" v="2041"/>
          <ac:spMkLst>
            <pc:docMk/>
            <pc:sldMk cId="1544460754" sldId="267"/>
            <ac:spMk id="62" creationId="{DA7E4059-D338-0EAB-0BB7-780775395FD5}"/>
          </ac:spMkLst>
        </pc:spChg>
        <pc:spChg chg="add del mod modVis">
          <ac:chgData name="Knut Erik Rekdal" userId="d0eebe2d-c13b-4531-be2d-d180fee10ebf" providerId="ADAL" clId="{4E8B873A-85D6-490F-A3CB-26E44A5DEE60}" dt="2025-05-26T11:48:01.836" v="2075"/>
          <ac:spMkLst>
            <pc:docMk/>
            <pc:sldMk cId="1544460754" sldId="267"/>
            <ac:spMk id="63" creationId="{3B72C9DE-6A21-9B7D-E223-24A7C1E1AA42}"/>
          </ac:spMkLst>
        </pc:spChg>
        <pc:spChg chg="add del mod modVis">
          <ac:chgData name="Knut Erik Rekdal" userId="d0eebe2d-c13b-4531-be2d-d180fee10ebf" providerId="ADAL" clId="{4E8B873A-85D6-490F-A3CB-26E44A5DEE60}" dt="2025-05-26T11:48:04.287" v="2109"/>
          <ac:spMkLst>
            <pc:docMk/>
            <pc:sldMk cId="1544460754" sldId="267"/>
            <ac:spMk id="64" creationId="{554DE93F-E6B2-B20F-7DDF-DA68A9CA800B}"/>
          </ac:spMkLst>
        </pc:spChg>
        <pc:spChg chg="add del mod modVis">
          <ac:chgData name="Knut Erik Rekdal" userId="d0eebe2d-c13b-4531-be2d-d180fee10ebf" providerId="ADAL" clId="{4E8B873A-85D6-490F-A3CB-26E44A5DEE60}" dt="2025-05-26T11:48:06.979" v="2136"/>
          <ac:spMkLst>
            <pc:docMk/>
            <pc:sldMk cId="1544460754" sldId="267"/>
            <ac:spMk id="65" creationId="{7DDC5271-C9E0-4C7E-C37D-B1A0E10781FB}"/>
          </ac:spMkLst>
        </pc:spChg>
        <pc:spChg chg="add del mod modVis">
          <ac:chgData name="Knut Erik Rekdal" userId="d0eebe2d-c13b-4531-be2d-d180fee10ebf" providerId="ADAL" clId="{4E8B873A-85D6-490F-A3CB-26E44A5DEE60}" dt="2025-05-26T11:48:08.417" v="2167"/>
          <ac:spMkLst>
            <pc:docMk/>
            <pc:sldMk cId="1544460754" sldId="267"/>
            <ac:spMk id="66" creationId="{3089C640-31B5-6F37-3AF9-038A61D8AF03}"/>
          </ac:spMkLst>
        </pc:spChg>
        <pc:spChg chg="add del mod modVis">
          <ac:chgData name="Knut Erik Rekdal" userId="d0eebe2d-c13b-4531-be2d-d180fee10ebf" providerId="ADAL" clId="{4E8B873A-85D6-490F-A3CB-26E44A5DEE60}" dt="2025-05-26T11:48:10.866" v="2205"/>
          <ac:spMkLst>
            <pc:docMk/>
            <pc:sldMk cId="1544460754" sldId="267"/>
            <ac:spMk id="67" creationId="{54EA5708-4160-E1D8-6C74-574ABEE0FC61}"/>
          </ac:spMkLst>
        </pc:spChg>
        <pc:spChg chg="add del mod modVis">
          <ac:chgData name="Knut Erik Rekdal" userId="d0eebe2d-c13b-4531-be2d-d180fee10ebf" providerId="ADAL" clId="{4E8B873A-85D6-490F-A3CB-26E44A5DEE60}" dt="2025-05-26T11:48:13.085" v="2230"/>
          <ac:spMkLst>
            <pc:docMk/>
            <pc:sldMk cId="1544460754" sldId="267"/>
            <ac:spMk id="68" creationId="{BC3F2E6B-2AB1-B039-6CCA-A90044575D53}"/>
          </ac:spMkLst>
        </pc:spChg>
        <pc:spChg chg="add del mod modVis">
          <ac:chgData name="Knut Erik Rekdal" userId="d0eebe2d-c13b-4531-be2d-d180fee10ebf" providerId="ADAL" clId="{4E8B873A-85D6-490F-A3CB-26E44A5DEE60}" dt="2025-05-26T11:48:14.813" v="2257"/>
          <ac:spMkLst>
            <pc:docMk/>
            <pc:sldMk cId="1544460754" sldId="267"/>
            <ac:spMk id="69" creationId="{A78BF5B3-161C-5D31-581E-A085DDCB7171}"/>
          </ac:spMkLst>
        </pc:spChg>
        <pc:spChg chg="add del mod modVis">
          <ac:chgData name="Knut Erik Rekdal" userId="d0eebe2d-c13b-4531-be2d-d180fee10ebf" providerId="ADAL" clId="{4E8B873A-85D6-490F-A3CB-26E44A5DEE60}" dt="2025-05-26T11:48:16.148" v="2282"/>
          <ac:spMkLst>
            <pc:docMk/>
            <pc:sldMk cId="1544460754" sldId="267"/>
            <ac:spMk id="70" creationId="{48FD439D-36A0-7DA2-245B-B408DD21F888}"/>
          </ac:spMkLst>
        </pc:spChg>
        <pc:spChg chg="add del mod modVis">
          <ac:chgData name="Knut Erik Rekdal" userId="d0eebe2d-c13b-4531-be2d-d180fee10ebf" providerId="ADAL" clId="{4E8B873A-85D6-490F-A3CB-26E44A5DEE60}" dt="2025-05-26T11:48:20.794" v="2311"/>
          <ac:spMkLst>
            <pc:docMk/>
            <pc:sldMk cId="1544460754" sldId="267"/>
            <ac:spMk id="71" creationId="{C6741654-C851-78E4-3C6C-99ADE8262B06}"/>
          </ac:spMkLst>
        </pc:spChg>
        <pc:spChg chg="add del mod modVis">
          <ac:chgData name="Knut Erik Rekdal" userId="d0eebe2d-c13b-4531-be2d-d180fee10ebf" providerId="ADAL" clId="{4E8B873A-85D6-490F-A3CB-26E44A5DEE60}" dt="2025-05-26T11:48:24.074" v="2338"/>
          <ac:spMkLst>
            <pc:docMk/>
            <pc:sldMk cId="1544460754" sldId="267"/>
            <ac:spMk id="72" creationId="{841A6415-EB3F-2953-1CFA-57E5EE7EFA45}"/>
          </ac:spMkLst>
        </pc:spChg>
        <pc:spChg chg="add del mod modVis">
          <ac:chgData name="Knut Erik Rekdal" userId="d0eebe2d-c13b-4531-be2d-d180fee10ebf" providerId="ADAL" clId="{4E8B873A-85D6-490F-A3CB-26E44A5DEE60}" dt="2025-05-26T11:48:24.835" v="2363"/>
          <ac:spMkLst>
            <pc:docMk/>
            <pc:sldMk cId="1544460754" sldId="267"/>
            <ac:spMk id="73" creationId="{105179CA-3084-C239-ABDE-5ABA7D493F4C}"/>
          </ac:spMkLst>
        </pc:spChg>
        <pc:spChg chg="add del mod modVis">
          <ac:chgData name="Knut Erik Rekdal" userId="d0eebe2d-c13b-4531-be2d-d180fee10ebf" providerId="ADAL" clId="{4E8B873A-85D6-490F-A3CB-26E44A5DEE60}" dt="2025-05-26T11:48:25.729" v="2388"/>
          <ac:spMkLst>
            <pc:docMk/>
            <pc:sldMk cId="1544460754" sldId="267"/>
            <ac:spMk id="74" creationId="{65056EB4-0C19-32D9-B493-D4851F31F10F}"/>
          </ac:spMkLst>
        </pc:spChg>
        <pc:spChg chg="add del mod modVis">
          <ac:chgData name="Knut Erik Rekdal" userId="d0eebe2d-c13b-4531-be2d-d180fee10ebf" providerId="ADAL" clId="{4E8B873A-85D6-490F-A3CB-26E44A5DEE60}" dt="2025-05-26T11:48:40.448" v="2413"/>
          <ac:spMkLst>
            <pc:docMk/>
            <pc:sldMk cId="1544460754" sldId="267"/>
            <ac:spMk id="75" creationId="{AFDFE6BB-ED9F-EF2A-90AC-195378A1C377}"/>
          </ac:spMkLst>
        </pc:spChg>
        <pc:spChg chg="add del mod modVis">
          <ac:chgData name="Knut Erik Rekdal" userId="d0eebe2d-c13b-4531-be2d-d180fee10ebf" providerId="ADAL" clId="{4E8B873A-85D6-490F-A3CB-26E44A5DEE60}" dt="2025-05-26T11:48:45.868" v="2438"/>
          <ac:spMkLst>
            <pc:docMk/>
            <pc:sldMk cId="1544460754" sldId="267"/>
            <ac:spMk id="76" creationId="{D2ACCA17-66AE-90FE-B2B9-723F8854A094}"/>
          </ac:spMkLst>
        </pc:spChg>
        <pc:spChg chg="add del mod modVis">
          <ac:chgData name="Knut Erik Rekdal" userId="d0eebe2d-c13b-4531-be2d-d180fee10ebf" providerId="ADAL" clId="{4E8B873A-85D6-490F-A3CB-26E44A5DEE60}" dt="2025-05-26T11:50:06.447" v="2463"/>
          <ac:spMkLst>
            <pc:docMk/>
            <pc:sldMk cId="1544460754" sldId="267"/>
            <ac:spMk id="77" creationId="{1160092D-F872-2E21-2664-B7AFF4DB2FCA}"/>
          </ac:spMkLst>
        </pc:spChg>
        <pc:spChg chg="add del mod modVis">
          <ac:chgData name="Knut Erik Rekdal" userId="d0eebe2d-c13b-4531-be2d-d180fee10ebf" providerId="ADAL" clId="{4E8B873A-85D6-490F-A3CB-26E44A5DEE60}" dt="2025-05-26T11:50:10.921" v="2500"/>
          <ac:spMkLst>
            <pc:docMk/>
            <pc:sldMk cId="1544460754" sldId="267"/>
            <ac:spMk id="78" creationId="{5B1B55E6-B7D6-635C-3A14-9897FB271E39}"/>
          </ac:spMkLst>
        </pc:spChg>
        <pc:spChg chg="add del mod modVis">
          <ac:chgData name="Knut Erik Rekdal" userId="d0eebe2d-c13b-4531-be2d-d180fee10ebf" providerId="ADAL" clId="{4E8B873A-85D6-490F-A3CB-26E44A5DEE60}" dt="2025-05-26T11:50:13.067" v="2527"/>
          <ac:spMkLst>
            <pc:docMk/>
            <pc:sldMk cId="1544460754" sldId="267"/>
            <ac:spMk id="79" creationId="{D12A84E6-2487-01EC-147F-16E5ABBD90CD}"/>
          </ac:spMkLst>
        </pc:spChg>
        <pc:spChg chg="add del mod modVis">
          <ac:chgData name="Knut Erik Rekdal" userId="d0eebe2d-c13b-4531-be2d-d180fee10ebf" providerId="ADAL" clId="{4E8B873A-85D6-490F-A3CB-26E44A5DEE60}" dt="2025-05-26T11:50:14.759" v="2553"/>
          <ac:spMkLst>
            <pc:docMk/>
            <pc:sldMk cId="1544460754" sldId="267"/>
            <ac:spMk id="80" creationId="{D0294478-2F14-5E6F-9384-CC6B09953AEA}"/>
          </ac:spMkLst>
        </pc:spChg>
        <pc:spChg chg="add del mod modVis">
          <ac:chgData name="Knut Erik Rekdal" userId="d0eebe2d-c13b-4531-be2d-d180fee10ebf" providerId="ADAL" clId="{4E8B873A-85D6-490F-A3CB-26E44A5DEE60}" dt="2025-05-26T11:50:15.939" v="2581"/>
          <ac:spMkLst>
            <pc:docMk/>
            <pc:sldMk cId="1544460754" sldId="267"/>
            <ac:spMk id="81" creationId="{B3A8662F-4FD3-90FB-2DD0-D649FB8EF553}"/>
          </ac:spMkLst>
        </pc:spChg>
        <pc:spChg chg="add del mod modVis">
          <ac:chgData name="Knut Erik Rekdal" userId="d0eebe2d-c13b-4531-be2d-d180fee10ebf" providerId="ADAL" clId="{4E8B873A-85D6-490F-A3CB-26E44A5DEE60}" dt="2025-05-26T11:50:20.149" v="2606"/>
          <ac:spMkLst>
            <pc:docMk/>
            <pc:sldMk cId="1544460754" sldId="267"/>
            <ac:spMk id="82" creationId="{55229296-1EE8-2D41-C6B8-04751D86AE5A}"/>
          </ac:spMkLst>
        </pc:spChg>
        <pc:spChg chg="add del mod modVis">
          <ac:chgData name="Knut Erik Rekdal" userId="d0eebe2d-c13b-4531-be2d-d180fee10ebf" providerId="ADAL" clId="{4E8B873A-85D6-490F-A3CB-26E44A5DEE60}" dt="2025-05-26T11:50:20.867" v="2631"/>
          <ac:spMkLst>
            <pc:docMk/>
            <pc:sldMk cId="1544460754" sldId="267"/>
            <ac:spMk id="83" creationId="{8B388E2A-46A1-1B0A-C959-953A652F7C45}"/>
          </ac:spMkLst>
        </pc:spChg>
        <pc:spChg chg="add del mod modVis">
          <ac:chgData name="Knut Erik Rekdal" userId="d0eebe2d-c13b-4531-be2d-d180fee10ebf" providerId="ADAL" clId="{4E8B873A-85D6-490F-A3CB-26E44A5DEE60}" dt="2025-05-26T11:50:21.793" v="2656"/>
          <ac:spMkLst>
            <pc:docMk/>
            <pc:sldMk cId="1544460754" sldId="267"/>
            <ac:spMk id="84" creationId="{DC7F4D39-212F-09C0-F787-5E88BA5D6E18}"/>
          </ac:spMkLst>
        </pc:spChg>
        <pc:spChg chg="add del mod modVis">
          <ac:chgData name="Knut Erik Rekdal" userId="d0eebe2d-c13b-4531-be2d-d180fee10ebf" providerId="ADAL" clId="{4E8B873A-85D6-490F-A3CB-26E44A5DEE60}" dt="2025-05-26T11:50:22.346" v="2681"/>
          <ac:spMkLst>
            <pc:docMk/>
            <pc:sldMk cId="1544460754" sldId="267"/>
            <ac:spMk id="85" creationId="{00420FD8-9452-B3AD-5856-1DFDE228CA62}"/>
          </ac:spMkLst>
        </pc:spChg>
        <pc:spChg chg="add del mod modVis">
          <ac:chgData name="Knut Erik Rekdal" userId="d0eebe2d-c13b-4531-be2d-d180fee10ebf" providerId="ADAL" clId="{4E8B873A-85D6-490F-A3CB-26E44A5DEE60}" dt="2025-05-26T11:50:23.326" v="2706"/>
          <ac:spMkLst>
            <pc:docMk/>
            <pc:sldMk cId="1544460754" sldId="267"/>
            <ac:spMk id="86" creationId="{5B78C02F-B203-E74D-BB69-A511C4A8CDA9}"/>
          </ac:spMkLst>
        </pc:spChg>
        <pc:spChg chg="add del mod modVis">
          <ac:chgData name="Knut Erik Rekdal" userId="d0eebe2d-c13b-4531-be2d-d180fee10ebf" providerId="ADAL" clId="{4E8B873A-85D6-490F-A3CB-26E44A5DEE60}" dt="2025-05-26T11:50:23.725" v="2731"/>
          <ac:spMkLst>
            <pc:docMk/>
            <pc:sldMk cId="1544460754" sldId="267"/>
            <ac:spMk id="87" creationId="{E1FF630E-482B-022D-C247-D79F6514275F}"/>
          </ac:spMkLst>
        </pc:spChg>
        <pc:spChg chg="add del mod modVis">
          <ac:chgData name="Knut Erik Rekdal" userId="d0eebe2d-c13b-4531-be2d-d180fee10ebf" providerId="ADAL" clId="{4E8B873A-85D6-490F-A3CB-26E44A5DEE60}" dt="2025-05-26T11:50:24.327" v="2756"/>
          <ac:spMkLst>
            <pc:docMk/>
            <pc:sldMk cId="1544460754" sldId="267"/>
            <ac:spMk id="88" creationId="{8E5A4685-E6F5-F769-ADE7-7DE08214EC1A}"/>
          </ac:spMkLst>
        </pc:spChg>
        <pc:spChg chg="add del mod modVis">
          <ac:chgData name="Knut Erik Rekdal" userId="d0eebe2d-c13b-4531-be2d-d180fee10ebf" providerId="ADAL" clId="{4E8B873A-85D6-490F-A3CB-26E44A5DEE60}" dt="2025-05-26T11:50:24.958" v="2781"/>
          <ac:spMkLst>
            <pc:docMk/>
            <pc:sldMk cId="1544460754" sldId="267"/>
            <ac:spMk id="89" creationId="{F61FEFD1-076A-330E-80A1-899E17DDBDFB}"/>
          </ac:spMkLst>
        </pc:spChg>
        <pc:spChg chg="add del mod modVis">
          <ac:chgData name="Knut Erik Rekdal" userId="d0eebe2d-c13b-4531-be2d-d180fee10ebf" providerId="ADAL" clId="{4E8B873A-85D6-490F-A3CB-26E44A5DEE60}" dt="2025-05-26T11:50:30.397" v="2807"/>
          <ac:spMkLst>
            <pc:docMk/>
            <pc:sldMk cId="1544460754" sldId="267"/>
            <ac:spMk id="90" creationId="{D158CF69-B76E-10D5-B33E-5DEFC0EDA4AB}"/>
          </ac:spMkLst>
        </pc:spChg>
        <pc:spChg chg="add del mod modVis">
          <ac:chgData name="Knut Erik Rekdal" userId="d0eebe2d-c13b-4531-be2d-d180fee10ebf" providerId="ADAL" clId="{4E8B873A-85D6-490F-A3CB-26E44A5DEE60}" dt="2025-05-26T11:50:35.132" v="2838"/>
          <ac:spMkLst>
            <pc:docMk/>
            <pc:sldMk cId="1544460754" sldId="267"/>
            <ac:spMk id="91" creationId="{45654998-7532-687F-C009-A423095BC55A}"/>
          </ac:spMkLst>
        </pc:spChg>
        <pc:spChg chg="add del mod modVis">
          <ac:chgData name="Knut Erik Rekdal" userId="d0eebe2d-c13b-4531-be2d-d180fee10ebf" providerId="ADAL" clId="{4E8B873A-85D6-490F-A3CB-26E44A5DEE60}" dt="2025-05-26T11:50:36.832" v="2870"/>
          <ac:spMkLst>
            <pc:docMk/>
            <pc:sldMk cId="1544460754" sldId="267"/>
            <ac:spMk id="92" creationId="{CA6FF6B6-516C-8C9B-CC39-4F7A7D035145}"/>
          </ac:spMkLst>
        </pc:spChg>
        <pc:spChg chg="add del mod modVis">
          <ac:chgData name="Knut Erik Rekdal" userId="d0eebe2d-c13b-4531-be2d-d180fee10ebf" providerId="ADAL" clId="{4E8B873A-85D6-490F-A3CB-26E44A5DEE60}" dt="2025-05-26T11:50:37.978" v="2901"/>
          <ac:spMkLst>
            <pc:docMk/>
            <pc:sldMk cId="1544460754" sldId="267"/>
            <ac:spMk id="93" creationId="{49BA47F1-87AD-3C4D-D869-656166E2ECF2}"/>
          </ac:spMkLst>
        </pc:spChg>
        <pc:spChg chg="add del mod modVis">
          <ac:chgData name="Knut Erik Rekdal" userId="d0eebe2d-c13b-4531-be2d-d180fee10ebf" providerId="ADAL" clId="{4E8B873A-85D6-490F-A3CB-26E44A5DEE60}" dt="2025-05-26T11:50:43.125" v="2932"/>
          <ac:spMkLst>
            <pc:docMk/>
            <pc:sldMk cId="1544460754" sldId="267"/>
            <ac:spMk id="94" creationId="{DADC281A-0A33-7787-AE2D-C1C529387F7B}"/>
          </ac:spMkLst>
        </pc:spChg>
        <pc:spChg chg="add del mod modVis">
          <ac:chgData name="Knut Erik Rekdal" userId="d0eebe2d-c13b-4531-be2d-d180fee10ebf" providerId="ADAL" clId="{4E8B873A-85D6-490F-A3CB-26E44A5DEE60}" dt="2025-05-26T11:51:04.215" v="3117"/>
          <ac:spMkLst>
            <pc:docMk/>
            <pc:sldMk cId="1544460754" sldId="267"/>
            <ac:spMk id="95" creationId="{FC2DF5BE-2534-497D-8A57-7366D5D2EE77}"/>
          </ac:spMkLst>
        </pc:spChg>
        <pc:spChg chg="add mod">
          <ac:chgData name="Knut Erik Rekdal" userId="d0eebe2d-c13b-4531-be2d-d180fee10ebf" providerId="ADAL" clId="{4E8B873A-85D6-490F-A3CB-26E44A5DEE60}" dt="2025-05-27T11:46:00.810" v="46148"/>
          <ac:spMkLst>
            <pc:docMk/>
            <pc:sldMk cId="1544460754" sldId="267"/>
            <ac:spMk id="96" creationId="{DCBD6F0D-D7B4-7527-281E-53A4C4EA042B}"/>
          </ac:spMkLst>
        </pc:spChg>
        <pc:spChg chg="add mod">
          <ac:chgData name="Knut Erik Rekdal" userId="d0eebe2d-c13b-4531-be2d-d180fee10ebf" providerId="ADAL" clId="{4E8B873A-85D6-490F-A3CB-26E44A5DEE60}" dt="2025-05-27T11:46:00.810" v="46149"/>
          <ac:spMkLst>
            <pc:docMk/>
            <pc:sldMk cId="1544460754" sldId="267"/>
            <ac:spMk id="97" creationId="{E289D801-F831-B64D-458B-A25FEBE12054}"/>
          </ac:spMkLst>
        </pc:spChg>
        <pc:spChg chg="add del mod modVis">
          <ac:chgData name="Knut Erik Rekdal" userId="d0eebe2d-c13b-4531-be2d-d180fee10ebf" providerId="ADAL" clId="{4E8B873A-85D6-490F-A3CB-26E44A5DEE60}" dt="2025-05-26T11:51:06.422" v="3177"/>
          <ac:spMkLst>
            <pc:docMk/>
            <pc:sldMk cId="1544460754" sldId="267"/>
            <ac:spMk id="99" creationId="{712B90DB-7A09-20B3-F6C0-7E26810D0412}"/>
          </ac:spMkLst>
        </pc:spChg>
        <pc:spChg chg="add del mod modVis">
          <ac:chgData name="Knut Erik Rekdal" userId="d0eebe2d-c13b-4531-be2d-d180fee10ebf" providerId="ADAL" clId="{4E8B873A-85D6-490F-A3CB-26E44A5DEE60}" dt="2025-05-26T11:51:11.811" v="3302"/>
          <ac:spMkLst>
            <pc:docMk/>
            <pc:sldMk cId="1544460754" sldId="267"/>
            <ac:spMk id="101" creationId="{33C08761-9844-5DA1-CAEA-E1F02BA3ECA3}"/>
          </ac:spMkLst>
        </pc:spChg>
        <pc:spChg chg="add del mod modVis">
          <ac:chgData name="Knut Erik Rekdal" userId="d0eebe2d-c13b-4531-be2d-d180fee10ebf" providerId="ADAL" clId="{4E8B873A-85D6-490F-A3CB-26E44A5DEE60}" dt="2025-05-26T11:51:15.359" v="3359"/>
          <ac:spMkLst>
            <pc:docMk/>
            <pc:sldMk cId="1544460754" sldId="267"/>
            <ac:spMk id="103" creationId="{2808E77F-C314-3D9A-5653-E8B96E8CBF0B}"/>
          </ac:spMkLst>
        </pc:spChg>
        <pc:spChg chg="add del mod modVis">
          <ac:chgData name="Knut Erik Rekdal" userId="d0eebe2d-c13b-4531-be2d-d180fee10ebf" providerId="ADAL" clId="{4E8B873A-85D6-490F-A3CB-26E44A5DEE60}" dt="2025-05-26T11:51:19.177" v="3416"/>
          <ac:spMkLst>
            <pc:docMk/>
            <pc:sldMk cId="1544460754" sldId="267"/>
            <ac:spMk id="105" creationId="{6C7B5823-35D0-1DE0-4153-4708E0B8C90C}"/>
          </ac:spMkLst>
        </pc:spChg>
        <pc:spChg chg="add del mod modVis">
          <ac:chgData name="Knut Erik Rekdal" userId="d0eebe2d-c13b-4531-be2d-d180fee10ebf" providerId="ADAL" clId="{4E8B873A-85D6-490F-A3CB-26E44A5DEE60}" dt="2025-05-26T11:51:24.588" v="3473"/>
          <ac:spMkLst>
            <pc:docMk/>
            <pc:sldMk cId="1544460754" sldId="267"/>
            <ac:spMk id="107" creationId="{3DCE28F7-15C1-A66F-0962-814F13EA99D1}"/>
          </ac:spMkLst>
        </pc:spChg>
        <pc:spChg chg="add del mod">
          <ac:chgData name="Knut Erik Rekdal" userId="d0eebe2d-c13b-4531-be2d-d180fee10ebf" providerId="ADAL" clId="{4E8B873A-85D6-490F-A3CB-26E44A5DEE60}" dt="2025-05-26T11:52:28.662" v="5840"/>
          <ac:spMkLst>
            <pc:docMk/>
            <pc:sldMk cId="1544460754" sldId="267"/>
            <ac:spMk id="109" creationId="{48B6F22D-A7DA-4E16-6695-059D912474B6}"/>
          </ac:spMkLst>
        </pc:spChg>
        <pc:spChg chg="add del mod modVis">
          <ac:chgData name="Knut Erik Rekdal" userId="d0eebe2d-c13b-4531-be2d-d180fee10ebf" providerId="ADAL" clId="{4E8B873A-85D6-490F-A3CB-26E44A5DEE60}" dt="2025-05-26T11:52:00.157" v="4022"/>
          <ac:spMkLst>
            <pc:docMk/>
            <pc:sldMk cId="1544460754" sldId="267"/>
            <ac:spMk id="110" creationId="{CAE430C2-B46B-67DC-F05D-92CBF409D3FD}"/>
          </ac:spMkLst>
        </pc:spChg>
        <pc:spChg chg="add mod">
          <ac:chgData name="Knut Erik Rekdal" userId="d0eebe2d-c13b-4531-be2d-d180fee10ebf" providerId="ADAL" clId="{4E8B873A-85D6-490F-A3CB-26E44A5DEE60}" dt="2025-05-27T11:46:00.808" v="46117"/>
          <ac:spMkLst>
            <pc:docMk/>
            <pc:sldMk cId="1544460754" sldId="267"/>
            <ac:spMk id="111" creationId="{EDA7F3DE-4688-31D2-A138-C63E93FFCD56}"/>
          </ac:spMkLst>
        </pc:spChg>
        <pc:spChg chg="add mod">
          <ac:chgData name="Knut Erik Rekdal" userId="d0eebe2d-c13b-4531-be2d-d180fee10ebf" providerId="ADAL" clId="{4E8B873A-85D6-490F-A3CB-26E44A5DEE60}" dt="2025-05-27T11:46:00.808" v="46118"/>
          <ac:spMkLst>
            <pc:docMk/>
            <pc:sldMk cId="1544460754" sldId="267"/>
            <ac:spMk id="112" creationId="{B3786DFB-D413-0D8D-A320-758E0AA02495}"/>
          </ac:spMkLst>
        </pc:spChg>
        <pc:spChg chg="add del mod">
          <ac:chgData name="Knut Erik Rekdal" userId="d0eebe2d-c13b-4531-be2d-d180fee10ebf" providerId="ADAL" clId="{4E8B873A-85D6-490F-A3CB-26E44A5DEE60}" dt="2025-05-26T13:18:59.058" v="7617"/>
          <ac:spMkLst>
            <pc:docMk/>
            <pc:sldMk cId="1544460754" sldId="267"/>
            <ac:spMk id="113" creationId="{33F31744-DE2E-BAD4-C867-33802E9453AE}"/>
          </ac:spMkLst>
        </pc:spChg>
        <pc:spChg chg="add del mod">
          <ac:chgData name="Knut Erik Rekdal" userId="d0eebe2d-c13b-4531-be2d-d180fee10ebf" providerId="ADAL" clId="{4E8B873A-85D6-490F-A3CB-26E44A5DEE60}" dt="2025-05-26T11:52:20.642" v="5708"/>
          <ac:spMkLst>
            <pc:docMk/>
            <pc:sldMk cId="1544460754" sldId="267"/>
            <ac:spMk id="114" creationId="{9FDFA823-58F2-8BE0-C26C-B941BBD6D9DB}"/>
          </ac:spMkLst>
        </pc:spChg>
        <pc:spChg chg="add del mod">
          <ac:chgData name="Knut Erik Rekdal" userId="d0eebe2d-c13b-4531-be2d-d180fee10ebf" providerId="ADAL" clId="{4E8B873A-85D6-490F-A3CB-26E44A5DEE60}" dt="2025-05-26T11:52:20.644" v="5711"/>
          <ac:spMkLst>
            <pc:docMk/>
            <pc:sldMk cId="1544460754" sldId="267"/>
            <ac:spMk id="115" creationId="{47A86240-3C46-6BF7-184B-1E49DFCCBF9A}"/>
          </ac:spMkLst>
        </pc:spChg>
        <pc:spChg chg="add del mod">
          <ac:chgData name="Knut Erik Rekdal" userId="d0eebe2d-c13b-4531-be2d-d180fee10ebf" providerId="ADAL" clId="{4E8B873A-85D6-490F-A3CB-26E44A5DEE60}" dt="2025-05-26T11:52:28.660" v="5839"/>
          <ac:spMkLst>
            <pc:docMk/>
            <pc:sldMk cId="1544460754" sldId="267"/>
            <ac:spMk id="116" creationId="{19A68543-2F0E-7F91-CA58-34C71173219C}"/>
          </ac:spMkLst>
        </pc:spChg>
        <pc:spChg chg="add mod">
          <ac:chgData name="Knut Erik Rekdal" userId="d0eebe2d-c13b-4531-be2d-d180fee10ebf" providerId="ADAL" clId="{4E8B873A-85D6-490F-A3CB-26E44A5DEE60}" dt="2025-05-27T11:46:00.808" v="46119"/>
          <ac:spMkLst>
            <pc:docMk/>
            <pc:sldMk cId="1544460754" sldId="267"/>
            <ac:spMk id="117" creationId="{C5DED444-DEDF-046C-9AEE-A4DC0A5D39CB}"/>
          </ac:spMkLst>
        </pc:spChg>
        <pc:spChg chg="add mod">
          <ac:chgData name="Knut Erik Rekdal" userId="d0eebe2d-c13b-4531-be2d-d180fee10ebf" providerId="ADAL" clId="{4E8B873A-85D6-490F-A3CB-26E44A5DEE60}" dt="2025-05-27T11:46:00.808" v="46120"/>
          <ac:spMkLst>
            <pc:docMk/>
            <pc:sldMk cId="1544460754" sldId="267"/>
            <ac:spMk id="118" creationId="{9B721DEF-2330-2015-A8CF-E8262223D413}"/>
          </ac:spMkLst>
        </pc:spChg>
        <pc:spChg chg="add mod">
          <ac:chgData name="Knut Erik Rekdal" userId="d0eebe2d-c13b-4531-be2d-d180fee10ebf" providerId="ADAL" clId="{4E8B873A-85D6-490F-A3CB-26E44A5DEE60}" dt="2025-05-27T11:46:00.810" v="46121"/>
          <ac:spMkLst>
            <pc:docMk/>
            <pc:sldMk cId="1544460754" sldId="267"/>
            <ac:spMk id="120" creationId="{8DD0C01E-B99C-059A-EE57-E8C54B7E3499}"/>
          </ac:spMkLst>
        </pc:spChg>
        <pc:spChg chg="add mod">
          <ac:chgData name="Knut Erik Rekdal" userId="d0eebe2d-c13b-4531-be2d-d180fee10ebf" providerId="ADAL" clId="{4E8B873A-85D6-490F-A3CB-26E44A5DEE60}" dt="2025-05-27T11:46:00.810" v="46122"/>
          <ac:spMkLst>
            <pc:docMk/>
            <pc:sldMk cId="1544460754" sldId="267"/>
            <ac:spMk id="121" creationId="{E503B10D-1FA8-298F-DD47-E50FF5005C82}"/>
          </ac:spMkLst>
        </pc:spChg>
        <pc:spChg chg="add mod">
          <ac:chgData name="Knut Erik Rekdal" userId="d0eebe2d-c13b-4531-be2d-d180fee10ebf" providerId="ADAL" clId="{4E8B873A-85D6-490F-A3CB-26E44A5DEE60}" dt="2025-05-27T11:46:00.810" v="46123"/>
          <ac:spMkLst>
            <pc:docMk/>
            <pc:sldMk cId="1544460754" sldId="267"/>
            <ac:spMk id="122" creationId="{1F5F4907-82BE-8892-6FD1-394A4275D657}"/>
          </ac:spMkLst>
        </pc:spChg>
        <pc:spChg chg="add mod">
          <ac:chgData name="Knut Erik Rekdal" userId="d0eebe2d-c13b-4531-be2d-d180fee10ebf" providerId="ADAL" clId="{4E8B873A-85D6-490F-A3CB-26E44A5DEE60}" dt="2025-05-27T11:46:00.810" v="46124"/>
          <ac:spMkLst>
            <pc:docMk/>
            <pc:sldMk cId="1544460754" sldId="267"/>
            <ac:spMk id="123" creationId="{84541EB6-FE31-65A5-3F8E-377AA76776F9}"/>
          </ac:spMkLst>
        </pc:spChg>
        <pc:spChg chg="add mod">
          <ac:chgData name="Knut Erik Rekdal" userId="d0eebe2d-c13b-4531-be2d-d180fee10ebf" providerId="ADAL" clId="{4E8B873A-85D6-490F-A3CB-26E44A5DEE60}" dt="2025-05-27T11:46:00.810" v="46125"/>
          <ac:spMkLst>
            <pc:docMk/>
            <pc:sldMk cId="1544460754" sldId="267"/>
            <ac:spMk id="124" creationId="{7139F8C7-3404-57ED-2EAF-21EAE37908E0}"/>
          </ac:spMkLst>
        </pc:spChg>
        <pc:spChg chg="add mod">
          <ac:chgData name="Knut Erik Rekdal" userId="d0eebe2d-c13b-4531-be2d-d180fee10ebf" providerId="ADAL" clId="{4E8B873A-85D6-490F-A3CB-26E44A5DEE60}" dt="2025-05-27T11:46:00.810" v="46126"/>
          <ac:spMkLst>
            <pc:docMk/>
            <pc:sldMk cId="1544460754" sldId="267"/>
            <ac:spMk id="125" creationId="{7825EF2A-8112-47E1-F5C7-A3E65D180D87}"/>
          </ac:spMkLst>
        </pc:spChg>
        <pc:spChg chg="add mod">
          <ac:chgData name="Knut Erik Rekdal" userId="d0eebe2d-c13b-4531-be2d-d180fee10ebf" providerId="ADAL" clId="{4E8B873A-85D6-490F-A3CB-26E44A5DEE60}" dt="2025-05-27T11:46:00.810" v="46127"/>
          <ac:spMkLst>
            <pc:docMk/>
            <pc:sldMk cId="1544460754" sldId="267"/>
            <ac:spMk id="126" creationId="{E167AF3C-04A1-439D-A159-50AF54AAD969}"/>
          </ac:spMkLst>
        </pc:spChg>
        <pc:spChg chg="add mod">
          <ac:chgData name="Knut Erik Rekdal" userId="d0eebe2d-c13b-4531-be2d-d180fee10ebf" providerId="ADAL" clId="{4E8B873A-85D6-490F-A3CB-26E44A5DEE60}" dt="2025-05-27T11:46:00.810" v="46128"/>
          <ac:spMkLst>
            <pc:docMk/>
            <pc:sldMk cId="1544460754" sldId="267"/>
            <ac:spMk id="127" creationId="{780F3C3D-3D48-06F8-6D2B-38F80F605F78}"/>
          </ac:spMkLst>
        </pc:spChg>
        <pc:spChg chg="add mod">
          <ac:chgData name="Knut Erik Rekdal" userId="d0eebe2d-c13b-4531-be2d-d180fee10ebf" providerId="ADAL" clId="{4E8B873A-85D6-490F-A3CB-26E44A5DEE60}" dt="2025-05-27T11:46:00.810" v="46129"/>
          <ac:spMkLst>
            <pc:docMk/>
            <pc:sldMk cId="1544460754" sldId="267"/>
            <ac:spMk id="128" creationId="{C01AAB90-BEB3-9C77-73C4-2535A82D5961}"/>
          </ac:spMkLst>
        </pc:spChg>
        <pc:spChg chg="add mod">
          <ac:chgData name="Knut Erik Rekdal" userId="d0eebe2d-c13b-4531-be2d-d180fee10ebf" providerId="ADAL" clId="{4E8B873A-85D6-490F-A3CB-26E44A5DEE60}" dt="2025-05-27T11:46:00.810" v="46130"/>
          <ac:spMkLst>
            <pc:docMk/>
            <pc:sldMk cId="1544460754" sldId="267"/>
            <ac:spMk id="129" creationId="{3393580F-ADDF-4AF8-B576-C986DC45493F}"/>
          </ac:spMkLst>
        </pc:spChg>
        <pc:spChg chg="add mod">
          <ac:chgData name="Knut Erik Rekdal" userId="d0eebe2d-c13b-4531-be2d-d180fee10ebf" providerId="ADAL" clId="{4E8B873A-85D6-490F-A3CB-26E44A5DEE60}" dt="2025-05-27T11:46:00.810" v="46131"/>
          <ac:spMkLst>
            <pc:docMk/>
            <pc:sldMk cId="1544460754" sldId="267"/>
            <ac:spMk id="130" creationId="{CCCC327F-6615-A489-6EFD-E4C65D6F57C9}"/>
          </ac:spMkLst>
        </pc:spChg>
        <pc:spChg chg="add mod">
          <ac:chgData name="Knut Erik Rekdal" userId="d0eebe2d-c13b-4531-be2d-d180fee10ebf" providerId="ADAL" clId="{4E8B873A-85D6-490F-A3CB-26E44A5DEE60}" dt="2025-05-27T11:46:00.810" v="46132"/>
          <ac:spMkLst>
            <pc:docMk/>
            <pc:sldMk cId="1544460754" sldId="267"/>
            <ac:spMk id="131" creationId="{38D2D81C-564F-AB46-9BCA-97943A5B008C}"/>
          </ac:spMkLst>
        </pc:spChg>
        <pc:spChg chg="add mod">
          <ac:chgData name="Knut Erik Rekdal" userId="d0eebe2d-c13b-4531-be2d-d180fee10ebf" providerId="ADAL" clId="{4E8B873A-85D6-490F-A3CB-26E44A5DEE60}" dt="2025-05-27T11:46:00.810" v="46133"/>
          <ac:spMkLst>
            <pc:docMk/>
            <pc:sldMk cId="1544460754" sldId="267"/>
            <ac:spMk id="132" creationId="{96DDFD8A-B953-2A18-F944-7EC91A31C385}"/>
          </ac:spMkLst>
        </pc:spChg>
        <pc:spChg chg="add mod">
          <ac:chgData name="Knut Erik Rekdal" userId="d0eebe2d-c13b-4531-be2d-d180fee10ebf" providerId="ADAL" clId="{4E8B873A-85D6-490F-A3CB-26E44A5DEE60}" dt="2025-05-27T11:46:00.810" v="46134"/>
          <ac:spMkLst>
            <pc:docMk/>
            <pc:sldMk cId="1544460754" sldId="267"/>
            <ac:spMk id="133" creationId="{10F0507A-C87E-C26D-B04C-DAD945486A94}"/>
          </ac:spMkLst>
        </pc:spChg>
        <pc:spChg chg="add mod">
          <ac:chgData name="Knut Erik Rekdal" userId="d0eebe2d-c13b-4531-be2d-d180fee10ebf" providerId="ADAL" clId="{4E8B873A-85D6-490F-A3CB-26E44A5DEE60}" dt="2025-05-27T11:46:00.810" v="46135"/>
          <ac:spMkLst>
            <pc:docMk/>
            <pc:sldMk cId="1544460754" sldId="267"/>
            <ac:spMk id="134" creationId="{7CCD90DC-A740-F388-6F02-44C721D3549A}"/>
          </ac:spMkLst>
        </pc:spChg>
        <pc:spChg chg="add mod">
          <ac:chgData name="Knut Erik Rekdal" userId="d0eebe2d-c13b-4531-be2d-d180fee10ebf" providerId="ADAL" clId="{4E8B873A-85D6-490F-A3CB-26E44A5DEE60}" dt="2025-05-27T11:46:00.810" v="46136"/>
          <ac:spMkLst>
            <pc:docMk/>
            <pc:sldMk cId="1544460754" sldId="267"/>
            <ac:spMk id="135" creationId="{AEF99E7B-E1A0-B5F0-C06E-920DE6B6F61C}"/>
          </ac:spMkLst>
        </pc:spChg>
        <pc:spChg chg="add del mod modVis">
          <ac:chgData name="Knut Erik Rekdal" userId="d0eebe2d-c13b-4531-be2d-d180fee10ebf" providerId="ADAL" clId="{4E8B873A-85D6-490F-A3CB-26E44A5DEE60}" dt="2025-05-26T11:52:06.019" v="4956"/>
          <ac:spMkLst>
            <pc:docMk/>
            <pc:sldMk cId="1544460754" sldId="267"/>
            <ac:spMk id="136" creationId="{FA07B09F-1C10-9C0A-97AA-8F041AE8952B}"/>
          </ac:spMkLst>
        </pc:spChg>
        <pc:spChg chg="add del mod">
          <ac:chgData name="Knut Erik Rekdal" userId="d0eebe2d-c13b-4531-be2d-d180fee10ebf" providerId="ADAL" clId="{4E8B873A-85D6-490F-A3CB-26E44A5DEE60}" dt="2025-05-26T11:52:20.695" v="5746"/>
          <ac:spMkLst>
            <pc:docMk/>
            <pc:sldMk cId="1544460754" sldId="267"/>
            <ac:spMk id="137" creationId="{CB117A0A-D414-C82D-CD40-74E038E9F36C}"/>
          </ac:spMkLst>
        </pc:spChg>
        <pc:spChg chg="add del mod">
          <ac:chgData name="Knut Erik Rekdal" userId="d0eebe2d-c13b-4531-be2d-d180fee10ebf" providerId="ADAL" clId="{4E8B873A-85D6-490F-A3CB-26E44A5DEE60}" dt="2025-05-26T11:52:20.697" v="5751"/>
          <ac:spMkLst>
            <pc:docMk/>
            <pc:sldMk cId="1544460754" sldId="267"/>
            <ac:spMk id="138" creationId="{3F8DB4D0-1520-ECA7-EE12-17AEDBBF7A1C}"/>
          </ac:spMkLst>
        </pc:spChg>
        <pc:spChg chg="add del mod">
          <ac:chgData name="Knut Erik Rekdal" userId="d0eebe2d-c13b-4531-be2d-d180fee10ebf" providerId="ADAL" clId="{4E8B873A-85D6-490F-A3CB-26E44A5DEE60}" dt="2025-05-26T11:52:20.699" v="5756"/>
          <ac:spMkLst>
            <pc:docMk/>
            <pc:sldMk cId="1544460754" sldId="267"/>
            <ac:spMk id="139" creationId="{46A2CA19-559C-F37F-CBEC-2BB096CA7FED}"/>
          </ac:spMkLst>
        </pc:spChg>
        <pc:spChg chg="add del mod modVis">
          <ac:chgData name="Knut Erik Rekdal" userId="d0eebe2d-c13b-4531-be2d-d180fee10ebf" providerId="ADAL" clId="{4E8B873A-85D6-490F-A3CB-26E44A5DEE60}" dt="2025-05-26T11:52:08.178" v="5199"/>
          <ac:spMkLst>
            <pc:docMk/>
            <pc:sldMk cId="1544460754" sldId="267"/>
            <ac:spMk id="158" creationId="{D0E2CB4E-2BD5-0B1D-5C95-33479C04EE9B}"/>
          </ac:spMkLst>
        </pc:spChg>
        <pc:spChg chg="add del mod modVis">
          <ac:chgData name="Knut Erik Rekdal" userId="d0eebe2d-c13b-4531-be2d-d180fee10ebf" providerId="ADAL" clId="{4E8B873A-85D6-490F-A3CB-26E44A5DEE60}" dt="2025-05-26T11:52:13.804" v="5442"/>
          <ac:spMkLst>
            <pc:docMk/>
            <pc:sldMk cId="1544460754" sldId="267"/>
            <ac:spMk id="160" creationId="{7CC4B974-E4A0-091C-F16B-853B95C42B07}"/>
          </ac:spMkLst>
        </pc:spChg>
        <pc:spChg chg="add del mod modVis">
          <ac:chgData name="Knut Erik Rekdal" userId="d0eebe2d-c13b-4531-be2d-d180fee10ebf" providerId="ADAL" clId="{4E8B873A-85D6-490F-A3CB-26E44A5DEE60}" dt="2025-05-26T11:52:17.712" v="5685"/>
          <ac:spMkLst>
            <pc:docMk/>
            <pc:sldMk cId="1544460754" sldId="267"/>
            <ac:spMk id="162" creationId="{91D216E8-7189-41BB-7275-DB3D8AFE4774}"/>
          </ac:spMkLst>
        </pc:spChg>
        <pc:spChg chg="add del mod modVis">
          <ac:chgData name="Knut Erik Rekdal" userId="d0eebe2d-c13b-4531-be2d-d180fee10ebf" providerId="ADAL" clId="{4E8B873A-85D6-490F-A3CB-26E44A5DEE60}" dt="2025-05-26T11:52:20.773" v="5836"/>
          <ac:spMkLst>
            <pc:docMk/>
            <pc:sldMk cId="1544460754" sldId="267"/>
            <ac:spMk id="164" creationId="{54448646-DA3E-95AB-BC32-FF8DF2FA9239}"/>
          </ac:spMkLst>
        </pc:spChg>
        <pc:spChg chg="add del mod modVis">
          <ac:chgData name="Knut Erik Rekdal" userId="d0eebe2d-c13b-4531-be2d-d180fee10ebf" providerId="ADAL" clId="{4E8B873A-85D6-490F-A3CB-26E44A5DEE60}" dt="2025-05-26T11:52:35.947" v="6258"/>
          <ac:spMkLst>
            <pc:docMk/>
            <pc:sldMk cId="1544460754" sldId="267"/>
            <ac:spMk id="167" creationId="{0878FFCF-B994-FFA1-F997-0B7491EC9452}"/>
          </ac:spMkLst>
        </pc:spChg>
        <pc:spChg chg="add del mod modVis">
          <ac:chgData name="Knut Erik Rekdal" userId="d0eebe2d-c13b-4531-be2d-d180fee10ebf" providerId="ADAL" clId="{4E8B873A-85D6-490F-A3CB-26E44A5DEE60}" dt="2025-05-26T12:06:19.760" v="6420"/>
          <ac:spMkLst>
            <pc:docMk/>
            <pc:sldMk cId="1544460754" sldId="267"/>
            <ac:spMk id="170" creationId="{D3C3F045-F970-DDFB-BA0C-407DA2698295}"/>
          </ac:spMkLst>
        </pc:spChg>
        <pc:spChg chg="add del mod modVis">
          <ac:chgData name="Knut Erik Rekdal" userId="d0eebe2d-c13b-4531-be2d-d180fee10ebf" providerId="ADAL" clId="{4E8B873A-85D6-490F-A3CB-26E44A5DEE60}" dt="2025-05-26T13:18:19.226" v="6758"/>
          <ac:spMkLst>
            <pc:docMk/>
            <pc:sldMk cId="1544460754" sldId="267"/>
            <ac:spMk id="172" creationId="{2644EB21-2D79-B46B-9D27-88B5EA91CA46}"/>
          </ac:spMkLst>
        </pc:spChg>
        <pc:spChg chg="add del mod modVis">
          <ac:chgData name="Knut Erik Rekdal" userId="d0eebe2d-c13b-4531-be2d-d180fee10ebf" providerId="ADAL" clId="{4E8B873A-85D6-490F-A3CB-26E44A5DEE60}" dt="2025-05-26T13:18:23.477" v="6908"/>
          <ac:spMkLst>
            <pc:docMk/>
            <pc:sldMk cId="1544460754" sldId="267"/>
            <ac:spMk id="188" creationId="{2789BB75-501D-7D61-C5D4-99705EAB3B96}"/>
          </ac:spMkLst>
        </pc:spChg>
        <pc:spChg chg="add del mod modVis">
          <ac:chgData name="Knut Erik Rekdal" userId="d0eebe2d-c13b-4531-be2d-d180fee10ebf" providerId="ADAL" clId="{4E8B873A-85D6-490F-A3CB-26E44A5DEE60}" dt="2025-05-26T13:18:26.746" v="7058"/>
          <ac:spMkLst>
            <pc:docMk/>
            <pc:sldMk cId="1544460754" sldId="267"/>
            <ac:spMk id="190" creationId="{973555B4-FF45-FE4D-0F05-8C5D8AD79FE5}"/>
          </ac:spMkLst>
        </pc:spChg>
        <pc:spChg chg="add del mod modVis">
          <ac:chgData name="Knut Erik Rekdal" userId="d0eebe2d-c13b-4531-be2d-d180fee10ebf" providerId="ADAL" clId="{4E8B873A-85D6-490F-A3CB-26E44A5DEE60}" dt="2025-05-26T13:18:37.660" v="7208"/>
          <ac:spMkLst>
            <pc:docMk/>
            <pc:sldMk cId="1544460754" sldId="267"/>
            <ac:spMk id="192" creationId="{9BD9B1DF-A72B-8184-8A4F-1B190229E078}"/>
          </ac:spMkLst>
        </pc:spChg>
        <pc:spChg chg="add del mod modVis">
          <ac:chgData name="Knut Erik Rekdal" userId="d0eebe2d-c13b-4531-be2d-d180fee10ebf" providerId="ADAL" clId="{4E8B873A-85D6-490F-A3CB-26E44A5DEE60}" dt="2025-05-26T13:18:43.509" v="7334"/>
          <ac:spMkLst>
            <pc:docMk/>
            <pc:sldMk cId="1544460754" sldId="267"/>
            <ac:spMk id="194" creationId="{B00EE172-D37A-CD2E-9D0A-2BA67FA375BD}"/>
          </ac:spMkLst>
        </pc:spChg>
        <pc:spChg chg="add del mod modVis">
          <ac:chgData name="Knut Erik Rekdal" userId="d0eebe2d-c13b-4531-be2d-d180fee10ebf" providerId="ADAL" clId="{4E8B873A-85D6-490F-A3CB-26E44A5DEE60}" dt="2025-05-26T13:18:48.320" v="7448"/>
          <ac:spMkLst>
            <pc:docMk/>
            <pc:sldMk cId="1544460754" sldId="267"/>
            <ac:spMk id="196" creationId="{8A656BAF-131B-79AA-DA8D-35483294DDB3}"/>
          </ac:spMkLst>
        </pc:spChg>
        <pc:spChg chg="add del mod modVis">
          <ac:chgData name="Knut Erik Rekdal" userId="d0eebe2d-c13b-4531-be2d-d180fee10ebf" providerId="ADAL" clId="{4E8B873A-85D6-490F-A3CB-26E44A5DEE60}" dt="2025-05-26T13:18:55.554" v="7614"/>
          <ac:spMkLst>
            <pc:docMk/>
            <pc:sldMk cId="1544460754" sldId="267"/>
            <ac:spMk id="198" creationId="{122F7AA1-6902-CE79-8F44-C26C741D05A0}"/>
          </ac:spMkLst>
        </pc:spChg>
        <pc:spChg chg="add del mod modVis">
          <ac:chgData name="Knut Erik Rekdal" userId="d0eebe2d-c13b-4531-be2d-d180fee10ebf" providerId="ADAL" clId="{4E8B873A-85D6-490F-A3CB-26E44A5DEE60}" dt="2025-05-26T13:19:04.550" v="7863"/>
          <ac:spMkLst>
            <pc:docMk/>
            <pc:sldMk cId="1544460754" sldId="267"/>
            <ac:spMk id="201" creationId="{DDE84906-1871-945B-0F08-3EAE4E3A7088}"/>
          </ac:spMkLst>
        </pc:spChg>
        <pc:spChg chg="add del mod modVis">
          <ac:chgData name="Knut Erik Rekdal" userId="d0eebe2d-c13b-4531-be2d-d180fee10ebf" providerId="ADAL" clId="{4E8B873A-85D6-490F-A3CB-26E44A5DEE60}" dt="2025-05-26T13:19:15.120" v="8178"/>
          <ac:spMkLst>
            <pc:docMk/>
            <pc:sldMk cId="1544460754" sldId="267"/>
            <ac:spMk id="205" creationId="{8861559C-F903-62B8-4666-278C245B57E3}"/>
          </ac:spMkLst>
        </pc:spChg>
        <pc:spChg chg="add del mod modVis">
          <ac:chgData name="Knut Erik Rekdal" userId="d0eebe2d-c13b-4531-be2d-d180fee10ebf" providerId="ADAL" clId="{4E8B873A-85D6-490F-A3CB-26E44A5DEE60}" dt="2025-05-26T13:19:16.883" v="8739"/>
          <ac:spMkLst>
            <pc:docMk/>
            <pc:sldMk cId="1544460754" sldId="267"/>
            <ac:spMk id="207" creationId="{A91D146F-A7ED-8587-6C97-979A4EBFA642}"/>
          </ac:spMkLst>
        </pc:spChg>
        <pc:spChg chg="add del mod">
          <ac:chgData name="Knut Erik Rekdal" userId="d0eebe2d-c13b-4531-be2d-d180fee10ebf" providerId="ADAL" clId="{4E8B873A-85D6-490F-A3CB-26E44A5DEE60}" dt="2025-05-26T13:19:18.851" v="8782"/>
          <ac:spMkLst>
            <pc:docMk/>
            <pc:sldMk cId="1544460754" sldId="267"/>
            <ac:spMk id="208" creationId="{18DE8EB4-C716-888F-0513-1E2603CB8979}"/>
          </ac:spMkLst>
        </pc:spChg>
        <pc:spChg chg="add del mod">
          <ac:chgData name="Knut Erik Rekdal" userId="d0eebe2d-c13b-4531-be2d-d180fee10ebf" providerId="ADAL" clId="{4E8B873A-85D6-490F-A3CB-26E44A5DEE60}" dt="2025-05-26T13:19:18.851" v="8783"/>
          <ac:spMkLst>
            <pc:docMk/>
            <pc:sldMk cId="1544460754" sldId="267"/>
            <ac:spMk id="209" creationId="{0530D0BA-140D-AD8E-2C6D-1165B50833E0}"/>
          </ac:spMkLst>
        </pc:spChg>
        <pc:spChg chg="add del mod">
          <ac:chgData name="Knut Erik Rekdal" userId="d0eebe2d-c13b-4531-be2d-d180fee10ebf" providerId="ADAL" clId="{4E8B873A-85D6-490F-A3CB-26E44A5DEE60}" dt="2025-05-26T13:19:18.851" v="8784"/>
          <ac:spMkLst>
            <pc:docMk/>
            <pc:sldMk cId="1544460754" sldId="267"/>
            <ac:spMk id="210" creationId="{F45CBD63-95DA-C640-0F57-4BDE36851A37}"/>
          </ac:spMkLst>
        </pc:spChg>
        <pc:spChg chg="add del mod">
          <ac:chgData name="Knut Erik Rekdal" userId="d0eebe2d-c13b-4531-be2d-d180fee10ebf" providerId="ADAL" clId="{4E8B873A-85D6-490F-A3CB-26E44A5DEE60}" dt="2025-05-26T13:19:18.851" v="8785"/>
          <ac:spMkLst>
            <pc:docMk/>
            <pc:sldMk cId="1544460754" sldId="267"/>
            <ac:spMk id="211" creationId="{154BEF6D-12E8-57E8-B689-7AECF2B28A54}"/>
          </ac:spMkLst>
        </pc:spChg>
        <pc:spChg chg="add del mod">
          <ac:chgData name="Knut Erik Rekdal" userId="d0eebe2d-c13b-4531-be2d-d180fee10ebf" providerId="ADAL" clId="{4E8B873A-85D6-490F-A3CB-26E44A5DEE60}" dt="2025-05-26T13:19:18.851" v="8786"/>
          <ac:spMkLst>
            <pc:docMk/>
            <pc:sldMk cId="1544460754" sldId="267"/>
            <ac:spMk id="212" creationId="{8C4D4988-A4BD-8B48-EAAD-65A3C0727BA8}"/>
          </ac:spMkLst>
        </pc:spChg>
        <pc:spChg chg="add del mod">
          <ac:chgData name="Knut Erik Rekdal" userId="d0eebe2d-c13b-4531-be2d-d180fee10ebf" providerId="ADAL" clId="{4E8B873A-85D6-490F-A3CB-26E44A5DEE60}" dt="2025-05-26T13:19:18.851" v="8787"/>
          <ac:spMkLst>
            <pc:docMk/>
            <pc:sldMk cId="1544460754" sldId="267"/>
            <ac:spMk id="213" creationId="{6B408491-A17F-55E6-003C-A9EBBC35D111}"/>
          </ac:spMkLst>
        </pc:spChg>
        <pc:spChg chg="add del mod">
          <ac:chgData name="Knut Erik Rekdal" userId="d0eebe2d-c13b-4531-be2d-d180fee10ebf" providerId="ADAL" clId="{4E8B873A-85D6-490F-A3CB-26E44A5DEE60}" dt="2025-05-26T13:19:18.851" v="8788"/>
          <ac:spMkLst>
            <pc:docMk/>
            <pc:sldMk cId="1544460754" sldId="267"/>
            <ac:spMk id="214" creationId="{75DFEEFB-BEB6-9D00-32C5-5E914FEAA21F}"/>
          </ac:spMkLst>
        </pc:spChg>
        <pc:spChg chg="add del mod">
          <ac:chgData name="Knut Erik Rekdal" userId="d0eebe2d-c13b-4531-be2d-d180fee10ebf" providerId="ADAL" clId="{4E8B873A-85D6-490F-A3CB-26E44A5DEE60}" dt="2025-05-26T13:19:18.851" v="8789"/>
          <ac:spMkLst>
            <pc:docMk/>
            <pc:sldMk cId="1544460754" sldId="267"/>
            <ac:spMk id="215" creationId="{EDAE681D-9A19-21F4-DB75-BD97C908DD37}"/>
          </ac:spMkLst>
        </pc:spChg>
        <pc:spChg chg="add del mod modVis">
          <ac:chgData name="Knut Erik Rekdal" userId="d0eebe2d-c13b-4531-be2d-d180fee10ebf" providerId="ADAL" clId="{4E8B873A-85D6-490F-A3CB-26E44A5DEE60}" dt="2025-05-26T13:19:18.914" v="8860"/>
          <ac:spMkLst>
            <pc:docMk/>
            <pc:sldMk cId="1544460754" sldId="267"/>
            <ac:spMk id="217" creationId="{9F0FBEB9-6572-4F50-74F5-416FF37F04F9}"/>
          </ac:spMkLst>
        </pc:spChg>
        <pc:spChg chg="add del mod modVis">
          <ac:chgData name="Knut Erik Rekdal" userId="d0eebe2d-c13b-4531-be2d-d180fee10ebf" providerId="ADAL" clId="{4E8B873A-85D6-490F-A3CB-26E44A5DEE60}" dt="2025-05-26T13:19:21.357" v="9421"/>
          <ac:spMkLst>
            <pc:docMk/>
            <pc:sldMk cId="1544460754" sldId="267"/>
            <ac:spMk id="219" creationId="{E3DCB1C5-4390-831D-5208-589516F1C2EF}"/>
          </ac:spMkLst>
        </pc:spChg>
        <pc:spChg chg="add del mod">
          <ac:chgData name="Knut Erik Rekdal" userId="d0eebe2d-c13b-4531-be2d-d180fee10ebf" providerId="ADAL" clId="{4E8B873A-85D6-490F-A3CB-26E44A5DEE60}" dt="2025-05-26T13:19:50.028" v="9661"/>
          <ac:spMkLst>
            <pc:docMk/>
            <pc:sldMk cId="1544460754" sldId="267"/>
            <ac:spMk id="220" creationId="{493DED89-7F1E-3361-62B2-E750F9CA310B}"/>
          </ac:spMkLst>
        </pc:spChg>
        <pc:spChg chg="add del mod">
          <ac:chgData name="Knut Erik Rekdal" userId="d0eebe2d-c13b-4531-be2d-d180fee10ebf" providerId="ADAL" clId="{4E8B873A-85D6-490F-A3CB-26E44A5DEE60}" dt="2025-05-26T13:19:50.028" v="9660"/>
          <ac:spMkLst>
            <pc:docMk/>
            <pc:sldMk cId="1544460754" sldId="267"/>
            <ac:spMk id="221" creationId="{6769A8FD-CCCE-0A6E-ECA9-14A69733FE91}"/>
          </ac:spMkLst>
        </pc:spChg>
        <pc:spChg chg="add del mod">
          <ac:chgData name="Knut Erik Rekdal" userId="d0eebe2d-c13b-4531-be2d-d180fee10ebf" providerId="ADAL" clId="{4E8B873A-85D6-490F-A3CB-26E44A5DEE60}" dt="2025-05-26T13:19:50.027" v="9659"/>
          <ac:spMkLst>
            <pc:docMk/>
            <pc:sldMk cId="1544460754" sldId="267"/>
            <ac:spMk id="222" creationId="{0FC24B13-9C7E-2769-E613-E011C2C412E5}"/>
          </ac:spMkLst>
        </pc:spChg>
        <pc:spChg chg="add del mod">
          <ac:chgData name="Knut Erik Rekdal" userId="d0eebe2d-c13b-4531-be2d-d180fee10ebf" providerId="ADAL" clId="{4E8B873A-85D6-490F-A3CB-26E44A5DEE60}" dt="2025-05-26T13:19:50.027" v="9658"/>
          <ac:spMkLst>
            <pc:docMk/>
            <pc:sldMk cId="1544460754" sldId="267"/>
            <ac:spMk id="223" creationId="{B5EA41D2-B14E-7475-667C-96940C90E194}"/>
          </ac:spMkLst>
        </pc:spChg>
        <pc:spChg chg="add del mod">
          <ac:chgData name="Knut Erik Rekdal" userId="d0eebe2d-c13b-4531-be2d-d180fee10ebf" providerId="ADAL" clId="{4E8B873A-85D6-490F-A3CB-26E44A5DEE60}" dt="2025-05-26T13:19:50.027" v="9657"/>
          <ac:spMkLst>
            <pc:docMk/>
            <pc:sldMk cId="1544460754" sldId="267"/>
            <ac:spMk id="224" creationId="{ED3A9DF4-E314-CF0C-E3BF-64D135E14568}"/>
          </ac:spMkLst>
        </pc:spChg>
        <pc:spChg chg="add del mod">
          <ac:chgData name="Knut Erik Rekdal" userId="d0eebe2d-c13b-4531-be2d-d180fee10ebf" providerId="ADAL" clId="{4E8B873A-85D6-490F-A3CB-26E44A5DEE60}" dt="2025-05-26T13:19:50.027" v="9656"/>
          <ac:spMkLst>
            <pc:docMk/>
            <pc:sldMk cId="1544460754" sldId="267"/>
            <ac:spMk id="225" creationId="{5A26BA48-CEBF-E15B-4C03-0C932D5F0449}"/>
          </ac:spMkLst>
        </pc:spChg>
        <pc:spChg chg="add del mod">
          <ac:chgData name="Knut Erik Rekdal" userId="d0eebe2d-c13b-4531-be2d-d180fee10ebf" providerId="ADAL" clId="{4E8B873A-85D6-490F-A3CB-26E44A5DEE60}" dt="2025-05-26T13:19:50.026" v="9655"/>
          <ac:spMkLst>
            <pc:docMk/>
            <pc:sldMk cId="1544460754" sldId="267"/>
            <ac:spMk id="226" creationId="{1CF2F5B5-1507-1CEA-625F-E49054E110FE}"/>
          </ac:spMkLst>
        </pc:spChg>
        <pc:spChg chg="add del mod">
          <ac:chgData name="Knut Erik Rekdal" userId="d0eebe2d-c13b-4531-be2d-d180fee10ebf" providerId="ADAL" clId="{4E8B873A-85D6-490F-A3CB-26E44A5DEE60}" dt="2025-05-26T13:19:50.023" v="9654"/>
          <ac:spMkLst>
            <pc:docMk/>
            <pc:sldMk cId="1544460754" sldId="267"/>
            <ac:spMk id="227" creationId="{73623F54-1EE4-A08F-787D-AD6960916260}"/>
          </ac:spMkLst>
        </pc:spChg>
        <pc:spChg chg="add del mod modVis">
          <ac:chgData name="Knut Erik Rekdal" userId="d0eebe2d-c13b-4531-be2d-d180fee10ebf" providerId="ADAL" clId="{4E8B873A-85D6-490F-A3CB-26E44A5DEE60}" dt="2025-05-26T13:19:26.019" v="9530"/>
          <ac:spMkLst>
            <pc:docMk/>
            <pc:sldMk cId="1544460754" sldId="267"/>
            <ac:spMk id="229" creationId="{2139DBCF-1DA6-4572-D4F9-96C1DC04B9B0}"/>
          </ac:spMkLst>
        </pc:spChg>
        <pc:spChg chg="add del mod modVis">
          <ac:chgData name="Knut Erik Rekdal" userId="d0eebe2d-c13b-4531-be2d-d180fee10ebf" providerId="ADAL" clId="{4E8B873A-85D6-490F-A3CB-26E44A5DEE60}" dt="2025-05-26T13:19:34.440" v="9651"/>
          <ac:spMkLst>
            <pc:docMk/>
            <pc:sldMk cId="1544460754" sldId="267"/>
            <ac:spMk id="231" creationId="{774C22FE-6E15-34D1-C41C-37509A9D0FE9}"/>
          </ac:spMkLst>
        </pc:spChg>
        <pc:spChg chg="add del mod modVis">
          <ac:chgData name="Knut Erik Rekdal" userId="d0eebe2d-c13b-4531-be2d-d180fee10ebf" providerId="ADAL" clId="{4E8B873A-85D6-490F-A3CB-26E44A5DEE60}" dt="2025-05-26T13:19:51.187" v="10811"/>
          <ac:spMkLst>
            <pc:docMk/>
            <pc:sldMk cId="1544460754" sldId="267"/>
            <ac:spMk id="233" creationId="{45626CF3-B516-C646-BA9C-08B13E6A8F4A}"/>
          </ac:spMkLst>
        </pc:spChg>
        <pc:spChg chg="add mod">
          <ac:chgData name="Knut Erik Rekdal" userId="d0eebe2d-c13b-4531-be2d-d180fee10ebf" providerId="ADAL" clId="{4E8B873A-85D6-490F-A3CB-26E44A5DEE60}" dt="2025-05-27T11:46:00.797" v="46085"/>
          <ac:spMkLst>
            <pc:docMk/>
            <pc:sldMk cId="1544460754" sldId="267"/>
            <ac:spMk id="234" creationId="{F0524BFB-7A78-469E-C183-6872FE6271D7}"/>
          </ac:spMkLst>
        </pc:spChg>
        <pc:spChg chg="add mod">
          <ac:chgData name="Knut Erik Rekdal" userId="d0eebe2d-c13b-4531-be2d-d180fee10ebf" providerId="ADAL" clId="{4E8B873A-85D6-490F-A3CB-26E44A5DEE60}" dt="2025-05-27T11:46:00.797" v="46086"/>
          <ac:spMkLst>
            <pc:docMk/>
            <pc:sldMk cId="1544460754" sldId="267"/>
            <ac:spMk id="235" creationId="{9B1A173C-635A-BAB8-F16A-1E2B15A0DF98}"/>
          </ac:spMkLst>
        </pc:spChg>
        <pc:spChg chg="add mod">
          <ac:chgData name="Knut Erik Rekdal" userId="d0eebe2d-c13b-4531-be2d-d180fee10ebf" providerId="ADAL" clId="{4E8B873A-85D6-490F-A3CB-26E44A5DEE60}" dt="2025-05-27T11:46:00.797" v="46087"/>
          <ac:spMkLst>
            <pc:docMk/>
            <pc:sldMk cId="1544460754" sldId="267"/>
            <ac:spMk id="236" creationId="{CEA8C6D0-8DE6-9498-007A-5E3431161C6E}"/>
          </ac:spMkLst>
        </pc:spChg>
        <pc:spChg chg="add mod">
          <ac:chgData name="Knut Erik Rekdal" userId="d0eebe2d-c13b-4531-be2d-d180fee10ebf" providerId="ADAL" clId="{4E8B873A-85D6-490F-A3CB-26E44A5DEE60}" dt="2025-05-27T11:46:00.797" v="46088"/>
          <ac:spMkLst>
            <pc:docMk/>
            <pc:sldMk cId="1544460754" sldId="267"/>
            <ac:spMk id="237" creationId="{F2707AF4-734D-B4F9-92FE-D38588CA8207}"/>
          </ac:spMkLst>
        </pc:spChg>
        <pc:spChg chg="add mod">
          <ac:chgData name="Knut Erik Rekdal" userId="d0eebe2d-c13b-4531-be2d-d180fee10ebf" providerId="ADAL" clId="{4E8B873A-85D6-490F-A3CB-26E44A5DEE60}" dt="2025-05-27T11:46:00.797" v="46089"/>
          <ac:spMkLst>
            <pc:docMk/>
            <pc:sldMk cId="1544460754" sldId="267"/>
            <ac:spMk id="238" creationId="{181790D5-72BD-4B01-EBE4-18DE1C87EEAE}"/>
          </ac:spMkLst>
        </pc:spChg>
        <pc:spChg chg="add mod">
          <ac:chgData name="Knut Erik Rekdal" userId="d0eebe2d-c13b-4531-be2d-d180fee10ebf" providerId="ADAL" clId="{4E8B873A-85D6-490F-A3CB-26E44A5DEE60}" dt="2025-05-27T11:46:00.797" v="46090"/>
          <ac:spMkLst>
            <pc:docMk/>
            <pc:sldMk cId="1544460754" sldId="267"/>
            <ac:spMk id="239" creationId="{12F12EC1-42F2-290D-2419-39B053A3C1D9}"/>
          </ac:spMkLst>
        </pc:spChg>
        <pc:spChg chg="add mod">
          <ac:chgData name="Knut Erik Rekdal" userId="d0eebe2d-c13b-4531-be2d-d180fee10ebf" providerId="ADAL" clId="{4E8B873A-85D6-490F-A3CB-26E44A5DEE60}" dt="2025-05-27T11:46:00.797" v="46091"/>
          <ac:spMkLst>
            <pc:docMk/>
            <pc:sldMk cId="1544460754" sldId="267"/>
            <ac:spMk id="240" creationId="{57F2722B-F6A4-2C72-C2DA-31F53809CF02}"/>
          </ac:spMkLst>
        </pc:spChg>
        <pc:spChg chg="add mod">
          <ac:chgData name="Knut Erik Rekdal" userId="d0eebe2d-c13b-4531-be2d-d180fee10ebf" providerId="ADAL" clId="{4E8B873A-85D6-490F-A3CB-26E44A5DEE60}" dt="2025-05-27T11:46:00.797" v="46092"/>
          <ac:spMkLst>
            <pc:docMk/>
            <pc:sldMk cId="1544460754" sldId="267"/>
            <ac:spMk id="241" creationId="{21D642C5-7073-0B28-321E-D4B0A749CB87}"/>
          </ac:spMkLst>
        </pc:spChg>
        <pc:spChg chg="add mod">
          <ac:chgData name="Knut Erik Rekdal" userId="d0eebe2d-c13b-4531-be2d-d180fee10ebf" providerId="ADAL" clId="{4E8B873A-85D6-490F-A3CB-26E44A5DEE60}" dt="2025-05-27T11:46:00.797" v="46093"/>
          <ac:spMkLst>
            <pc:docMk/>
            <pc:sldMk cId="1544460754" sldId="267"/>
            <ac:spMk id="242" creationId="{626D3744-3D6D-2BA2-DA13-6576F1380F38}"/>
          </ac:spMkLst>
        </pc:spChg>
        <pc:spChg chg="add mod">
          <ac:chgData name="Knut Erik Rekdal" userId="d0eebe2d-c13b-4531-be2d-d180fee10ebf" providerId="ADAL" clId="{4E8B873A-85D6-490F-A3CB-26E44A5DEE60}" dt="2025-05-27T11:46:00.797" v="46094"/>
          <ac:spMkLst>
            <pc:docMk/>
            <pc:sldMk cId="1544460754" sldId="267"/>
            <ac:spMk id="243" creationId="{B556C439-0A2B-45D9-917C-7D18DAC8B79F}"/>
          </ac:spMkLst>
        </pc:spChg>
        <pc:spChg chg="add mod">
          <ac:chgData name="Knut Erik Rekdal" userId="d0eebe2d-c13b-4531-be2d-d180fee10ebf" providerId="ADAL" clId="{4E8B873A-85D6-490F-A3CB-26E44A5DEE60}" dt="2025-05-27T11:46:00.797" v="46095"/>
          <ac:spMkLst>
            <pc:docMk/>
            <pc:sldMk cId="1544460754" sldId="267"/>
            <ac:spMk id="244" creationId="{6F6CA5D3-F9D4-D58F-0BA0-55D41EC0A4B2}"/>
          </ac:spMkLst>
        </pc:spChg>
        <pc:spChg chg="add mod">
          <ac:chgData name="Knut Erik Rekdal" userId="d0eebe2d-c13b-4531-be2d-d180fee10ebf" providerId="ADAL" clId="{4E8B873A-85D6-490F-A3CB-26E44A5DEE60}" dt="2025-05-27T11:46:00.797" v="46096"/>
          <ac:spMkLst>
            <pc:docMk/>
            <pc:sldMk cId="1544460754" sldId="267"/>
            <ac:spMk id="245" creationId="{BD9658EB-86BA-E386-9339-295DC227539B}"/>
          </ac:spMkLst>
        </pc:spChg>
        <pc:spChg chg="add mod">
          <ac:chgData name="Knut Erik Rekdal" userId="d0eebe2d-c13b-4531-be2d-d180fee10ebf" providerId="ADAL" clId="{4E8B873A-85D6-490F-A3CB-26E44A5DEE60}" dt="2025-05-27T11:46:00.797" v="46097"/>
          <ac:spMkLst>
            <pc:docMk/>
            <pc:sldMk cId="1544460754" sldId="267"/>
            <ac:spMk id="246" creationId="{DD634F61-64B4-7912-2B44-230495314159}"/>
          </ac:spMkLst>
        </pc:spChg>
        <pc:spChg chg="add mod">
          <ac:chgData name="Knut Erik Rekdal" userId="d0eebe2d-c13b-4531-be2d-d180fee10ebf" providerId="ADAL" clId="{4E8B873A-85D6-490F-A3CB-26E44A5DEE60}" dt="2025-05-27T11:46:00.797" v="46098"/>
          <ac:spMkLst>
            <pc:docMk/>
            <pc:sldMk cId="1544460754" sldId="267"/>
            <ac:spMk id="247" creationId="{B3DEE732-BF53-8C29-B7B7-119A36469491}"/>
          </ac:spMkLst>
        </pc:spChg>
        <pc:spChg chg="add mod ord">
          <ac:chgData name="Knut Erik Rekdal" userId="d0eebe2d-c13b-4531-be2d-d180fee10ebf" providerId="ADAL" clId="{4E8B873A-85D6-490F-A3CB-26E44A5DEE60}" dt="2025-05-27T11:46:00.797" v="46100"/>
          <ac:spMkLst>
            <pc:docMk/>
            <pc:sldMk cId="1544460754" sldId="267"/>
            <ac:spMk id="248" creationId="{B6171E4C-F197-4FE3-B5B7-745BA9D556F9}"/>
          </ac:spMkLst>
        </pc:spChg>
        <pc:spChg chg="add mod ord">
          <ac:chgData name="Knut Erik Rekdal" userId="d0eebe2d-c13b-4531-be2d-d180fee10ebf" providerId="ADAL" clId="{4E8B873A-85D6-490F-A3CB-26E44A5DEE60}" dt="2025-05-27T11:46:00.797" v="46102"/>
          <ac:spMkLst>
            <pc:docMk/>
            <pc:sldMk cId="1544460754" sldId="267"/>
            <ac:spMk id="249" creationId="{1ADA060F-D5FD-4D91-0DEB-9E83148A19EF}"/>
          </ac:spMkLst>
        </pc:spChg>
        <pc:spChg chg="add mod ord">
          <ac:chgData name="Knut Erik Rekdal" userId="d0eebe2d-c13b-4531-be2d-d180fee10ebf" providerId="ADAL" clId="{4E8B873A-85D6-490F-A3CB-26E44A5DEE60}" dt="2025-05-27T11:46:00.797" v="46104"/>
          <ac:spMkLst>
            <pc:docMk/>
            <pc:sldMk cId="1544460754" sldId="267"/>
            <ac:spMk id="250" creationId="{720A5C77-3A1F-A6ED-EA8B-8A26DF37508D}"/>
          </ac:spMkLst>
        </pc:spChg>
        <pc:spChg chg="add mod">
          <ac:chgData name="Knut Erik Rekdal" userId="d0eebe2d-c13b-4531-be2d-d180fee10ebf" providerId="ADAL" clId="{4E8B873A-85D6-490F-A3CB-26E44A5DEE60}" dt="2025-05-27T11:46:00.810" v="46147"/>
          <ac:spMkLst>
            <pc:docMk/>
            <pc:sldMk cId="1544460754" sldId="267"/>
            <ac:spMk id="252" creationId="{2F6046F7-4B95-3625-95BA-F105BBDC6E51}"/>
          </ac:spMkLst>
        </pc:spChg>
        <pc:spChg chg="add del mod modVis">
          <ac:chgData name="Knut Erik Rekdal" userId="d0eebe2d-c13b-4531-be2d-d180fee10ebf" providerId="ADAL" clId="{4E8B873A-85D6-490F-A3CB-26E44A5DEE60}" dt="2025-05-26T13:20:04.243" v="10953"/>
          <ac:spMkLst>
            <pc:docMk/>
            <pc:sldMk cId="1544460754" sldId="267"/>
            <ac:spMk id="253" creationId="{8E6F365D-5FFB-DADA-5250-70884214E2C2}"/>
          </ac:spMkLst>
        </pc:spChg>
        <pc:spChg chg="add del mod modVis">
          <ac:chgData name="Knut Erik Rekdal" userId="d0eebe2d-c13b-4531-be2d-d180fee10ebf" providerId="ADAL" clId="{4E8B873A-85D6-490F-A3CB-26E44A5DEE60}" dt="2025-05-26T13:20:07.348" v="11095"/>
          <ac:spMkLst>
            <pc:docMk/>
            <pc:sldMk cId="1544460754" sldId="267"/>
            <ac:spMk id="255" creationId="{631892ED-49A7-41C4-C7AA-C9045B04C23F}"/>
          </ac:spMkLst>
        </pc:spChg>
        <pc:spChg chg="add del mod modVis">
          <ac:chgData name="Knut Erik Rekdal" userId="d0eebe2d-c13b-4531-be2d-d180fee10ebf" providerId="ADAL" clId="{4E8B873A-85D6-490F-A3CB-26E44A5DEE60}" dt="2025-05-26T13:20:13.576" v="11203"/>
          <ac:spMkLst>
            <pc:docMk/>
            <pc:sldMk cId="1544460754" sldId="267"/>
            <ac:spMk id="257" creationId="{9327E5EE-94E4-0436-9D82-3FBE26FD8E4C}"/>
          </ac:spMkLst>
        </pc:spChg>
        <pc:spChg chg="add del mod modVis">
          <ac:chgData name="Knut Erik Rekdal" userId="d0eebe2d-c13b-4531-be2d-d180fee10ebf" providerId="ADAL" clId="{4E8B873A-85D6-490F-A3CB-26E44A5DEE60}" dt="2025-05-26T13:20:19.618" v="11333"/>
          <ac:spMkLst>
            <pc:docMk/>
            <pc:sldMk cId="1544460754" sldId="267"/>
            <ac:spMk id="259" creationId="{A2E8EB18-66D3-D3BF-EA76-91AD771892B9}"/>
          </ac:spMkLst>
        </pc:spChg>
        <pc:spChg chg="add mod ord">
          <ac:chgData name="Knut Erik Rekdal" userId="d0eebe2d-c13b-4531-be2d-d180fee10ebf" providerId="ADAL" clId="{4E8B873A-85D6-490F-A3CB-26E44A5DEE60}" dt="2025-05-27T11:46:00.810" v="46144"/>
          <ac:spMkLst>
            <pc:docMk/>
            <pc:sldMk cId="1544460754" sldId="267"/>
            <ac:spMk id="263" creationId="{B4DB83B9-FD04-7C54-D8B4-6C67910EA06A}"/>
          </ac:spMkLst>
        </pc:spChg>
        <pc:spChg chg="add del mod modVis">
          <ac:chgData name="Knut Erik Rekdal" userId="d0eebe2d-c13b-4531-be2d-d180fee10ebf" providerId="ADAL" clId="{4E8B873A-85D6-490F-A3CB-26E44A5DEE60}" dt="2025-05-26T13:20:30.574" v="11699"/>
          <ac:spMkLst>
            <pc:docMk/>
            <pc:sldMk cId="1544460754" sldId="267"/>
            <ac:spMk id="264" creationId="{ED107028-6C2C-DEED-E014-570A70543ED7}"/>
          </ac:spMkLst>
        </pc:spChg>
        <pc:spChg chg="add del mod modVis">
          <ac:chgData name="Knut Erik Rekdal" userId="d0eebe2d-c13b-4531-be2d-d180fee10ebf" providerId="ADAL" clId="{4E8B873A-85D6-490F-A3CB-26E44A5DEE60}" dt="2025-05-26T13:21:07.845" v="12139"/>
          <ac:spMkLst>
            <pc:docMk/>
            <pc:sldMk cId="1544460754" sldId="267"/>
            <ac:spMk id="270" creationId="{D1E20C75-843A-7261-38B7-E7E5CDA68084}"/>
          </ac:spMkLst>
        </pc:spChg>
        <pc:spChg chg="add del mod">
          <ac:chgData name="Knut Erik Rekdal" userId="d0eebe2d-c13b-4531-be2d-d180fee10ebf" providerId="ADAL" clId="{4E8B873A-85D6-490F-A3CB-26E44A5DEE60}" dt="2025-05-26T13:21:15.557" v="12868"/>
          <ac:spMkLst>
            <pc:docMk/>
            <pc:sldMk cId="1544460754" sldId="267"/>
            <ac:spMk id="271" creationId="{D28BE483-18CB-24E2-5EE7-9D0162EA2E48}"/>
          </ac:spMkLst>
        </pc:spChg>
        <pc:spChg chg="add del mod modVis">
          <ac:chgData name="Knut Erik Rekdal" userId="d0eebe2d-c13b-4531-be2d-d180fee10ebf" providerId="ADAL" clId="{4E8B873A-85D6-490F-A3CB-26E44A5DEE60}" dt="2025-05-26T13:21:11.881" v="12839"/>
          <ac:spMkLst>
            <pc:docMk/>
            <pc:sldMk cId="1544460754" sldId="267"/>
            <ac:spMk id="273" creationId="{BCF1F270-6693-BEF5-8C29-6DF26EDA3C95}"/>
          </ac:spMkLst>
        </pc:spChg>
        <pc:spChg chg="add mod ord">
          <ac:chgData name="Knut Erik Rekdal" userId="d0eebe2d-c13b-4531-be2d-d180fee10ebf" providerId="ADAL" clId="{4E8B873A-85D6-490F-A3CB-26E44A5DEE60}" dt="2025-05-27T11:46:00.797" v="46106"/>
          <ac:spMkLst>
            <pc:docMk/>
            <pc:sldMk cId="1544460754" sldId="267"/>
            <ac:spMk id="274" creationId="{EDB30D2F-EAEB-B3A1-1F37-93B77C875F4F}"/>
          </ac:spMkLst>
        </pc:spChg>
        <pc:spChg chg="add mod ord">
          <ac:chgData name="Knut Erik Rekdal" userId="d0eebe2d-c13b-4531-be2d-d180fee10ebf" providerId="ADAL" clId="{4E8B873A-85D6-490F-A3CB-26E44A5DEE60}" dt="2025-05-27T11:46:00.797" v="46108"/>
          <ac:spMkLst>
            <pc:docMk/>
            <pc:sldMk cId="1544460754" sldId="267"/>
            <ac:spMk id="275" creationId="{D18A263E-85B7-7733-4D03-4C3E3C69E4AB}"/>
          </ac:spMkLst>
        </pc:spChg>
        <pc:spChg chg="add mod ord">
          <ac:chgData name="Knut Erik Rekdal" userId="d0eebe2d-c13b-4531-be2d-d180fee10ebf" providerId="ADAL" clId="{4E8B873A-85D6-490F-A3CB-26E44A5DEE60}" dt="2025-05-27T11:46:00.797" v="46110"/>
          <ac:spMkLst>
            <pc:docMk/>
            <pc:sldMk cId="1544460754" sldId="267"/>
            <ac:spMk id="276" creationId="{ED9862FA-8748-650C-9731-2980885CE9A2}"/>
          </ac:spMkLst>
        </pc:spChg>
        <pc:spChg chg="add del mod modVis">
          <ac:chgData name="Knut Erik Rekdal" userId="d0eebe2d-c13b-4531-be2d-d180fee10ebf" providerId="ADAL" clId="{4E8B873A-85D6-490F-A3CB-26E44A5DEE60}" dt="2025-05-26T13:21:15.594" v="12940"/>
          <ac:spMkLst>
            <pc:docMk/>
            <pc:sldMk cId="1544460754" sldId="267"/>
            <ac:spMk id="278" creationId="{3E2F5258-FED0-B0C5-63CB-6AEB0DC5303F}"/>
          </ac:spMkLst>
        </pc:spChg>
        <pc:spChg chg="add del mod modVis">
          <ac:chgData name="Knut Erik Rekdal" userId="d0eebe2d-c13b-4531-be2d-d180fee10ebf" providerId="ADAL" clId="{4E8B873A-85D6-490F-A3CB-26E44A5DEE60}" dt="2025-05-26T13:21:18.304" v="13040"/>
          <ac:spMkLst>
            <pc:docMk/>
            <pc:sldMk cId="1544460754" sldId="267"/>
            <ac:spMk id="280" creationId="{84EBE99C-92C2-C92B-53CE-DEEC55D7BF25}"/>
          </ac:spMkLst>
        </pc:spChg>
        <pc:spChg chg="add del mod modVis">
          <ac:chgData name="Knut Erik Rekdal" userId="d0eebe2d-c13b-4531-be2d-d180fee10ebf" providerId="ADAL" clId="{4E8B873A-85D6-490F-A3CB-26E44A5DEE60}" dt="2025-05-26T13:21:40.223" v="13192"/>
          <ac:spMkLst>
            <pc:docMk/>
            <pc:sldMk cId="1544460754" sldId="267"/>
            <ac:spMk id="282" creationId="{F28A8FE8-E4C9-3B94-594A-C6BF4290A988}"/>
          </ac:spMkLst>
        </pc:spChg>
        <pc:spChg chg="add del mod modVis">
          <ac:chgData name="Knut Erik Rekdal" userId="d0eebe2d-c13b-4531-be2d-d180fee10ebf" providerId="ADAL" clId="{4E8B873A-85D6-490F-A3CB-26E44A5DEE60}" dt="2025-05-26T13:21:53.499" v="13472"/>
          <ac:spMkLst>
            <pc:docMk/>
            <pc:sldMk cId="1544460754" sldId="267"/>
            <ac:spMk id="285" creationId="{3161BE6E-06D9-60B0-9291-B39303282C83}"/>
          </ac:spMkLst>
        </pc:spChg>
        <pc:spChg chg="add mod ord">
          <ac:chgData name="Knut Erik Rekdal" userId="d0eebe2d-c13b-4531-be2d-d180fee10ebf" providerId="ADAL" clId="{4E8B873A-85D6-490F-A3CB-26E44A5DEE60}" dt="2025-05-27T11:46:00.810" v="46151"/>
          <ac:spMkLst>
            <pc:docMk/>
            <pc:sldMk cId="1544460754" sldId="267"/>
            <ac:spMk id="287" creationId="{EE61B504-A23E-ABD4-9966-0ED6DC9BC705}"/>
          </ac:spMkLst>
        </pc:spChg>
        <pc:spChg chg="add mod ord">
          <ac:chgData name="Knut Erik Rekdal" userId="d0eebe2d-c13b-4531-be2d-d180fee10ebf" providerId="ADAL" clId="{4E8B873A-85D6-490F-A3CB-26E44A5DEE60}" dt="2025-05-27T11:46:00.810" v="46155"/>
          <ac:spMkLst>
            <pc:docMk/>
            <pc:sldMk cId="1544460754" sldId="267"/>
            <ac:spMk id="288" creationId="{DDC956E6-F630-A101-5BA5-CA8B012DE46C}"/>
          </ac:spMkLst>
        </pc:spChg>
        <pc:spChg chg="add mod ord">
          <ac:chgData name="Knut Erik Rekdal" userId="d0eebe2d-c13b-4531-be2d-d180fee10ebf" providerId="ADAL" clId="{4E8B873A-85D6-490F-A3CB-26E44A5DEE60}" dt="2025-05-27T11:46:00.810" v="46157"/>
          <ac:spMkLst>
            <pc:docMk/>
            <pc:sldMk cId="1544460754" sldId="267"/>
            <ac:spMk id="289" creationId="{B92548DD-3501-563D-8F4F-A24266F51605}"/>
          </ac:spMkLst>
        </pc:spChg>
        <pc:spChg chg="add del mod modVis">
          <ac:chgData name="Knut Erik Rekdal" userId="d0eebe2d-c13b-4531-be2d-d180fee10ebf" providerId="ADAL" clId="{4E8B873A-85D6-490F-A3CB-26E44A5DEE60}" dt="2025-05-27T11:06:01.928" v="33111"/>
          <ac:spMkLst>
            <pc:docMk/>
            <pc:sldMk cId="1544460754" sldId="267"/>
            <ac:spMk id="290" creationId="{2D5AB599-C137-8ECF-8A98-644450A25671}"/>
          </ac:spMkLst>
        </pc:spChg>
        <pc:spChg chg="add del mod modVis">
          <ac:chgData name="Knut Erik Rekdal" userId="d0eebe2d-c13b-4531-be2d-d180fee10ebf" providerId="ADAL" clId="{4E8B873A-85D6-490F-A3CB-26E44A5DEE60}" dt="2025-05-27T11:06:05.825" v="33163"/>
          <ac:spMkLst>
            <pc:docMk/>
            <pc:sldMk cId="1544460754" sldId="267"/>
            <ac:spMk id="291" creationId="{4E4F4719-15F2-2714-7DE9-B0C5168414B8}"/>
          </ac:spMkLst>
        </pc:spChg>
        <pc:spChg chg="add del mod modVis">
          <ac:chgData name="Knut Erik Rekdal" userId="d0eebe2d-c13b-4531-be2d-d180fee10ebf" providerId="ADAL" clId="{4E8B873A-85D6-490F-A3CB-26E44A5DEE60}" dt="2025-05-27T11:06:07.276" v="33196"/>
          <ac:spMkLst>
            <pc:docMk/>
            <pc:sldMk cId="1544460754" sldId="267"/>
            <ac:spMk id="292" creationId="{0E669092-11E0-806B-4D95-467BD1B2B87E}"/>
          </ac:spMkLst>
        </pc:spChg>
        <pc:spChg chg="add del mod modVis">
          <ac:chgData name="Knut Erik Rekdal" userId="d0eebe2d-c13b-4531-be2d-d180fee10ebf" providerId="ADAL" clId="{4E8B873A-85D6-490F-A3CB-26E44A5DEE60}" dt="2025-05-27T11:06:09.597" v="33232"/>
          <ac:spMkLst>
            <pc:docMk/>
            <pc:sldMk cId="1544460754" sldId="267"/>
            <ac:spMk id="293" creationId="{ED149F15-E871-B38C-884E-6DF4335EEBF0}"/>
          </ac:spMkLst>
        </pc:spChg>
        <pc:spChg chg="add del mod modVis">
          <ac:chgData name="Knut Erik Rekdal" userId="d0eebe2d-c13b-4531-be2d-d180fee10ebf" providerId="ADAL" clId="{4E8B873A-85D6-490F-A3CB-26E44A5DEE60}" dt="2025-05-27T11:06:13.425" v="33280"/>
          <ac:spMkLst>
            <pc:docMk/>
            <pc:sldMk cId="1544460754" sldId="267"/>
            <ac:spMk id="294" creationId="{9D73F539-1EBF-E88B-9723-3EAFF3266EF1}"/>
          </ac:spMkLst>
        </pc:spChg>
        <pc:spChg chg="add del mod modVis">
          <ac:chgData name="Knut Erik Rekdal" userId="d0eebe2d-c13b-4531-be2d-d180fee10ebf" providerId="ADAL" clId="{4E8B873A-85D6-490F-A3CB-26E44A5DEE60}" dt="2025-05-27T11:06:15.456" v="33318"/>
          <ac:spMkLst>
            <pc:docMk/>
            <pc:sldMk cId="1544460754" sldId="267"/>
            <ac:spMk id="295" creationId="{6592D4FB-AB15-2BC1-456A-B095144D75D6}"/>
          </ac:spMkLst>
        </pc:spChg>
        <pc:spChg chg="add del mod modVis">
          <ac:chgData name="Knut Erik Rekdal" userId="d0eebe2d-c13b-4531-be2d-d180fee10ebf" providerId="ADAL" clId="{4E8B873A-85D6-490F-A3CB-26E44A5DEE60}" dt="2025-05-27T11:06:16.727" v="33352"/>
          <ac:spMkLst>
            <pc:docMk/>
            <pc:sldMk cId="1544460754" sldId="267"/>
            <ac:spMk id="296" creationId="{864A1629-3474-AC7F-59D3-5542AFAFF031}"/>
          </ac:spMkLst>
        </pc:spChg>
        <pc:spChg chg="add del mod modVis">
          <ac:chgData name="Knut Erik Rekdal" userId="d0eebe2d-c13b-4531-be2d-d180fee10ebf" providerId="ADAL" clId="{4E8B873A-85D6-490F-A3CB-26E44A5DEE60}" dt="2025-05-27T11:06:23.703" v="33464"/>
          <ac:spMkLst>
            <pc:docMk/>
            <pc:sldMk cId="1544460754" sldId="267"/>
            <ac:spMk id="297" creationId="{7ACB6602-38A7-2900-D336-FD9031245DF9}"/>
          </ac:spMkLst>
        </pc:spChg>
        <pc:spChg chg="add del mod modVis">
          <ac:chgData name="Knut Erik Rekdal" userId="d0eebe2d-c13b-4531-be2d-d180fee10ebf" providerId="ADAL" clId="{4E8B873A-85D6-490F-A3CB-26E44A5DEE60}" dt="2025-05-27T11:06:30.517" v="33507"/>
          <ac:spMkLst>
            <pc:docMk/>
            <pc:sldMk cId="1544460754" sldId="267"/>
            <ac:spMk id="298" creationId="{6BEA7109-A5C6-A7C3-252F-F410CE87EDB8}"/>
          </ac:spMkLst>
        </pc:spChg>
        <pc:spChg chg="add del mod modVis">
          <ac:chgData name="Knut Erik Rekdal" userId="d0eebe2d-c13b-4531-be2d-d180fee10ebf" providerId="ADAL" clId="{4E8B873A-85D6-490F-A3CB-26E44A5DEE60}" dt="2025-05-27T11:06:34.094" v="33543"/>
          <ac:spMkLst>
            <pc:docMk/>
            <pc:sldMk cId="1544460754" sldId="267"/>
            <ac:spMk id="299" creationId="{313A59B1-656E-7F95-7B54-156FEA42B0CA}"/>
          </ac:spMkLst>
        </pc:spChg>
        <pc:spChg chg="add del mod modVis">
          <ac:chgData name="Knut Erik Rekdal" userId="d0eebe2d-c13b-4531-be2d-d180fee10ebf" providerId="ADAL" clId="{4E8B873A-85D6-490F-A3CB-26E44A5DEE60}" dt="2025-05-27T11:13:10.749" v="34288"/>
          <ac:spMkLst>
            <pc:docMk/>
            <pc:sldMk cId="1544460754" sldId="267"/>
            <ac:spMk id="303" creationId="{F7506DE3-693C-0D90-9209-83FE21B64F82}"/>
          </ac:spMkLst>
        </pc:spChg>
        <pc:spChg chg="add del mod modVis">
          <ac:chgData name="Knut Erik Rekdal" userId="d0eebe2d-c13b-4531-be2d-d180fee10ebf" providerId="ADAL" clId="{4E8B873A-85D6-490F-A3CB-26E44A5DEE60}" dt="2025-05-27T11:13:13.367" v="34478"/>
          <ac:spMkLst>
            <pc:docMk/>
            <pc:sldMk cId="1544460754" sldId="267"/>
            <ac:spMk id="305" creationId="{F0347610-520B-4D32-A2D8-4E79F2939AD4}"/>
          </ac:spMkLst>
        </pc:spChg>
        <pc:spChg chg="add del mod modVis">
          <ac:chgData name="Knut Erik Rekdal" userId="d0eebe2d-c13b-4531-be2d-d180fee10ebf" providerId="ADAL" clId="{4E8B873A-85D6-490F-A3CB-26E44A5DEE60}" dt="2025-05-27T11:13:15.252" v="34668"/>
          <ac:spMkLst>
            <pc:docMk/>
            <pc:sldMk cId="1544460754" sldId="267"/>
            <ac:spMk id="307" creationId="{B366DF82-678D-69DF-3EE7-0B1794C2274A}"/>
          </ac:spMkLst>
        </pc:spChg>
        <pc:spChg chg="add del mod modVis">
          <ac:chgData name="Knut Erik Rekdal" userId="d0eebe2d-c13b-4531-be2d-d180fee10ebf" providerId="ADAL" clId="{4E8B873A-85D6-490F-A3CB-26E44A5DEE60}" dt="2025-05-27T11:13:17.491" v="34858"/>
          <ac:spMkLst>
            <pc:docMk/>
            <pc:sldMk cId="1544460754" sldId="267"/>
            <ac:spMk id="309" creationId="{D506A41C-3788-B714-ACCF-5F8EDE003343}"/>
          </ac:spMkLst>
        </pc:spChg>
        <pc:spChg chg="add del mod modVis">
          <ac:chgData name="Knut Erik Rekdal" userId="d0eebe2d-c13b-4531-be2d-d180fee10ebf" providerId="ADAL" clId="{4E8B873A-85D6-490F-A3CB-26E44A5DEE60}" dt="2025-05-27T11:13:19.767" v="35048"/>
          <ac:spMkLst>
            <pc:docMk/>
            <pc:sldMk cId="1544460754" sldId="267"/>
            <ac:spMk id="311" creationId="{7EC5230A-4980-40E0-E05B-71A8C33488C1}"/>
          </ac:spMkLst>
        </pc:spChg>
        <pc:spChg chg="add del mod modVis">
          <ac:chgData name="Knut Erik Rekdal" userId="d0eebe2d-c13b-4531-be2d-d180fee10ebf" providerId="ADAL" clId="{4E8B873A-85D6-490F-A3CB-26E44A5DEE60}" dt="2025-05-27T11:13:28.050" v="35410"/>
          <ac:spMkLst>
            <pc:docMk/>
            <pc:sldMk cId="1544460754" sldId="267"/>
            <ac:spMk id="313" creationId="{54BCCBEE-3A2B-10D5-C776-49DBEAEAADDD}"/>
          </ac:spMkLst>
        </pc:spChg>
        <pc:spChg chg="add del mod modVis">
          <ac:chgData name="Knut Erik Rekdal" userId="d0eebe2d-c13b-4531-be2d-d180fee10ebf" providerId="ADAL" clId="{4E8B873A-85D6-490F-A3CB-26E44A5DEE60}" dt="2025-05-27T11:13:34.534" v="35670"/>
          <ac:spMkLst>
            <pc:docMk/>
            <pc:sldMk cId="1544460754" sldId="267"/>
            <ac:spMk id="315" creationId="{B076B4F2-6302-2BE5-3B87-C5E12F289874}"/>
          </ac:spMkLst>
        </pc:spChg>
        <pc:spChg chg="add del mod modVis">
          <ac:chgData name="Knut Erik Rekdal" userId="d0eebe2d-c13b-4531-be2d-d180fee10ebf" providerId="ADAL" clId="{4E8B873A-85D6-490F-A3CB-26E44A5DEE60}" dt="2025-05-27T11:14:03.125" v="36105"/>
          <ac:spMkLst>
            <pc:docMk/>
            <pc:sldMk cId="1544460754" sldId="267"/>
            <ac:spMk id="320" creationId="{4463F047-2296-C087-8532-6EE01DDAFD70}"/>
          </ac:spMkLst>
        </pc:spChg>
        <pc:spChg chg="add del mod modVis">
          <ac:chgData name="Knut Erik Rekdal" userId="d0eebe2d-c13b-4531-be2d-d180fee10ebf" providerId="ADAL" clId="{4E8B873A-85D6-490F-A3CB-26E44A5DEE60}" dt="2025-05-27T11:14:03.735" v="36136"/>
          <ac:spMkLst>
            <pc:docMk/>
            <pc:sldMk cId="1544460754" sldId="267"/>
            <ac:spMk id="321" creationId="{4C5A52F9-F0E4-B8B2-7AD8-856481C6902A}"/>
          </ac:spMkLst>
        </pc:spChg>
        <pc:spChg chg="add del mod modVis">
          <ac:chgData name="Knut Erik Rekdal" userId="d0eebe2d-c13b-4531-be2d-d180fee10ebf" providerId="ADAL" clId="{4E8B873A-85D6-490F-A3CB-26E44A5DEE60}" dt="2025-05-27T11:14:07.871" v="36167"/>
          <ac:spMkLst>
            <pc:docMk/>
            <pc:sldMk cId="1544460754" sldId="267"/>
            <ac:spMk id="322" creationId="{73D2FA95-F579-579E-F7A2-36E94C21A60F}"/>
          </ac:spMkLst>
        </pc:spChg>
        <pc:spChg chg="add del mod">
          <ac:chgData name="Knut Erik Rekdal" userId="d0eebe2d-c13b-4531-be2d-d180fee10ebf" providerId="ADAL" clId="{4E8B873A-85D6-490F-A3CB-26E44A5DEE60}" dt="2025-05-27T11:42:50.092" v="40548"/>
          <ac:spMkLst>
            <pc:docMk/>
            <pc:sldMk cId="1544460754" sldId="267"/>
            <ac:spMk id="323" creationId="{CE23B630-830F-7F73-3A75-31002AB85C80}"/>
          </ac:spMkLst>
        </pc:spChg>
        <pc:spChg chg="add del mod">
          <ac:chgData name="Knut Erik Rekdal" userId="d0eebe2d-c13b-4531-be2d-d180fee10ebf" providerId="ADAL" clId="{4E8B873A-85D6-490F-A3CB-26E44A5DEE60}" dt="2025-05-27T11:42:07.510" v="37941"/>
          <ac:spMkLst>
            <pc:docMk/>
            <pc:sldMk cId="1544460754" sldId="267"/>
            <ac:spMk id="324" creationId="{333B1349-55BC-874E-79C0-E4560773DF99}"/>
          </ac:spMkLst>
        </pc:spChg>
        <pc:spChg chg="add del mod modVis">
          <ac:chgData name="Knut Erik Rekdal" userId="d0eebe2d-c13b-4531-be2d-d180fee10ebf" providerId="ADAL" clId="{4E8B873A-85D6-490F-A3CB-26E44A5DEE60}" dt="2025-05-27T11:42:07.615" v="38087"/>
          <ac:spMkLst>
            <pc:docMk/>
            <pc:sldMk cId="1544460754" sldId="267"/>
            <ac:spMk id="325" creationId="{5A941FFB-9330-FB89-FA2F-DFF0836EB35C}"/>
          </ac:spMkLst>
        </pc:spChg>
        <pc:spChg chg="add del mod ord">
          <ac:chgData name="Knut Erik Rekdal" userId="d0eebe2d-c13b-4531-be2d-d180fee10ebf" providerId="ADAL" clId="{4E8B873A-85D6-490F-A3CB-26E44A5DEE60}" dt="2025-05-27T11:42:10.381" v="38116"/>
          <ac:spMkLst>
            <pc:docMk/>
            <pc:sldMk cId="1544460754" sldId="267"/>
            <ac:spMk id="326" creationId="{9D8986AF-5331-E91A-AAE2-771779E7E8EF}"/>
          </ac:spMkLst>
        </pc:spChg>
        <pc:spChg chg="add del mod ord">
          <ac:chgData name="Knut Erik Rekdal" userId="d0eebe2d-c13b-4531-be2d-d180fee10ebf" providerId="ADAL" clId="{4E8B873A-85D6-490F-A3CB-26E44A5DEE60}" dt="2025-05-27T11:42:10.334" v="38092"/>
          <ac:spMkLst>
            <pc:docMk/>
            <pc:sldMk cId="1544460754" sldId="267"/>
            <ac:spMk id="327" creationId="{4ACA6849-675B-CCD5-F3E3-2FD512CCCEB5}"/>
          </ac:spMkLst>
        </pc:spChg>
        <pc:spChg chg="add del mod ord">
          <ac:chgData name="Knut Erik Rekdal" userId="d0eebe2d-c13b-4531-be2d-d180fee10ebf" providerId="ADAL" clId="{4E8B873A-85D6-490F-A3CB-26E44A5DEE60}" dt="2025-05-27T11:42:15.735" v="38367"/>
          <ac:spMkLst>
            <pc:docMk/>
            <pc:sldMk cId="1544460754" sldId="267"/>
            <ac:spMk id="328" creationId="{7F8951F2-90C7-925B-3302-E11919AAD1E1}"/>
          </ac:spMkLst>
        </pc:spChg>
        <pc:spChg chg="add del mod ord">
          <ac:chgData name="Knut Erik Rekdal" userId="d0eebe2d-c13b-4531-be2d-d180fee10ebf" providerId="ADAL" clId="{4E8B873A-85D6-490F-A3CB-26E44A5DEE60}" dt="2025-05-27T11:42:15.690" v="38343"/>
          <ac:spMkLst>
            <pc:docMk/>
            <pc:sldMk cId="1544460754" sldId="267"/>
            <ac:spMk id="329" creationId="{5BEC3DEB-6F71-C01F-C8B8-C4C4B89394ED}"/>
          </ac:spMkLst>
        </pc:spChg>
        <pc:spChg chg="add del mod ord">
          <ac:chgData name="Knut Erik Rekdal" userId="d0eebe2d-c13b-4531-be2d-d180fee10ebf" providerId="ADAL" clId="{4E8B873A-85D6-490F-A3CB-26E44A5DEE60}" dt="2025-05-27T11:42:19.842" v="38589"/>
          <ac:spMkLst>
            <pc:docMk/>
            <pc:sldMk cId="1544460754" sldId="267"/>
            <ac:spMk id="330" creationId="{52C28032-99B2-4691-8093-EED0EE505D0A}"/>
          </ac:spMkLst>
        </pc:spChg>
        <pc:spChg chg="add del mod ord">
          <ac:chgData name="Knut Erik Rekdal" userId="d0eebe2d-c13b-4531-be2d-d180fee10ebf" providerId="ADAL" clId="{4E8B873A-85D6-490F-A3CB-26E44A5DEE60}" dt="2025-05-27T11:42:19.806" v="38565"/>
          <ac:spMkLst>
            <pc:docMk/>
            <pc:sldMk cId="1544460754" sldId="267"/>
            <ac:spMk id="331" creationId="{79094360-40B4-DDE0-E3C9-2F87BEE3D8BD}"/>
          </ac:spMkLst>
        </pc:spChg>
        <pc:spChg chg="add del mod ord">
          <ac:chgData name="Knut Erik Rekdal" userId="d0eebe2d-c13b-4531-be2d-d180fee10ebf" providerId="ADAL" clId="{4E8B873A-85D6-490F-A3CB-26E44A5DEE60}" dt="2025-05-27T11:42:23.801" v="38826"/>
          <ac:spMkLst>
            <pc:docMk/>
            <pc:sldMk cId="1544460754" sldId="267"/>
            <ac:spMk id="332" creationId="{82E02470-81CA-848E-664D-BAEB3116859A}"/>
          </ac:spMkLst>
        </pc:spChg>
        <pc:spChg chg="add del mod ord">
          <ac:chgData name="Knut Erik Rekdal" userId="d0eebe2d-c13b-4531-be2d-d180fee10ebf" providerId="ADAL" clId="{4E8B873A-85D6-490F-A3CB-26E44A5DEE60}" dt="2025-05-27T11:42:23.753" v="38802"/>
          <ac:spMkLst>
            <pc:docMk/>
            <pc:sldMk cId="1544460754" sldId="267"/>
            <ac:spMk id="333" creationId="{BD3A78E9-A595-C2B1-668B-AE186CC21848}"/>
          </ac:spMkLst>
        </pc:spChg>
        <pc:spChg chg="add del mod ord">
          <ac:chgData name="Knut Erik Rekdal" userId="d0eebe2d-c13b-4531-be2d-d180fee10ebf" providerId="ADAL" clId="{4E8B873A-85D6-490F-A3CB-26E44A5DEE60}" dt="2025-05-27T11:42:26.993" v="39062"/>
          <ac:spMkLst>
            <pc:docMk/>
            <pc:sldMk cId="1544460754" sldId="267"/>
            <ac:spMk id="334" creationId="{99EB6B84-CD1B-C67A-D651-51C03903BD43}"/>
          </ac:spMkLst>
        </pc:spChg>
        <pc:spChg chg="add del mod ord">
          <ac:chgData name="Knut Erik Rekdal" userId="d0eebe2d-c13b-4531-be2d-d180fee10ebf" providerId="ADAL" clId="{4E8B873A-85D6-490F-A3CB-26E44A5DEE60}" dt="2025-05-27T11:42:26.944" v="39038"/>
          <ac:spMkLst>
            <pc:docMk/>
            <pc:sldMk cId="1544460754" sldId="267"/>
            <ac:spMk id="335" creationId="{E0A8B05D-62FE-CF59-328D-710EA1778D91}"/>
          </ac:spMkLst>
        </pc:spChg>
        <pc:spChg chg="add del mod ord">
          <ac:chgData name="Knut Erik Rekdal" userId="d0eebe2d-c13b-4531-be2d-d180fee10ebf" providerId="ADAL" clId="{4E8B873A-85D6-490F-A3CB-26E44A5DEE60}" dt="2025-05-27T11:43:22.827" v="41790"/>
          <ac:spMkLst>
            <pc:docMk/>
            <pc:sldMk cId="1544460754" sldId="267"/>
            <ac:spMk id="336" creationId="{E9B5DA22-B415-928D-77B1-BD8F82667BDE}"/>
          </ac:spMkLst>
        </pc:spChg>
        <pc:spChg chg="add del mod ord">
          <ac:chgData name="Knut Erik Rekdal" userId="d0eebe2d-c13b-4531-be2d-d180fee10ebf" providerId="ADAL" clId="{4E8B873A-85D6-490F-A3CB-26E44A5DEE60}" dt="2025-05-27T11:42:29.615" v="39274"/>
          <ac:spMkLst>
            <pc:docMk/>
            <pc:sldMk cId="1544460754" sldId="267"/>
            <ac:spMk id="337" creationId="{725125ED-D980-A2CF-998A-964669CC84BB}"/>
          </ac:spMkLst>
        </pc:spChg>
        <pc:spChg chg="add del mod ord">
          <ac:chgData name="Knut Erik Rekdal" userId="d0eebe2d-c13b-4531-be2d-d180fee10ebf" providerId="ADAL" clId="{4E8B873A-85D6-490F-A3CB-26E44A5DEE60}" dt="2025-05-27T11:43:22.828" v="41794"/>
          <ac:spMkLst>
            <pc:docMk/>
            <pc:sldMk cId="1544460754" sldId="267"/>
            <ac:spMk id="338" creationId="{CA864A80-0E60-47F5-3034-506DA5DC72C4}"/>
          </ac:spMkLst>
        </pc:spChg>
        <pc:spChg chg="add del mod ord">
          <ac:chgData name="Knut Erik Rekdal" userId="d0eebe2d-c13b-4531-be2d-d180fee10ebf" providerId="ADAL" clId="{4E8B873A-85D6-490F-A3CB-26E44A5DEE60}" dt="2025-05-27T11:42:33.063" v="39515"/>
          <ac:spMkLst>
            <pc:docMk/>
            <pc:sldMk cId="1544460754" sldId="267"/>
            <ac:spMk id="339" creationId="{C44E230B-34BC-5E2B-C7DB-E43D8B8102B8}"/>
          </ac:spMkLst>
        </pc:spChg>
        <pc:spChg chg="add del mod ord">
          <ac:chgData name="Knut Erik Rekdal" userId="d0eebe2d-c13b-4531-be2d-d180fee10ebf" providerId="ADAL" clId="{4E8B873A-85D6-490F-A3CB-26E44A5DEE60}" dt="2025-05-27T11:43:22.831" v="41798"/>
          <ac:spMkLst>
            <pc:docMk/>
            <pc:sldMk cId="1544460754" sldId="267"/>
            <ac:spMk id="340" creationId="{E71CA83E-F0CA-F2BB-2C17-550C72740D71}"/>
          </ac:spMkLst>
        </pc:spChg>
        <pc:spChg chg="add del mod ord">
          <ac:chgData name="Knut Erik Rekdal" userId="d0eebe2d-c13b-4531-be2d-d180fee10ebf" providerId="ADAL" clId="{4E8B873A-85D6-490F-A3CB-26E44A5DEE60}" dt="2025-05-27T11:42:37.069" v="39757"/>
          <ac:spMkLst>
            <pc:docMk/>
            <pc:sldMk cId="1544460754" sldId="267"/>
            <ac:spMk id="341" creationId="{C024A26E-6D69-AD34-F48D-9853BC7AB20D}"/>
          </ac:spMkLst>
        </pc:spChg>
        <pc:spChg chg="add del mod ord">
          <ac:chgData name="Knut Erik Rekdal" userId="d0eebe2d-c13b-4531-be2d-d180fee10ebf" providerId="ADAL" clId="{4E8B873A-85D6-490F-A3CB-26E44A5DEE60}" dt="2025-05-27T11:43:22.833" v="41802"/>
          <ac:spMkLst>
            <pc:docMk/>
            <pc:sldMk cId="1544460754" sldId="267"/>
            <ac:spMk id="342" creationId="{6FAEA420-8497-5586-6A98-43DDEB9CA6A1}"/>
          </ac:spMkLst>
        </pc:spChg>
        <pc:spChg chg="add del mod ord">
          <ac:chgData name="Knut Erik Rekdal" userId="d0eebe2d-c13b-4531-be2d-d180fee10ebf" providerId="ADAL" clId="{4E8B873A-85D6-490F-A3CB-26E44A5DEE60}" dt="2025-05-27T11:42:42.005" v="39999"/>
          <ac:spMkLst>
            <pc:docMk/>
            <pc:sldMk cId="1544460754" sldId="267"/>
            <ac:spMk id="343" creationId="{F7C3479F-87C1-0112-912F-73170FB0F715}"/>
          </ac:spMkLst>
        </pc:spChg>
        <pc:spChg chg="add del mod ord">
          <ac:chgData name="Knut Erik Rekdal" userId="d0eebe2d-c13b-4531-be2d-d180fee10ebf" providerId="ADAL" clId="{4E8B873A-85D6-490F-A3CB-26E44A5DEE60}" dt="2025-05-27T11:43:22.836" v="41806"/>
          <ac:spMkLst>
            <pc:docMk/>
            <pc:sldMk cId="1544460754" sldId="267"/>
            <ac:spMk id="344" creationId="{6A05D61B-F4CE-3751-18A0-36AD18360432}"/>
          </ac:spMkLst>
        </pc:spChg>
        <pc:spChg chg="add del mod ord">
          <ac:chgData name="Knut Erik Rekdal" userId="d0eebe2d-c13b-4531-be2d-d180fee10ebf" providerId="ADAL" clId="{4E8B873A-85D6-490F-A3CB-26E44A5DEE60}" dt="2025-05-27T11:42:46.607" v="40249"/>
          <ac:spMkLst>
            <pc:docMk/>
            <pc:sldMk cId="1544460754" sldId="267"/>
            <ac:spMk id="345" creationId="{00C1A0ED-A32E-EE25-D415-F62970962D48}"/>
          </ac:spMkLst>
        </pc:spChg>
        <pc:spChg chg="add del mod ord">
          <ac:chgData name="Knut Erik Rekdal" userId="d0eebe2d-c13b-4531-be2d-d180fee10ebf" providerId="ADAL" clId="{4E8B873A-85D6-490F-A3CB-26E44A5DEE60}" dt="2025-05-27T11:43:22.837" v="41808"/>
          <ac:spMkLst>
            <pc:docMk/>
            <pc:sldMk cId="1544460754" sldId="267"/>
            <ac:spMk id="347" creationId="{37EDFDDE-806E-69FA-9D40-1372E1CD4728}"/>
          </ac:spMkLst>
        </pc:spChg>
        <pc:spChg chg="add del mod modVis">
          <ac:chgData name="Knut Erik Rekdal" userId="d0eebe2d-c13b-4531-be2d-d180fee10ebf" providerId="ADAL" clId="{4E8B873A-85D6-490F-A3CB-26E44A5DEE60}" dt="2025-05-27T11:42:10.619" v="38338"/>
          <ac:spMkLst>
            <pc:docMk/>
            <pc:sldMk cId="1544460754" sldId="267"/>
            <ac:spMk id="348" creationId="{7AAB4CBD-F6A6-FAE0-5590-64C50D98F8A4}"/>
          </ac:spMkLst>
        </pc:spChg>
        <pc:spChg chg="add del mod ord">
          <ac:chgData name="Knut Erik Rekdal" userId="d0eebe2d-c13b-4531-be2d-d180fee10ebf" providerId="ADAL" clId="{4E8B873A-85D6-490F-A3CB-26E44A5DEE60}" dt="2025-05-27T11:43:22.835" v="41804"/>
          <ac:spMkLst>
            <pc:docMk/>
            <pc:sldMk cId="1544460754" sldId="267"/>
            <ac:spMk id="351" creationId="{0A1432F2-155B-5224-62BE-CEB4195F0E6D}"/>
          </ac:spMkLst>
        </pc:spChg>
        <pc:spChg chg="add del mod modVis">
          <ac:chgData name="Knut Erik Rekdal" userId="d0eebe2d-c13b-4531-be2d-d180fee10ebf" providerId="ADAL" clId="{4E8B873A-85D6-490F-A3CB-26E44A5DEE60}" dt="2025-05-27T11:42:15.954" v="38560"/>
          <ac:spMkLst>
            <pc:docMk/>
            <pc:sldMk cId="1544460754" sldId="267"/>
            <ac:spMk id="352" creationId="{C2F48556-A8DA-B1B2-DB22-17CDA8160740}"/>
          </ac:spMkLst>
        </pc:spChg>
        <pc:spChg chg="add del mod ord">
          <ac:chgData name="Knut Erik Rekdal" userId="d0eebe2d-c13b-4531-be2d-d180fee10ebf" providerId="ADAL" clId="{4E8B873A-85D6-490F-A3CB-26E44A5DEE60}" dt="2025-05-27T11:43:22.833" v="41800"/>
          <ac:spMkLst>
            <pc:docMk/>
            <pc:sldMk cId="1544460754" sldId="267"/>
            <ac:spMk id="355" creationId="{D1EBD2A6-7C68-B835-52C5-0DA1E45E85F8}"/>
          </ac:spMkLst>
        </pc:spChg>
        <pc:spChg chg="add del mod modVis">
          <ac:chgData name="Knut Erik Rekdal" userId="d0eebe2d-c13b-4531-be2d-d180fee10ebf" providerId="ADAL" clId="{4E8B873A-85D6-490F-A3CB-26E44A5DEE60}" dt="2025-05-27T11:42:20.013" v="38797"/>
          <ac:spMkLst>
            <pc:docMk/>
            <pc:sldMk cId="1544460754" sldId="267"/>
            <ac:spMk id="356" creationId="{F8B3B7F9-BAB7-6417-493D-0AC74211220D}"/>
          </ac:spMkLst>
        </pc:spChg>
        <pc:spChg chg="add del mod ord">
          <ac:chgData name="Knut Erik Rekdal" userId="d0eebe2d-c13b-4531-be2d-d180fee10ebf" providerId="ADAL" clId="{4E8B873A-85D6-490F-A3CB-26E44A5DEE60}" dt="2025-05-27T11:43:22.830" v="41796"/>
          <ac:spMkLst>
            <pc:docMk/>
            <pc:sldMk cId="1544460754" sldId="267"/>
            <ac:spMk id="359" creationId="{669C62BA-4BA5-2F8E-B790-1659C6222E6D}"/>
          </ac:spMkLst>
        </pc:spChg>
        <pc:spChg chg="add del mod modVis">
          <ac:chgData name="Knut Erik Rekdal" userId="d0eebe2d-c13b-4531-be2d-d180fee10ebf" providerId="ADAL" clId="{4E8B873A-85D6-490F-A3CB-26E44A5DEE60}" dt="2025-05-27T11:42:23.976" v="39033"/>
          <ac:spMkLst>
            <pc:docMk/>
            <pc:sldMk cId="1544460754" sldId="267"/>
            <ac:spMk id="360" creationId="{5FD9D288-EAE4-84EB-2F35-A44AB1E2A9D0}"/>
          </ac:spMkLst>
        </pc:spChg>
        <pc:spChg chg="add del mod ord">
          <ac:chgData name="Knut Erik Rekdal" userId="d0eebe2d-c13b-4531-be2d-d180fee10ebf" providerId="ADAL" clId="{4E8B873A-85D6-490F-A3CB-26E44A5DEE60}" dt="2025-05-27T11:43:22.828" v="41792"/>
          <ac:spMkLst>
            <pc:docMk/>
            <pc:sldMk cId="1544460754" sldId="267"/>
            <ac:spMk id="363" creationId="{49D79B34-545D-EF0B-FA8C-8C556C41F192}"/>
          </ac:spMkLst>
        </pc:spChg>
        <pc:spChg chg="add del mod modVis">
          <ac:chgData name="Knut Erik Rekdal" userId="d0eebe2d-c13b-4531-be2d-d180fee10ebf" providerId="ADAL" clId="{4E8B873A-85D6-490F-A3CB-26E44A5DEE60}" dt="2025-05-27T11:42:27.228" v="39268"/>
          <ac:spMkLst>
            <pc:docMk/>
            <pc:sldMk cId="1544460754" sldId="267"/>
            <ac:spMk id="364" creationId="{D94785DA-B4E8-E71E-B2EA-767BC66359FB}"/>
          </ac:spMkLst>
        </pc:spChg>
        <pc:spChg chg="add del mod ord">
          <ac:chgData name="Knut Erik Rekdal" userId="d0eebe2d-c13b-4531-be2d-d180fee10ebf" providerId="ADAL" clId="{4E8B873A-85D6-490F-A3CB-26E44A5DEE60}" dt="2025-05-27T11:43:22.826" v="41788"/>
          <ac:spMkLst>
            <pc:docMk/>
            <pc:sldMk cId="1544460754" sldId="267"/>
            <ac:spMk id="367" creationId="{4DD7792F-E56D-51E3-227E-F9556047DBF1}"/>
          </ac:spMkLst>
        </pc:spChg>
        <pc:spChg chg="add del mod ord">
          <ac:chgData name="Knut Erik Rekdal" userId="d0eebe2d-c13b-4531-be2d-d180fee10ebf" providerId="ADAL" clId="{4E8B873A-85D6-490F-A3CB-26E44A5DEE60}" dt="2025-05-27T11:43:22.825" v="41786"/>
          <ac:spMkLst>
            <pc:docMk/>
            <pc:sldMk cId="1544460754" sldId="267"/>
            <ac:spMk id="368" creationId="{157AB0EE-7394-CC5D-CAF2-2DDDC267C36B}"/>
          </ac:spMkLst>
        </pc:spChg>
        <pc:spChg chg="add del mod modVis">
          <ac:chgData name="Knut Erik Rekdal" userId="d0eebe2d-c13b-4531-be2d-d180fee10ebf" providerId="ADAL" clId="{4E8B873A-85D6-490F-A3CB-26E44A5DEE60}" dt="2025-05-27T11:42:29.881" v="39509"/>
          <ac:spMkLst>
            <pc:docMk/>
            <pc:sldMk cId="1544460754" sldId="267"/>
            <ac:spMk id="369" creationId="{926FB21C-7540-A370-5F6A-13E9CB8EAA33}"/>
          </ac:spMkLst>
        </pc:spChg>
        <pc:spChg chg="add del mod ord">
          <ac:chgData name="Knut Erik Rekdal" userId="d0eebe2d-c13b-4531-be2d-d180fee10ebf" providerId="ADAL" clId="{4E8B873A-85D6-490F-A3CB-26E44A5DEE60}" dt="2025-05-27T11:43:22.824" v="41784"/>
          <ac:spMkLst>
            <pc:docMk/>
            <pc:sldMk cId="1544460754" sldId="267"/>
            <ac:spMk id="371" creationId="{B85EDDA5-E30F-F823-426C-CBD0886E5164}"/>
          </ac:spMkLst>
        </pc:spChg>
        <pc:spChg chg="add del mod ord">
          <ac:chgData name="Knut Erik Rekdal" userId="d0eebe2d-c13b-4531-be2d-d180fee10ebf" providerId="ADAL" clId="{4E8B873A-85D6-490F-A3CB-26E44A5DEE60}" dt="2025-05-27T11:43:22.822" v="41782"/>
          <ac:spMkLst>
            <pc:docMk/>
            <pc:sldMk cId="1544460754" sldId="267"/>
            <ac:spMk id="372" creationId="{F09381A8-9D9E-D102-4062-30B82BDC87A8}"/>
          </ac:spMkLst>
        </pc:spChg>
        <pc:spChg chg="add del mod modVis">
          <ac:chgData name="Knut Erik Rekdal" userId="d0eebe2d-c13b-4531-be2d-d180fee10ebf" providerId="ADAL" clId="{4E8B873A-85D6-490F-A3CB-26E44A5DEE60}" dt="2025-05-27T11:42:33.302" v="39751"/>
          <ac:spMkLst>
            <pc:docMk/>
            <pc:sldMk cId="1544460754" sldId="267"/>
            <ac:spMk id="373" creationId="{42DB615E-39BF-2E11-24A4-5F927EEC8D92}"/>
          </ac:spMkLst>
        </pc:spChg>
        <pc:spChg chg="add del mod ord">
          <ac:chgData name="Knut Erik Rekdal" userId="d0eebe2d-c13b-4531-be2d-d180fee10ebf" providerId="ADAL" clId="{4E8B873A-85D6-490F-A3CB-26E44A5DEE60}" dt="2025-05-27T11:43:22.820" v="41780"/>
          <ac:spMkLst>
            <pc:docMk/>
            <pc:sldMk cId="1544460754" sldId="267"/>
            <ac:spMk id="375" creationId="{16C068CE-1357-27B3-020B-CE8086CD709D}"/>
          </ac:spMkLst>
        </pc:spChg>
        <pc:spChg chg="add del mod ord">
          <ac:chgData name="Knut Erik Rekdal" userId="d0eebe2d-c13b-4531-be2d-d180fee10ebf" providerId="ADAL" clId="{4E8B873A-85D6-490F-A3CB-26E44A5DEE60}" dt="2025-05-27T11:43:22.820" v="41778"/>
          <ac:spMkLst>
            <pc:docMk/>
            <pc:sldMk cId="1544460754" sldId="267"/>
            <ac:spMk id="376" creationId="{BDB281A6-3F5E-A2AE-44A5-ED2264EA8953}"/>
          </ac:spMkLst>
        </pc:spChg>
        <pc:spChg chg="add del mod modVis">
          <ac:chgData name="Knut Erik Rekdal" userId="d0eebe2d-c13b-4531-be2d-d180fee10ebf" providerId="ADAL" clId="{4E8B873A-85D6-490F-A3CB-26E44A5DEE60}" dt="2025-05-27T11:42:37.327" v="39994"/>
          <ac:spMkLst>
            <pc:docMk/>
            <pc:sldMk cId="1544460754" sldId="267"/>
            <ac:spMk id="377" creationId="{3797473C-E9C7-08DD-B827-28E11EA9A389}"/>
          </ac:spMkLst>
        </pc:spChg>
        <pc:spChg chg="add del mod ord">
          <ac:chgData name="Knut Erik Rekdal" userId="d0eebe2d-c13b-4531-be2d-d180fee10ebf" providerId="ADAL" clId="{4E8B873A-85D6-490F-A3CB-26E44A5DEE60}" dt="2025-05-27T11:43:22.812" v="41776"/>
          <ac:spMkLst>
            <pc:docMk/>
            <pc:sldMk cId="1544460754" sldId="267"/>
            <ac:spMk id="379" creationId="{CC9B99FB-997B-6158-7047-9BDDEBAF59EE}"/>
          </ac:spMkLst>
        </pc:spChg>
        <pc:spChg chg="add del mod ord">
          <ac:chgData name="Knut Erik Rekdal" userId="d0eebe2d-c13b-4531-be2d-d180fee10ebf" providerId="ADAL" clId="{4E8B873A-85D6-490F-A3CB-26E44A5DEE60}" dt="2025-05-27T11:43:22.812" v="41774"/>
          <ac:spMkLst>
            <pc:docMk/>
            <pc:sldMk cId="1544460754" sldId="267"/>
            <ac:spMk id="380" creationId="{506733C8-FF4D-A22D-FABA-EDF7130D6DEC}"/>
          </ac:spMkLst>
        </pc:spChg>
        <pc:spChg chg="add del mod modVis">
          <ac:chgData name="Knut Erik Rekdal" userId="d0eebe2d-c13b-4531-be2d-d180fee10ebf" providerId="ADAL" clId="{4E8B873A-85D6-490F-A3CB-26E44A5DEE60}" dt="2025-05-27T11:42:42.245" v="40244"/>
          <ac:spMkLst>
            <pc:docMk/>
            <pc:sldMk cId="1544460754" sldId="267"/>
            <ac:spMk id="381" creationId="{D89C076F-E75F-CC95-B952-015F18444E3F}"/>
          </ac:spMkLst>
        </pc:spChg>
        <pc:spChg chg="add del mod ord">
          <ac:chgData name="Knut Erik Rekdal" userId="d0eebe2d-c13b-4531-be2d-d180fee10ebf" providerId="ADAL" clId="{4E8B873A-85D6-490F-A3CB-26E44A5DEE60}" dt="2025-05-27T11:43:22.812" v="41772"/>
          <ac:spMkLst>
            <pc:docMk/>
            <pc:sldMk cId="1544460754" sldId="267"/>
            <ac:spMk id="383" creationId="{A523F528-8EAE-1D25-5AA4-E5DE77406DFA}"/>
          </ac:spMkLst>
        </pc:spChg>
        <pc:spChg chg="add del mod ord">
          <ac:chgData name="Knut Erik Rekdal" userId="d0eebe2d-c13b-4531-be2d-d180fee10ebf" providerId="ADAL" clId="{4E8B873A-85D6-490F-A3CB-26E44A5DEE60}" dt="2025-05-27T11:43:22.812" v="41770"/>
          <ac:spMkLst>
            <pc:docMk/>
            <pc:sldMk cId="1544460754" sldId="267"/>
            <ac:spMk id="384" creationId="{C3552541-8080-4C3C-E889-BF1145773C67}"/>
          </ac:spMkLst>
        </pc:spChg>
        <pc:spChg chg="add del mod modVis">
          <ac:chgData name="Knut Erik Rekdal" userId="d0eebe2d-c13b-4531-be2d-d180fee10ebf" providerId="ADAL" clId="{4E8B873A-85D6-490F-A3CB-26E44A5DEE60}" dt="2025-05-27T11:42:46.894" v="40545"/>
          <ac:spMkLst>
            <pc:docMk/>
            <pc:sldMk cId="1544460754" sldId="267"/>
            <ac:spMk id="385" creationId="{B601A314-22D9-3D94-E18B-5C82AF28D4D1}"/>
          </ac:spMkLst>
        </pc:spChg>
        <pc:spChg chg="add del mod modVis">
          <ac:chgData name="Knut Erik Rekdal" userId="d0eebe2d-c13b-4531-be2d-d180fee10ebf" providerId="ADAL" clId="{4E8B873A-85D6-490F-A3CB-26E44A5DEE60}" dt="2025-05-27T11:42:50.289" v="40838"/>
          <ac:spMkLst>
            <pc:docMk/>
            <pc:sldMk cId="1544460754" sldId="267"/>
            <ac:spMk id="387" creationId="{437ED612-15BF-1204-4684-7F50B1DAADBB}"/>
          </ac:spMkLst>
        </pc:spChg>
        <pc:spChg chg="add mod">
          <ac:chgData name="Knut Erik Rekdal" userId="d0eebe2d-c13b-4531-be2d-d180fee10ebf" providerId="ADAL" clId="{4E8B873A-85D6-490F-A3CB-26E44A5DEE60}" dt="2025-05-27T11:46:00.810" v="46161"/>
          <ac:spMkLst>
            <pc:docMk/>
            <pc:sldMk cId="1544460754" sldId="267"/>
            <ac:spMk id="390" creationId="{6BCB342C-3126-FF88-D0B9-AA42183D5F0D}"/>
          </ac:spMkLst>
        </pc:spChg>
        <pc:spChg chg="add del mod modVis">
          <ac:chgData name="Knut Erik Rekdal" userId="d0eebe2d-c13b-4531-be2d-d180fee10ebf" providerId="ADAL" clId="{4E8B873A-85D6-490F-A3CB-26E44A5DEE60}" dt="2025-05-27T11:43:03.291" v="41226"/>
          <ac:spMkLst>
            <pc:docMk/>
            <pc:sldMk cId="1544460754" sldId="267"/>
            <ac:spMk id="391" creationId="{70FAE790-3A4E-1570-D811-F4C40CCC241C}"/>
          </ac:spMkLst>
        </pc:spChg>
        <pc:spChg chg="add mod">
          <ac:chgData name="Knut Erik Rekdal" userId="d0eebe2d-c13b-4531-be2d-d180fee10ebf" providerId="ADAL" clId="{4E8B873A-85D6-490F-A3CB-26E44A5DEE60}" dt="2025-05-27T11:46:00.810" v="46162"/>
          <ac:spMkLst>
            <pc:docMk/>
            <pc:sldMk cId="1544460754" sldId="267"/>
            <ac:spMk id="392" creationId="{AED2755F-AD76-4BC6-22F8-EA8D40288361}"/>
          </ac:spMkLst>
        </pc:spChg>
        <pc:spChg chg="add mod">
          <ac:chgData name="Knut Erik Rekdal" userId="d0eebe2d-c13b-4531-be2d-d180fee10ebf" providerId="ADAL" clId="{4E8B873A-85D6-490F-A3CB-26E44A5DEE60}" dt="2025-05-27T11:46:00.810" v="46158"/>
          <ac:spMkLst>
            <pc:docMk/>
            <pc:sldMk cId="1544460754" sldId="267"/>
            <ac:spMk id="394" creationId="{D5170E1B-4035-D8D8-580D-6146B827B924}"/>
          </ac:spMkLst>
        </pc:spChg>
        <pc:spChg chg="add del mod">
          <ac:chgData name="Knut Erik Rekdal" userId="d0eebe2d-c13b-4531-be2d-d180fee10ebf" providerId="ADAL" clId="{4E8B873A-85D6-490F-A3CB-26E44A5DEE60}" dt="2025-05-27T11:43:22.988" v="41928"/>
          <ac:spMkLst>
            <pc:docMk/>
            <pc:sldMk cId="1544460754" sldId="267"/>
            <ac:spMk id="395" creationId="{5943C085-D55C-E7E5-8D81-22C2289D96A4}"/>
          </ac:spMkLst>
        </pc:spChg>
        <pc:spChg chg="add del mod modVis">
          <ac:chgData name="Knut Erik Rekdal" userId="d0eebe2d-c13b-4531-be2d-d180fee10ebf" providerId="ADAL" clId="{4E8B873A-85D6-490F-A3CB-26E44A5DEE60}" dt="2025-05-27T11:43:11.109" v="41386"/>
          <ac:spMkLst>
            <pc:docMk/>
            <pc:sldMk cId="1544460754" sldId="267"/>
            <ac:spMk id="396" creationId="{27C2F1D3-2648-E379-1C0C-7BDF25195303}"/>
          </ac:spMkLst>
        </pc:spChg>
        <pc:spChg chg="add del mod modVis">
          <ac:chgData name="Knut Erik Rekdal" userId="d0eebe2d-c13b-4531-be2d-d180fee10ebf" providerId="ADAL" clId="{4E8B873A-85D6-490F-A3CB-26E44A5DEE60}" dt="2025-05-27T11:43:15.483" v="41546"/>
          <ac:spMkLst>
            <pc:docMk/>
            <pc:sldMk cId="1544460754" sldId="267"/>
            <ac:spMk id="398" creationId="{8BD50A40-0F55-D6F4-7181-168E73B991F3}"/>
          </ac:spMkLst>
        </pc:spChg>
        <pc:spChg chg="add del mod modVis">
          <ac:chgData name="Knut Erik Rekdal" userId="d0eebe2d-c13b-4531-be2d-d180fee10ebf" providerId="ADAL" clId="{4E8B873A-85D6-490F-A3CB-26E44A5DEE60}" dt="2025-05-27T11:43:23.021" v="42006"/>
          <ac:spMkLst>
            <pc:docMk/>
            <pc:sldMk cId="1544460754" sldId="267"/>
            <ac:spMk id="400" creationId="{649C2D97-F019-D84A-855B-C1E06575AE98}"/>
          </ac:spMkLst>
        </pc:spChg>
        <pc:spChg chg="add del mod modVis">
          <ac:chgData name="Knut Erik Rekdal" userId="d0eebe2d-c13b-4531-be2d-d180fee10ebf" providerId="ADAL" clId="{4E8B873A-85D6-490F-A3CB-26E44A5DEE60}" dt="2025-05-27T11:44:23.032" v="42839"/>
          <ac:spMkLst>
            <pc:docMk/>
            <pc:sldMk cId="1544460754" sldId="267"/>
            <ac:spMk id="404" creationId="{9AA38B35-085D-DFCC-6525-896A23369DD3}"/>
          </ac:spMkLst>
        </pc:spChg>
        <pc:spChg chg="add del mod">
          <ac:chgData name="Knut Erik Rekdal" userId="d0eebe2d-c13b-4531-be2d-d180fee10ebf" providerId="ADAL" clId="{4E8B873A-85D6-490F-A3CB-26E44A5DEE60}" dt="2025-05-27T11:45:53.788" v="45898"/>
          <ac:spMkLst>
            <pc:docMk/>
            <pc:sldMk cId="1544460754" sldId="267"/>
            <ac:spMk id="405" creationId="{7A60E2D2-36DD-CE37-4D3B-A637C2EF8929}"/>
          </ac:spMkLst>
        </pc:spChg>
        <pc:spChg chg="add del mod">
          <ac:chgData name="Knut Erik Rekdal" userId="d0eebe2d-c13b-4531-be2d-d180fee10ebf" providerId="ADAL" clId="{4E8B873A-85D6-490F-A3CB-26E44A5DEE60}" dt="2025-05-27T11:45:53.788" v="45900"/>
          <ac:spMkLst>
            <pc:docMk/>
            <pc:sldMk cId="1544460754" sldId="267"/>
            <ac:spMk id="406" creationId="{74EBA35F-B334-DC94-80E9-2B8290CAA9B3}"/>
          </ac:spMkLst>
        </pc:spChg>
        <pc:spChg chg="add del mod">
          <ac:chgData name="Knut Erik Rekdal" userId="d0eebe2d-c13b-4531-be2d-d180fee10ebf" providerId="ADAL" clId="{4E8B873A-85D6-490F-A3CB-26E44A5DEE60}" dt="2025-05-27T11:45:53.788" v="45902"/>
          <ac:spMkLst>
            <pc:docMk/>
            <pc:sldMk cId="1544460754" sldId="267"/>
            <ac:spMk id="407" creationId="{44D709D1-AB94-1C4D-E056-217CF0967AC8}"/>
          </ac:spMkLst>
        </pc:spChg>
        <pc:spChg chg="add del mod">
          <ac:chgData name="Knut Erik Rekdal" userId="d0eebe2d-c13b-4531-be2d-d180fee10ebf" providerId="ADAL" clId="{4E8B873A-85D6-490F-A3CB-26E44A5DEE60}" dt="2025-05-27T11:45:53.788" v="45903"/>
          <ac:spMkLst>
            <pc:docMk/>
            <pc:sldMk cId="1544460754" sldId="267"/>
            <ac:spMk id="408" creationId="{0867CC6C-414D-F48C-DC87-E4F7A3D896D7}"/>
          </ac:spMkLst>
        </pc:spChg>
        <pc:spChg chg="add del mod">
          <ac:chgData name="Knut Erik Rekdal" userId="d0eebe2d-c13b-4531-be2d-d180fee10ebf" providerId="ADAL" clId="{4E8B873A-85D6-490F-A3CB-26E44A5DEE60}" dt="2025-05-27T11:45:53.788" v="45904"/>
          <ac:spMkLst>
            <pc:docMk/>
            <pc:sldMk cId="1544460754" sldId="267"/>
            <ac:spMk id="409" creationId="{D9D5840A-E6AB-B3E4-06FA-55B85B17582D}"/>
          </ac:spMkLst>
        </pc:spChg>
        <pc:spChg chg="add del mod">
          <ac:chgData name="Knut Erik Rekdal" userId="d0eebe2d-c13b-4531-be2d-d180fee10ebf" providerId="ADAL" clId="{4E8B873A-85D6-490F-A3CB-26E44A5DEE60}" dt="2025-05-27T11:45:53.788" v="45901"/>
          <ac:spMkLst>
            <pc:docMk/>
            <pc:sldMk cId="1544460754" sldId="267"/>
            <ac:spMk id="410" creationId="{99B09301-36AC-F775-EA96-6B35FB7CEFD0}"/>
          </ac:spMkLst>
        </pc:spChg>
        <pc:spChg chg="add del mod">
          <ac:chgData name="Knut Erik Rekdal" userId="d0eebe2d-c13b-4531-be2d-d180fee10ebf" providerId="ADAL" clId="{4E8B873A-85D6-490F-A3CB-26E44A5DEE60}" dt="2025-05-27T11:45:53.788" v="45899"/>
          <ac:spMkLst>
            <pc:docMk/>
            <pc:sldMk cId="1544460754" sldId="267"/>
            <ac:spMk id="411" creationId="{A8ABE490-9ADE-8142-7059-E6957DAE8E01}"/>
          </ac:spMkLst>
        </pc:spChg>
        <pc:spChg chg="add del mod modVis">
          <ac:chgData name="Knut Erik Rekdal" userId="d0eebe2d-c13b-4531-be2d-d180fee10ebf" providerId="ADAL" clId="{4E8B873A-85D6-490F-A3CB-26E44A5DEE60}" dt="2025-05-27T11:44:29.647" v="42969"/>
          <ac:spMkLst>
            <pc:docMk/>
            <pc:sldMk cId="1544460754" sldId="267"/>
            <ac:spMk id="413" creationId="{57A85E49-A9CB-E236-DE64-33189EECB19A}"/>
          </ac:spMkLst>
        </pc:spChg>
        <pc:spChg chg="add del mod modVis">
          <ac:chgData name="Knut Erik Rekdal" userId="d0eebe2d-c13b-4531-be2d-d180fee10ebf" providerId="ADAL" clId="{4E8B873A-85D6-490F-A3CB-26E44A5DEE60}" dt="2025-05-27T11:44:33.100" v="43697"/>
          <ac:spMkLst>
            <pc:docMk/>
            <pc:sldMk cId="1544460754" sldId="267"/>
            <ac:spMk id="415" creationId="{2B1FBC23-88E3-0DD0-F99A-E6AD5987CF59}"/>
          </ac:spMkLst>
        </pc:spChg>
        <pc:spChg chg="add del mod">
          <ac:chgData name="Knut Erik Rekdal" userId="d0eebe2d-c13b-4531-be2d-d180fee10ebf" providerId="ADAL" clId="{4E8B873A-85D6-490F-A3CB-26E44A5DEE60}" dt="2025-05-27T11:44:35.829" v="43736"/>
          <ac:spMkLst>
            <pc:docMk/>
            <pc:sldMk cId="1544460754" sldId="267"/>
            <ac:spMk id="416" creationId="{422271F5-32BF-F61C-6971-F6B8CC14F2A6}"/>
          </ac:spMkLst>
        </pc:spChg>
        <pc:spChg chg="add del mod">
          <ac:chgData name="Knut Erik Rekdal" userId="d0eebe2d-c13b-4531-be2d-d180fee10ebf" providerId="ADAL" clId="{4E8B873A-85D6-490F-A3CB-26E44A5DEE60}" dt="2025-05-27T11:44:35.829" v="43737"/>
          <ac:spMkLst>
            <pc:docMk/>
            <pc:sldMk cId="1544460754" sldId="267"/>
            <ac:spMk id="417" creationId="{536B9846-7C2D-6765-008C-F142F9A433BA}"/>
          </ac:spMkLst>
        </pc:spChg>
        <pc:spChg chg="add del mod">
          <ac:chgData name="Knut Erik Rekdal" userId="d0eebe2d-c13b-4531-be2d-d180fee10ebf" providerId="ADAL" clId="{4E8B873A-85D6-490F-A3CB-26E44A5DEE60}" dt="2025-05-27T11:44:35.829" v="43738"/>
          <ac:spMkLst>
            <pc:docMk/>
            <pc:sldMk cId="1544460754" sldId="267"/>
            <ac:spMk id="418" creationId="{92490067-9EF4-3DB1-32E9-8C1D23915240}"/>
          </ac:spMkLst>
        </pc:spChg>
        <pc:spChg chg="add del mod">
          <ac:chgData name="Knut Erik Rekdal" userId="d0eebe2d-c13b-4531-be2d-d180fee10ebf" providerId="ADAL" clId="{4E8B873A-85D6-490F-A3CB-26E44A5DEE60}" dt="2025-05-27T11:44:35.829" v="43739"/>
          <ac:spMkLst>
            <pc:docMk/>
            <pc:sldMk cId="1544460754" sldId="267"/>
            <ac:spMk id="419" creationId="{5F23E46B-B1DB-9AE2-E799-823608147DF3}"/>
          </ac:spMkLst>
        </pc:spChg>
        <pc:spChg chg="add del mod">
          <ac:chgData name="Knut Erik Rekdal" userId="d0eebe2d-c13b-4531-be2d-d180fee10ebf" providerId="ADAL" clId="{4E8B873A-85D6-490F-A3CB-26E44A5DEE60}" dt="2025-05-27T11:44:35.831" v="43740"/>
          <ac:spMkLst>
            <pc:docMk/>
            <pc:sldMk cId="1544460754" sldId="267"/>
            <ac:spMk id="420" creationId="{C9251DB0-5084-834D-E223-3032A73B157A}"/>
          </ac:spMkLst>
        </pc:spChg>
        <pc:spChg chg="add del mod">
          <ac:chgData name="Knut Erik Rekdal" userId="d0eebe2d-c13b-4531-be2d-d180fee10ebf" providerId="ADAL" clId="{4E8B873A-85D6-490F-A3CB-26E44A5DEE60}" dt="2025-05-27T11:44:35.831" v="43741"/>
          <ac:spMkLst>
            <pc:docMk/>
            <pc:sldMk cId="1544460754" sldId="267"/>
            <ac:spMk id="421" creationId="{26A1354E-5DE4-77BC-C42C-1D4723694338}"/>
          </ac:spMkLst>
        </pc:spChg>
        <pc:spChg chg="add del mod">
          <ac:chgData name="Knut Erik Rekdal" userId="d0eebe2d-c13b-4531-be2d-d180fee10ebf" providerId="ADAL" clId="{4E8B873A-85D6-490F-A3CB-26E44A5DEE60}" dt="2025-05-27T11:44:35.831" v="43742"/>
          <ac:spMkLst>
            <pc:docMk/>
            <pc:sldMk cId="1544460754" sldId="267"/>
            <ac:spMk id="422" creationId="{968B689D-1942-D04A-3484-7ABA902F0E86}"/>
          </ac:spMkLst>
        </pc:spChg>
        <pc:spChg chg="add del mod">
          <ac:chgData name="Knut Erik Rekdal" userId="d0eebe2d-c13b-4531-be2d-d180fee10ebf" providerId="ADAL" clId="{4E8B873A-85D6-490F-A3CB-26E44A5DEE60}" dt="2025-05-27T11:44:35.831" v="43743"/>
          <ac:spMkLst>
            <pc:docMk/>
            <pc:sldMk cId="1544460754" sldId="267"/>
            <ac:spMk id="423" creationId="{F08B7948-7DA4-24EA-A938-C22E30DEEC6B}"/>
          </ac:spMkLst>
        </pc:spChg>
        <pc:spChg chg="add del mod">
          <ac:chgData name="Knut Erik Rekdal" userId="d0eebe2d-c13b-4531-be2d-d180fee10ebf" providerId="ADAL" clId="{4E8B873A-85D6-490F-A3CB-26E44A5DEE60}" dt="2025-05-27T11:44:35.833" v="43744"/>
          <ac:spMkLst>
            <pc:docMk/>
            <pc:sldMk cId="1544460754" sldId="267"/>
            <ac:spMk id="424" creationId="{834F8434-CC65-BA5A-3D60-7FBC294D1067}"/>
          </ac:spMkLst>
        </pc:spChg>
        <pc:spChg chg="add del mod">
          <ac:chgData name="Knut Erik Rekdal" userId="d0eebe2d-c13b-4531-be2d-d180fee10ebf" providerId="ADAL" clId="{4E8B873A-85D6-490F-A3CB-26E44A5DEE60}" dt="2025-05-27T11:44:35.833" v="43745"/>
          <ac:spMkLst>
            <pc:docMk/>
            <pc:sldMk cId="1544460754" sldId="267"/>
            <ac:spMk id="425" creationId="{2AB1B4F2-B12A-B22E-58FB-3D86252D9192}"/>
          </ac:spMkLst>
        </pc:spChg>
        <pc:spChg chg="add del mod">
          <ac:chgData name="Knut Erik Rekdal" userId="d0eebe2d-c13b-4531-be2d-d180fee10ebf" providerId="ADAL" clId="{4E8B873A-85D6-490F-A3CB-26E44A5DEE60}" dt="2025-05-27T11:44:35.833" v="43746"/>
          <ac:spMkLst>
            <pc:docMk/>
            <pc:sldMk cId="1544460754" sldId="267"/>
            <ac:spMk id="426" creationId="{2945C9B1-7D66-DCB7-E1A5-A44B55AEFB57}"/>
          </ac:spMkLst>
        </pc:spChg>
        <pc:spChg chg="add del mod modVis">
          <ac:chgData name="Knut Erik Rekdal" userId="d0eebe2d-c13b-4531-be2d-d180fee10ebf" providerId="ADAL" clId="{4E8B873A-85D6-490F-A3CB-26E44A5DEE60}" dt="2025-05-27T11:44:35.901" v="43838"/>
          <ac:spMkLst>
            <pc:docMk/>
            <pc:sldMk cId="1544460754" sldId="267"/>
            <ac:spMk id="428" creationId="{041BB1D6-5883-FF03-2AB8-7D39E0D59EFD}"/>
          </ac:spMkLst>
        </pc:spChg>
        <pc:spChg chg="add del mod modVis">
          <ac:chgData name="Knut Erik Rekdal" userId="d0eebe2d-c13b-4531-be2d-d180fee10ebf" providerId="ADAL" clId="{4E8B873A-85D6-490F-A3CB-26E44A5DEE60}" dt="2025-05-27T11:44:36.327" v="43968"/>
          <ac:spMkLst>
            <pc:docMk/>
            <pc:sldMk cId="1544460754" sldId="267"/>
            <ac:spMk id="430" creationId="{450A764F-58A0-4090-B455-08B2D121AEE1}"/>
          </ac:spMkLst>
        </pc:spChg>
        <pc:spChg chg="add del mod modVis">
          <ac:chgData name="Knut Erik Rekdal" userId="d0eebe2d-c13b-4531-be2d-d180fee10ebf" providerId="ADAL" clId="{4E8B873A-85D6-490F-A3CB-26E44A5DEE60}" dt="2025-05-27T11:44:40.751" v="44098"/>
          <ac:spMkLst>
            <pc:docMk/>
            <pc:sldMk cId="1544460754" sldId="267"/>
            <ac:spMk id="432" creationId="{AD31066A-2A13-62A1-DE56-ECAD9E3004D7}"/>
          </ac:spMkLst>
        </pc:spChg>
        <pc:spChg chg="add del mod modVis">
          <ac:chgData name="Knut Erik Rekdal" userId="d0eebe2d-c13b-4531-be2d-d180fee10ebf" providerId="ADAL" clId="{4E8B873A-85D6-490F-A3CB-26E44A5DEE60}" dt="2025-05-27T11:44:43.976" v="44244"/>
          <ac:spMkLst>
            <pc:docMk/>
            <pc:sldMk cId="1544460754" sldId="267"/>
            <ac:spMk id="434" creationId="{1036DAEB-FCE1-DC24-CC9C-5AD86694BB11}"/>
          </ac:spMkLst>
        </pc:spChg>
        <pc:spChg chg="add del mod modVis">
          <ac:chgData name="Knut Erik Rekdal" userId="d0eebe2d-c13b-4531-be2d-d180fee10ebf" providerId="ADAL" clId="{4E8B873A-85D6-490F-A3CB-26E44A5DEE60}" dt="2025-05-27T11:44:46.003" v="44436"/>
          <ac:spMkLst>
            <pc:docMk/>
            <pc:sldMk cId="1544460754" sldId="267"/>
            <ac:spMk id="437" creationId="{E28A0A48-9FBD-F53D-EB11-6437A04398C9}"/>
          </ac:spMkLst>
        </pc:spChg>
        <pc:spChg chg="add del mod">
          <ac:chgData name="Knut Erik Rekdal" userId="d0eebe2d-c13b-4531-be2d-d180fee10ebf" providerId="ADAL" clId="{4E8B873A-85D6-490F-A3CB-26E44A5DEE60}" dt="2025-05-27T11:44:52.282" v="45084"/>
          <ac:spMkLst>
            <pc:docMk/>
            <pc:sldMk cId="1544460754" sldId="267"/>
            <ac:spMk id="438" creationId="{7178D49D-5085-E95F-B889-8D9F25246940}"/>
          </ac:spMkLst>
        </pc:spChg>
        <pc:spChg chg="add del mod modVis">
          <ac:chgData name="Knut Erik Rekdal" userId="d0eebe2d-c13b-4531-be2d-d180fee10ebf" providerId="ADAL" clId="{4E8B873A-85D6-490F-A3CB-26E44A5DEE60}" dt="2025-05-27T11:44:49.453" v="45045"/>
          <ac:spMkLst>
            <pc:docMk/>
            <pc:sldMk cId="1544460754" sldId="267"/>
            <ac:spMk id="440" creationId="{5689A6FD-3370-B497-E86D-188330C4224F}"/>
          </ac:spMkLst>
        </pc:spChg>
        <pc:spChg chg="add mod ord">
          <ac:chgData name="Knut Erik Rekdal" userId="d0eebe2d-c13b-4531-be2d-d180fee10ebf" providerId="ADAL" clId="{4E8B873A-85D6-490F-A3CB-26E44A5DEE60}" dt="2025-05-27T11:46:00.810" v="46138"/>
          <ac:spMkLst>
            <pc:docMk/>
            <pc:sldMk cId="1544460754" sldId="267"/>
            <ac:spMk id="441" creationId="{D5C07CFA-CAD6-AC0F-DD89-36AB758B4A18}"/>
          </ac:spMkLst>
        </pc:spChg>
        <pc:spChg chg="add mod ord">
          <ac:chgData name="Knut Erik Rekdal" userId="d0eebe2d-c13b-4531-be2d-d180fee10ebf" providerId="ADAL" clId="{4E8B873A-85D6-490F-A3CB-26E44A5DEE60}" dt="2025-05-27T11:46:00.810" v="46140"/>
          <ac:spMkLst>
            <pc:docMk/>
            <pc:sldMk cId="1544460754" sldId="267"/>
            <ac:spMk id="442" creationId="{21B43E4B-DA82-3C24-D330-5632B4435EAA}"/>
          </ac:spMkLst>
        </pc:spChg>
        <pc:spChg chg="add mod ord">
          <ac:chgData name="Knut Erik Rekdal" userId="d0eebe2d-c13b-4531-be2d-d180fee10ebf" providerId="ADAL" clId="{4E8B873A-85D6-490F-A3CB-26E44A5DEE60}" dt="2025-05-27T11:46:00.810" v="46142"/>
          <ac:spMkLst>
            <pc:docMk/>
            <pc:sldMk cId="1544460754" sldId="267"/>
            <ac:spMk id="443" creationId="{F5AE8399-7F7A-3F73-C9E6-DC4AEA33DD56}"/>
          </ac:spMkLst>
        </pc:spChg>
        <pc:spChg chg="add del mod modVis">
          <ac:chgData name="Knut Erik Rekdal" userId="d0eebe2d-c13b-4531-be2d-d180fee10ebf" providerId="ADAL" clId="{4E8B873A-85D6-490F-A3CB-26E44A5DEE60}" dt="2025-05-27T11:44:52.335" v="45184"/>
          <ac:spMkLst>
            <pc:docMk/>
            <pc:sldMk cId="1544460754" sldId="267"/>
            <ac:spMk id="445" creationId="{DCE36994-C122-8318-3FCB-815CC3B47936}"/>
          </ac:spMkLst>
        </pc:spChg>
        <pc:spChg chg="add del mod modVis">
          <ac:chgData name="Knut Erik Rekdal" userId="d0eebe2d-c13b-4531-be2d-d180fee10ebf" providerId="ADAL" clId="{4E8B873A-85D6-490F-A3CB-26E44A5DEE60}" dt="2025-05-27T11:44:57.778" v="45217"/>
          <ac:spMkLst>
            <pc:docMk/>
            <pc:sldMk cId="1544460754" sldId="267"/>
            <ac:spMk id="447" creationId="{F0FC8182-30E1-C4BF-B854-EFF4CAE260E4}"/>
          </ac:spMkLst>
        </pc:spChg>
        <pc:spChg chg="add del mod modVis">
          <ac:chgData name="Knut Erik Rekdal" userId="d0eebe2d-c13b-4531-be2d-d180fee10ebf" providerId="ADAL" clId="{4E8B873A-85D6-490F-A3CB-26E44A5DEE60}" dt="2025-05-27T11:44:58.876" v="45249"/>
          <ac:spMkLst>
            <pc:docMk/>
            <pc:sldMk cId="1544460754" sldId="267"/>
            <ac:spMk id="448" creationId="{8C8B1B41-60EF-6281-FCA1-93DC405FD566}"/>
          </ac:spMkLst>
        </pc:spChg>
        <pc:spChg chg="add del mod modVis">
          <ac:chgData name="Knut Erik Rekdal" userId="d0eebe2d-c13b-4531-be2d-d180fee10ebf" providerId="ADAL" clId="{4E8B873A-85D6-490F-A3CB-26E44A5DEE60}" dt="2025-05-27T11:44:59.289" v="45280"/>
          <ac:spMkLst>
            <pc:docMk/>
            <pc:sldMk cId="1544460754" sldId="267"/>
            <ac:spMk id="449" creationId="{3E8308F7-9900-1BCA-D63C-5AFFE85A09D2}"/>
          </ac:spMkLst>
        </pc:spChg>
        <pc:spChg chg="add del mod modVis">
          <ac:chgData name="Knut Erik Rekdal" userId="d0eebe2d-c13b-4531-be2d-d180fee10ebf" providerId="ADAL" clId="{4E8B873A-85D6-490F-A3CB-26E44A5DEE60}" dt="2025-05-27T11:45:02.927" v="45319"/>
          <ac:spMkLst>
            <pc:docMk/>
            <pc:sldMk cId="1544460754" sldId="267"/>
            <ac:spMk id="450" creationId="{AE398D75-2263-C26A-5D89-52D79E38B1D3}"/>
          </ac:spMkLst>
        </pc:spChg>
        <pc:spChg chg="add del mod modVis">
          <ac:chgData name="Knut Erik Rekdal" userId="d0eebe2d-c13b-4531-be2d-d180fee10ebf" providerId="ADAL" clId="{4E8B873A-85D6-490F-A3CB-26E44A5DEE60}" dt="2025-05-27T11:45:06.117" v="45356"/>
          <ac:spMkLst>
            <pc:docMk/>
            <pc:sldMk cId="1544460754" sldId="267"/>
            <ac:spMk id="451" creationId="{69B8F3A0-635B-93AD-EC62-676B87F606F4}"/>
          </ac:spMkLst>
        </pc:spChg>
        <pc:spChg chg="add del mod modVis">
          <ac:chgData name="Knut Erik Rekdal" userId="d0eebe2d-c13b-4531-be2d-d180fee10ebf" providerId="ADAL" clId="{4E8B873A-85D6-490F-A3CB-26E44A5DEE60}" dt="2025-05-27T11:45:07.085" v="45389"/>
          <ac:spMkLst>
            <pc:docMk/>
            <pc:sldMk cId="1544460754" sldId="267"/>
            <ac:spMk id="452" creationId="{132610B8-C1FD-4793-BEA7-C753B0A801BF}"/>
          </ac:spMkLst>
        </pc:spChg>
        <pc:spChg chg="add del mod modVis">
          <ac:chgData name="Knut Erik Rekdal" userId="d0eebe2d-c13b-4531-be2d-d180fee10ebf" providerId="ADAL" clId="{4E8B873A-85D6-490F-A3CB-26E44A5DEE60}" dt="2025-05-27T11:45:14.190" v="45422"/>
          <ac:spMkLst>
            <pc:docMk/>
            <pc:sldMk cId="1544460754" sldId="267"/>
            <ac:spMk id="453" creationId="{15265407-D33B-827B-32BF-51B1E1901561}"/>
          </ac:spMkLst>
        </pc:spChg>
        <pc:spChg chg="add del mod modVis">
          <ac:chgData name="Knut Erik Rekdal" userId="d0eebe2d-c13b-4531-be2d-d180fee10ebf" providerId="ADAL" clId="{4E8B873A-85D6-490F-A3CB-26E44A5DEE60}" dt="2025-05-27T11:45:15.494" v="45456"/>
          <ac:spMkLst>
            <pc:docMk/>
            <pc:sldMk cId="1544460754" sldId="267"/>
            <ac:spMk id="454" creationId="{6BC75C25-6155-379B-1228-5DC5A1E651A4}"/>
          </ac:spMkLst>
        </pc:spChg>
        <pc:spChg chg="add del mod modVis">
          <ac:chgData name="Knut Erik Rekdal" userId="d0eebe2d-c13b-4531-be2d-d180fee10ebf" providerId="ADAL" clId="{4E8B873A-85D6-490F-A3CB-26E44A5DEE60}" dt="2025-05-27T11:45:25.082" v="45493"/>
          <ac:spMkLst>
            <pc:docMk/>
            <pc:sldMk cId="1544460754" sldId="267"/>
            <ac:spMk id="455" creationId="{F3D1585C-FA44-1CEC-514A-F7978A59278F}"/>
          </ac:spMkLst>
        </pc:spChg>
        <pc:spChg chg="add del mod modVis">
          <ac:chgData name="Knut Erik Rekdal" userId="d0eebe2d-c13b-4531-be2d-d180fee10ebf" providerId="ADAL" clId="{4E8B873A-85D6-490F-A3CB-26E44A5DEE60}" dt="2025-05-27T11:45:29.357" v="45524"/>
          <ac:spMkLst>
            <pc:docMk/>
            <pc:sldMk cId="1544460754" sldId="267"/>
            <ac:spMk id="456" creationId="{56684324-780E-A68F-670D-CB673D952672}"/>
          </ac:spMkLst>
        </pc:spChg>
        <pc:spChg chg="add del mod modVis">
          <ac:chgData name="Knut Erik Rekdal" userId="d0eebe2d-c13b-4531-be2d-d180fee10ebf" providerId="ADAL" clId="{4E8B873A-85D6-490F-A3CB-26E44A5DEE60}" dt="2025-05-27T11:45:31.955" v="45559"/>
          <ac:spMkLst>
            <pc:docMk/>
            <pc:sldMk cId="1544460754" sldId="267"/>
            <ac:spMk id="457" creationId="{0CA65DD3-7EFC-B7D1-72B9-1770B63FA499}"/>
          </ac:spMkLst>
        </pc:spChg>
        <pc:spChg chg="add del mod modVis">
          <ac:chgData name="Knut Erik Rekdal" userId="d0eebe2d-c13b-4531-be2d-d180fee10ebf" providerId="ADAL" clId="{4E8B873A-85D6-490F-A3CB-26E44A5DEE60}" dt="2025-05-27T11:45:35.847" v="45605"/>
          <ac:spMkLst>
            <pc:docMk/>
            <pc:sldMk cId="1544460754" sldId="267"/>
            <ac:spMk id="458" creationId="{8BDA60DD-68A0-7AAF-7AC9-FF8DB8719A05}"/>
          </ac:spMkLst>
        </pc:spChg>
        <pc:spChg chg="add del mod modVis">
          <ac:chgData name="Knut Erik Rekdal" userId="d0eebe2d-c13b-4531-be2d-d180fee10ebf" providerId="ADAL" clId="{4E8B873A-85D6-490F-A3CB-26E44A5DEE60}" dt="2025-05-27T11:45:48.545" v="45757"/>
          <ac:spMkLst>
            <pc:docMk/>
            <pc:sldMk cId="1544460754" sldId="267"/>
            <ac:spMk id="459" creationId="{6896FBE7-953A-4EEA-855A-E5B9532FA006}"/>
          </ac:spMkLst>
        </pc:spChg>
        <pc:spChg chg="add del mod modVis">
          <ac:chgData name="Knut Erik Rekdal" userId="d0eebe2d-c13b-4531-be2d-d180fee10ebf" providerId="ADAL" clId="{4E8B873A-85D6-490F-A3CB-26E44A5DEE60}" dt="2025-05-27T11:45:53.758" v="45895"/>
          <ac:spMkLst>
            <pc:docMk/>
            <pc:sldMk cId="1544460754" sldId="267"/>
            <ac:spMk id="461" creationId="{3B7623D9-E3D6-5DB0-A87B-FB82D4F2BF25}"/>
          </ac:spMkLst>
        </pc:spChg>
        <pc:spChg chg="add del mod modVis">
          <ac:chgData name="Knut Erik Rekdal" userId="d0eebe2d-c13b-4531-be2d-d180fee10ebf" providerId="ADAL" clId="{4E8B873A-85D6-490F-A3CB-26E44A5DEE60}" dt="2025-05-27T11:45:53.912" v="46033"/>
          <ac:spMkLst>
            <pc:docMk/>
            <pc:sldMk cId="1544460754" sldId="267"/>
            <ac:spMk id="463" creationId="{AAF1A70E-ECC8-6DA5-249E-4A150E99C213}"/>
          </ac:spMkLst>
        </pc:spChg>
        <pc:spChg chg="add del mod modVis">
          <ac:chgData name="Knut Erik Rekdal" userId="d0eebe2d-c13b-4531-be2d-d180fee10ebf" providerId="ADAL" clId="{4E8B873A-85D6-490F-A3CB-26E44A5DEE60}" dt="2025-05-27T11:46:00.810" v="46164"/>
          <ac:spMkLst>
            <pc:docMk/>
            <pc:sldMk cId="1544460754" sldId="267"/>
            <ac:spMk id="465" creationId="{E79DFE2C-913C-6550-F954-E3A6BFD86C4E}"/>
          </ac:spMkLst>
        </pc:spChg>
        <pc:spChg chg="add del mod modVis">
          <ac:chgData name="Knut Erik Rekdal" userId="d0eebe2d-c13b-4531-be2d-d180fee10ebf" providerId="ADAL" clId="{4E8B873A-85D6-490F-A3CB-26E44A5DEE60}" dt="2025-05-27T11:47:30.056" v="46198"/>
          <ac:spMkLst>
            <pc:docMk/>
            <pc:sldMk cId="1544460754" sldId="267"/>
            <ac:spMk id="467" creationId="{D354FB75-4D44-91C2-4699-CADAA88CA0B3}"/>
          </ac:spMkLst>
        </pc:spChg>
        <pc:spChg chg="add del mod modVis">
          <ac:chgData name="Knut Erik Rekdal" userId="d0eebe2d-c13b-4531-be2d-d180fee10ebf" providerId="ADAL" clId="{4E8B873A-85D6-490F-A3CB-26E44A5DEE60}" dt="2025-05-27T11:47:31.872" v="46234"/>
          <ac:spMkLst>
            <pc:docMk/>
            <pc:sldMk cId="1544460754" sldId="267"/>
            <ac:spMk id="468" creationId="{3CDDB54A-DB01-8EE9-3224-7726D0FB48EF}"/>
          </ac:spMkLst>
        </pc:spChg>
        <pc:graphicFrameChg chg="mod">
          <ac:chgData name="Knut Erik Rekdal" userId="d0eebe2d-c13b-4531-be2d-d180fee10ebf" providerId="ADAL" clId="{4E8B873A-85D6-490F-A3CB-26E44A5DEE60}" dt="2025-05-27T11:47:31.872" v="46236"/>
          <ac:graphicFrameMkLst>
            <pc:docMk/>
            <pc:sldMk cId="1544460754" sldId="267"/>
            <ac:graphicFrameMk id="6" creationId="{FD3E5718-FD2B-4197-B6C6-830D7D05979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23.427" v="736"/>
          <ac:graphicFrameMkLst>
            <pc:docMk/>
            <pc:sldMk cId="1544460754" sldId="267"/>
            <ac:graphicFrameMk id="20" creationId="{F4615002-4375-732B-938E-765E3BC7E94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25.860" v="831"/>
          <ac:graphicFrameMkLst>
            <pc:docMk/>
            <pc:sldMk cId="1544460754" sldId="267"/>
            <ac:graphicFrameMk id="22" creationId="{47D5447E-12E8-EA9B-DF2D-8E441E53D7F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30.178" v="886"/>
          <ac:graphicFrameMkLst>
            <pc:docMk/>
            <pc:sldMk cId="1544460754" sldId="267"/>
            <ac:graphicFrameMk id="24" creationId="{8DF412A1-6D45-354D-14D5-2D7AD58D1F3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38.718" v="930"/>
          <ac:graphicFrameMkLst>
            <pc:docMk/>
            <pc:sldMk cId="1544460754" sldId="267"/>
            <ac:graphicFrameMk id="26" creationId="{CB7910F3-6F5E-D43F-842E-0F3D3399F72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42.906" v="985"/>
          <ac:graphicFrameMkLst>
            <pc:docMk/>
            <pc:sldMk cId="1544460754" sldId="267"/>
            <ac:graphicFrameMk id="28" creationId="{8A3DCA61-5FAC-BA39-3C80-3B94CDDE9F8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51.434" v="1029"/>
          <ac:graphicFrameMkLst>
            <pc:docMk/>
            <pc:sldMk cId="1544460754" sldId="267"/>
            <ac:graphicFrameMk id="30" creationId="{F5C6D7C7-6CC8-3F82-0959-77426A18A97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55.049" v="1084"/>
          <ac:graphicFrameMkLst>
            <pc:docMk/>
            <pc:sldMk cId="1544460754" sldId="267"/>
            <ac:graphicFrameMk id="32" creationId="{E784DE3E-B3AC-ABF7-4596-A99A296B3AF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6:58.053" v="1147"/>
          <ac:graphicFrameMkLst>
            <pc:docMk/>
            <pc:sldMk cId="1544460754" sldId="267"/>
            <ac:graphicFrameMk id="34" creationId="{493FA3AD-599F-C928-516D-F7C4C68D52C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05.957" v="1190"/>
          <ac:graphicFrameMkLst>
            <pc:docMk/>
            <pc:sldMk cId="1544460754" sldId="267"/>
            <ac:graphicFrameMk id="37" creationId="{CEC01191-9DC5-A787-D26F-EAC9ED5C12A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14.307" v="1234"/>
          <ac:graphicFrameMkLst>
            <pc:docMk/>
            <pc:sldMk cId="1544460754" sldId="267"/>
            <ac:graphicFrameMk id="39" creationId="{2B3137CD-7CF0-8B34-E338-77E9E12A4E9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16.873" v="1260"/>
          <ac:graphicFrameMkLst>
            <pc:docMk/>
            <pc:sldMk cId="1544460754" sldId="267"/>
            <ac:graphicFrameMk id="40" creationId="{822745A8-F877-4E74-4BFC-FCF583A6C24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18.752" v="1283"/>
          <ac:graphicFrameMkLst>
            <pc:docMk/>
            <pc:sldMk cId="1544460754" sldId="267"/>
            <ac:graphicFrameMk id="41" creationId="{8B27F4B1-FFAD-0A29-9291-8A7510C43F4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22.524" v="1321"/>
          <ac:graphicFrameMkLst>
            <pc:docMk/>
            <pc:sldMk cId="1544460754" sldId="267"/>
            <ac:graphicFrameMk id="42" creationId="{6CB84FE3-2F6C-1F18-D59B-3E337B13873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26.969" v="1442"/>
          <ac:graphicFrameMkLst>
            <pc:docMk/>
            <pc:sldMk cId="1544460754" sldId="267"/>
            <ac:graphicFrameMk id="43" creationId="{A36F48B4-F84E-BE64-241B-7BC0774E14E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28.959" v="1536"/>
          <ac:graphicFrameMkLst>
            <pc:docMk/>
            <pc:sldMk cId="1544460754" sldId="267"/>
            <ac:graphicFrameMk id="45" creationId="{0F0960E7-661A-E39C-0C43-D6802CEFDFB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32.885" v="1674"/>
          <ac:graphicFrameMkLst>
            <pc:docMk/>
            <pc:sldMk cId="1544460754" sldId="267"/>
            <ac:graphicFrameMk id="48" creationId="{E5B4BAEC-5C54-8D5C-0FEC-C395C275DB7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47:34.378" v="1697"/>
          <ac:graphicFrameMkLst>
            <pc:docMk/>
            <pc:sldMk cId="1544460754" sldId="267"/>
            <ac:graphicFrameMk id="50" creationId="{4A6787A2-1090-3D51-3B59-2CCA9C22F59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0:51.952" v="2941"/>
          <ac:graphicFrameMkLst>
            <pc:docMk/>
            <pc:sldMk cId="1544460754" sldId="267"/>
            <ac:graphicFrameMk id="51" creationId="{E2894844-ACCA-8773-3C65-F2519F383E5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1:06.384" v="3162"/>
          <ac:graphicFrameMkLst>
            <pc:docMk/>
            <pc:sldMk cId="1544460754" sldId="267"/>
            <ac:graphicFrameMk id="98" creationId="{19F75B14-AED6-CB06-6094-4322746D280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1:11.779" v="3277"/>
          <ac:graphicFrameMkLst>
            <pc:docMk/>
            <pc:sldMk cId="1544460754" sldId="267"/>
            <ac:graphicFrameMk id="100" creationId="{E3FAB9A4-5664-4D4C-F2BC-9FF5AC5885B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1:15.341" v="3344"/>
          <ac:graphicFrameMkLst>
            <pc:docMk/>
            <pc:sldMk cId="1544460754" sldId="267"/>
            <ac:graphicFrameMk id="102" creationId="{D91B3170-26EF-B0F8-BFEC-603CE32528F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1:19.145" v="3401"/>
          <ac:graphicFrameMkLst>
            <pc:docMk/>
            <pc:sldMk cId="1544460754" sldId="267"/>
            <ac:graphicFrameMk id="104" creationId="{B98538BB-8691-890C-3F21-AF2716FDD2F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1:24.566" v="3458"/>
          <ac:graphicFrameMkLst>
            <pc:docMk/>
            <pc:sldMk cId="1544460754" sldId="267"/>
            <ac:graphicFrameMk id="106" creationId="{284FA470-C1FC-1C7D-C71D-C4DB81D7982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2:06:19.728" v="6382"/>
          <ac:graphicFrameMkLst>
            <pc:docMk/>
            <pc:sldMk cId="1544460754" sldId="267"/>
            <ac:graphicFrameMk id="108" creationId="{DAD71BE4-13FE-5E98-2D0E-6C08DED89AF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05.961" v="4877"/>
          <ac:graphicFrameMkLst>
            <pc:docMk/>
            <pc:sldMk cId="1544460754" sldId="267"/>
            <ac:graphicFrameMk id="119" creationId="{AEB16D6D-20F3-21AE-0D20-3D08120CB9F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08.085" v="5120"/>
          <ac:graphicFrameMkLst>
            <pc:docMk/>
            <pc:sldMk cId="1544460754" sldId="267"/>
            <ac:graphicFrameMk id="157" creationId="{9DAF9E09-4E48-DE7E-77A0-B01693FF2DB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13.758" v="5363"/>
          <ac:graphicFrameMkLst>
            <pc:docMk/>
            <pc:sldMk cId="1544460754" sldId="267"/>
            <ac:graphicFrameMk id="159" creationId="{6130436A-4135-DC37-725E-CE262142C34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17.624" v="5606"/>
          <ac:graphicFrameMkLst>
            <pc:docMk/>
            <pc:sldMk cId="1544460754" sldId="267"/>
            <ac:graphicFrameMk id="161" creationId="{059EB652-9ADA-C2F4-55D5-45CB083CAC1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20.728" v="5796"/>
          <ac:graphicFrameMkLst>
            <pc:docMk/>
            <pc:sldMk cId="1544460754" sldId="267"/>
            <ac:graphicFrameMk id="163" creationId="{32AF7F41-66E9-CF6F-8A5D-4360A59A1C8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28.710" v="5890"/>
          <ac:graphicFrameMkLst>
            <pc:docMk/>
            <pc:sldMk cId="1544460754" sldId="267"/>
            <ac:graphicFrameMk id="165" creationId="{C19FFB11-0604-9D23-7E07-27B352B8CFC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35.931" v="6220"/>
          <ac:graphicFrameMkLst>
            <pc:docMk/>
            <pc:sldMk cId="1544460754" sldId="267"/>
            <ac:graphicFrameMk id="166" creationId="{CBF19483-401E-EFC1-1085-B20C304FB48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1:52:39.245" v="6304"/>
          <ac:graphicFrameMkLst>
            <pc:docMk/>
            <pc:sldMk cId="1544460754" sldId="267"/>
            <ac:graphicFrameMk id="168" creationId="{9316A169-8D5F-B9BC-C88A-8C1C6BD6B38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59.070" v="7619"/>
          <ac:graphicFrameMkLst>
            <pc:docMk/>
            <pc:sldMk cId="1544460754" sldId="267"/>
            <ac:graphicFrameMk id="169" creationId="{6FAE87B6-0475-3D2E-3326-03BB5F774D1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19.194" v="6692"/>
          <ac:graphicFrameMkLst>
            <pc:docMk/>
            <pc:sldMk cId="1544460754" sldId="267"/>
            <ac:graphicFrameMk id="171" creationId="{FEA9CB08-8D95-0B49-771D-7D15FCE404B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23.414" v="6822"/>
          <ac:graphicFrameMkLst>
            <pc:docMk/>
            <pc:sldMk cId="1544460754" sldId="267"/>
            <ac:graphicFrameMk id="187" creationId="{9499EE0C-CCDF-1FD3-8C04-16E10AB65BF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26.683" v="6972"/>
          <ac:graphicFrameMkLst>
            <pc:docMk/>
            <pc:sldMk cId="1544460754" sldId="267"/>
            <ac:graphicFrameMk id="189" creationId="{62826E19-1C62-513E-6D64-58B5BFADC04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37.609" v="7122"/>
          <ac:graphicFrameMkLst>
            <pc:docMk/>
            <pc:sldMk cId="1544460754" sldId="267"/>
            <ac:graphicFrameMk id="191" creationId="{F5604FDE-FE95-5C55-EC81-017E9F4F014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43.483" v="7268"/>
          <ac:graphicFrameMkLst>
            <pc:docMk/>
            <pc:sldMk cId="1544460754" sldId="267"/>
            <ac:graphicFrameMk id="193" creationId="{F6C7624C-D498-4F69-BCEC-7FB9D04DBA7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48.271" v="7382"/>
          <ac:graphicFrameMkLst>
            <pc:docMk/>
            <pc:sldMk cId="1544460754" sldId="267"/>
            <ac:graphicFrameMk id="195" creationId="{A5A944A5-5049-F404-8CAA-44CD0E86441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8:55.526" v="7548"/>
          <ac:graphicFrameMkLst>
            <pc:docMk/>
            <pc:sldMk cId="1544460754" sldId="267"/>
            <ac:graphicFrameMk id="197" creationId="{17BBB454-93AE-E991-FBB0-5929D15C8D7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04.503" v="7742"/>
          <ac:graphicFrameMkLst>
            <pc:docMk/>
            <pc:sldMk cId="1544460754" sldId="267"/>
            <ac:graphicFrameMk id="199" creationId="{B6E7AEC2-715C-FA5A-D551-ABE999CECC6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23.717" v="11377"/>
          <ac:graphicFrameMkLst>
            <pc:docMk/>
            <pc:sldMk cId="1544460754" sldId="267"/>
            <ac:graphicFrameMk id="200" creationId="{511AEDA1-A534-89E4-1B2A-43EF9169B75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15.072" v="8109"/>
          <ac:graphicFrameMkLst>
            <pc:docMk/>
            <pc:sldMk cId="1544460754" sldId="267"/>
            <ac:graphicFrameMk id="202" creationId="{4938C2E9-D8ED-D9E8-172E-29E97C3BCAD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16.829" v="8650"/>
          <ac:graphicFrameMkLst>
            <pc:docMk/>
            <pc:sldMk cId="1544460754" sldId="267"/>
            <ac:graphicFrameMk id="206" creationId="{34B384DE-DF47-09CF-B01A-FF49C572C0F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18.851" v="8791"/>
          <ac:graphicFrameMkLst>
            <pc:docMk/>
            <pc:sldMk cId="1544460754" sldId="267"/>
            <ac:graphicFrameMk id="216" creationId="{CA82EE62-BD93-CDA7-411B-97A42E03F55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21.315" v="9360"/>
          <ac:graphicFrameMkLst>
            <pc:docMk/>
            <pc:sldMk cId="1544460754" sldId="267"/>
            <ac:graphicFrameMk id="218" creationId="{D4A3B31C-C8B4-1E88-8EFC-EFF6089F1BD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25.990" v="9481"/>
          <ac:graphicFrameMkLst>
            <pc:docMk/>
            <pc:sldMk cId="1544460754" sldId="267"/>
            <ac:graphicFrameMk id="228" creationId="{7A51E50C-23FE-CA66-75CA-15D7AC861D6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34.385" v="9574"/>
          <ac:graphicFrameMkLst>
            <pc:docMk/>
            <pc:sldMk cId="1544460754" sldId="267"/>
            <ac:graphicFrameMk id="230" creationId="{7421210B-5D73-1B39-6122-CFF9734D710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19:51.121" v="10712"/>
          <ac:graphicFrameMkLst>
            <pc:docMk/>
            <pc:sldMk cId="1544460754" sldId="267"/>
            <ac:graphicFrameMk id="232" creationId="{A2E22816-D9E0-06B3-66E6-46E7B988709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04.210" v="10893"/>
          <ac:graphicFrameMkLst>
            <pc:docMk/>
            <pc:sldMk cId="1544460754" sldId="267"/>
            <ac:graphicFrameMk id="251" creationId="{477D8416-CD71-B053-7423-5C7FD68E6D7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07.316" v="11035"/>
          <ac:graphicFrameMkLst>
            <pc:docMk/>
            <pc:sldMk cId="1544460754" sldId="267"/>
            <ac:graphicFrameMk id="254" creationId="{39D0A80D-7C8D-203D-5222-F74703C0FF9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13.542" v="11143"/>
          <ac:graphicFrameMkLst>
            <pc:docMk/>
            <pc:sldMk cId="1544460754" sldId="267"/>
            <ac:graphicFrameMk id="256" creationId="{EDEC6504-5461-9BED-91A7-696BF45FA9F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19.581" v="11273"/>
          <ac:graphicFrameMkLst>
            <pc:docMk/>
            <pc:sldMk cId="1544460754" sldId="267"/>
            <ac:graphicFrameMk id="258" creationId="{7C3B0114-B049-FC0A-8649-52CB451C57D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07.798" v="12062"/>
          <ac:graphicFrameMkLst>
            <pc:docMk/>
            <pc:sldMk cId="1544460754" sldId="267"/>
            <ac:graphicFrameMk id="260" creationId="{39C2410F-3E49-5CF0-3B54-8E51FBF62B1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26.571" v="11479"/>
          <ac:graphicFrameMkLst>
            <pc:docMk/>
            <pc:sldMk cId="1544460754" sldId="267"/>
            <ac:graphicFrameMk id="261" creationId="{AC4C5521-EB39-9724-5AC5-79F013F99DD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30.540" v="11635"/>
          <ac:graphicFrameMkLst>
            <pc:docMk/>
            <pc:sldMk cId="1544460754" sldId="267"/>
            <ac:graphicFrameMk id="262" creationId="{BDC5F238-2A4E-8367-C818-C609BB220DC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38.239" v="11707"/>
          <ac:graphicFrameMkLst>
            <pc:docMk/>
            <pc:sldMk cId="1544460754" sldId="267"/>
            <ac:graphicFrameMk id="266" creationId="{D3970F65-8078-5566-D19B-65AC694E2CC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46.961" v="11817"/>
          <ac:graphicFrameMkLst>
            <pc:docMk/>
            <pc:sldMk cId="1544460754" sldId="267"/>
            <ac:graphicFrameMk id="267" creationId="{09A37EA3-DDD2-7612-B7CB-84AAEA84658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0:50.813" v="11911"/>
          <ac:graphicFrameMkLst>
            <pc:docMk/>
            <pc:sldMk cId="1544460754" sldId="267"/>
            <ac:graphicFrameMk id="268" creationId="{BAA130F0-2435-BC29-426E-A072B641623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48.786" v="13252"/>
          <ac:graphicFrameMkLst>
            <pc:docMk/>
            <pc:sldMk cId="1544460754" sldId="267"/>
            <ac:graphicFrameMk id="269" creationId="{1D2C70B6-739C-B399-654A-D418F9B0BBD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11.817" v="12742"/>
          <ac:graphicFrameMkLst>
            <pc:docMk/>
            <pc:sldMk cId="1544460754" sldId="267"/>
            <ac:graphicFrameMk id="272" creationId="{6F8DA91D-1FB4-1319-4680-CFF6E71A326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15.559" v="12870"/>
          <ac:graphicFrameMkLst>
            <pc:docMk/>
            <pc:sldMk cId="1544460754" sldId="267"/>
            <ac:graphicFrameMk id="277" creationId="{23A771BA-A988-DF70-2E5E-BBB06A9A24E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18.273" v="12970"/>
          <ac:graphicFrameMkLst>
            <pc:docMk/>
            <pc:sldMk cId="1544460754" sldId="267"/>
            <ac:graphicFrameMk id="279" creationId="{F6E2E1D4-F617-75FA-BB51-17E7A29EC7D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40.191" v="13122"/>
          <ac:graphicFrameMkLst>
            <pc:docMk/>
            <pc:sldMk cId="1544460754" sldId="267"/>
            <ac:graphicFrameMk id="281" creationId="{64436D94-D21B-E495-6D02-DC9890AA689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21:53.465" v="13402"/>
          <ac:graphicFrameMkLst>
            <pc:docMk/>
            <pc:sldMk cId="1544460754" sldId="267"/>
            <ac:graphicFrameMk id="283" creationId="{FDC6D790-8E0C-4444-EC00-367022D1FE5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2:53.844" v="34026"/>
          <ac:graphicFrameMkLst>
            <pc:docMk/>
            <pc:sldMk cId="1544460754" sldId="267"/>
            <ac:graphicFrameMk id="284" creationId="{6063F27C-26AA-285A-A820-EF3A9E4C46A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10.703" v="34186"/>
          <ac:graphicFrameMkLst>
            <pc:docMk/>
            <pc:sldMk cId="1544460754" sldId="267"/>
            <ac:graphicFrameMk id="286" creationId="{A21B7D22-7BB6-7EC4-9A82-E412D79E337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34.474" v="35592"/>
          <ac:graphicFrameMkLst>
            <pc:docMk/>
            <pc:sldMk cId="1544460754" sldId="267"/>
            <ac:graphicFrameMk id="302" creationId="{96FF63A5-B611-C5DB-6761-40156C5FB56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13.304" v="34370"/>
          <ac:graphicFrameMkLst>
            <pc:docMk/>
            <pc:sldMk cId="1544460754" sldId="267"/>
            <ac:graphicFrameMk id="304" creationId="{F7457E32-3A69-4294-2EE1-3F078B7BFA0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15.188" v="34560"/>
          <ac:graphicFrameMkLst>
            <pc:docMk/>
            <pc:sldMk cId="1544460754" sldId="267"/>
            <ac:graphicFrameMk id="306" creationId="{231F2B7E-4814-5C26-0284-FE84FB6FB6A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17.427" v="34750"/>
          <ac:graphicFrameMkLst>
            <pc:docMk/>
            <pc:sldMk cId="1544460754" sldId="267"/>
            <ac:graphicFrameMk id="308" creationId="{99E8B1F7-CFD4-EA59-FCC0-37EFA3405B1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19.694" v="34940"/>
          <ac:graphicFrameMkLst>
            <pc:docMk/>
            <pc:sldMk cId="1544460754" sldId="267"/>
            <ac:graphicFrameMk id="310" creationId="{0FA9181F-9669-26D8-B6CF-E18BEB1703F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27.972" v="35306"/>
          <ac:graphicFrameMkLst>
            <pc:docMk/>
            <pc:sldMk cId="1544460754" sldId="267"/>
            <ac:graphicFrameMk id="312" creationId="{70C78866-55BB-EA74-EF57-D12AE1066186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1:46:00.797" v="46084"/>
          <ac:graphicFrameMkLst>
            <pc:docMk/>
            <pc:sldMk cId="1544460754" sldId="267"/>
            <ac:graphicFrameMk id="314" creationId="{7E8E6184-03B4-1121-4A30-C9D7D29A71D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50.500" v="35730"/>
          <ac:graphicFrameMkLst>
            <pc:docMk/>
            <pc:sldMk cId="1544460754" sldId="267"/>
            <ac:graphicFrameMk id="316" creationId="{E0FC64B6-8D19-61DC-7D76-98DC862984C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52.060" v="35858"/>
          <ac:graphicFrameMkLst>
            <pc:docMk/>
            <pc:sldMk cId="1544460754" sldId="267"/>
            <ac:graphicFrameMk id="317" creationId="{F3991A6C-0AF3-D546-2450-49561D91174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3:52.977" v="35992"/>
          <ac:graphicFrameMkLst>
            <pc:docMk/>
            <pc:sldMk cId="1544460754" sldId="267"/>
            <ac:graphicFrameMk id="318" creationId="{A38267D8-CA7B-1BD8-68E2-ACE0451D4E7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07.528" v="37968"/>
          <ac:graphicFrameMkLst>
            <pc:docMk/>
            <pc:sldMk cId="1544460754" sldId="267"/>
            <ac:graphicFrameMk id="319" creationId="{EBD782F4-BEAA-45A1-C824-314E8898B54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10.539" v="38220"/>
          <ac:graphicFrameMkLst>
            <pc:docMk/>
            <pc:sldMk cId="1544460754" sldId="267"/>
            <ac:graphicFrameMk id="346" creationId="{43FA4ADD-EFC1-A5D4-8022-BF7978DEDFA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15.852" v="38443"/>
          <ac:graphicFrameMkLst>
            <pc:docMk/>
            <pc:sldMk cId="1544460754" sldId="267"/>
            <ac:graphicFrameMk id="350" creationId="{CC10F77E-90D3-CCCA-67DA-9FAE334C0F2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19.948" v="38681"/>
          <ac:graphicFrameMkLst>
            <pc:docMk/>
            <pc:sldMk cId="1544460754" sldId="267"/>
            <ac:graphicFrameMk id="354" creationId="{2480DC15-BE97-F1C9-88C2-758AF4898DF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23.915" v="38918"/>
          <ac:graphicFrameMkLst>
            <pc:docMk/>
            <pc:sldMk cId="1544460754" sldId="267"/>
            <ac:graphicFrameMk id="358" creationId="{B895CF60-5CF3-F604-F4AE-084EA51A847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27.098" v="39154"/>
          <ac:graphicFrameMkLst>
            <pc:docMk/>
            <pc:sldMk cId="1544460754" sldId="267"/>
            <ac:graphicFrameMk id="362" creationId="{11CE04DE-77F7-1FC2-6D0B-2779DB29A65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29.812" v="39394"/>
          <ac:graphicFrameMkLst>
            <pc:docMk/>
            <pc:sldMk cId="1544460754" sldId="267"/>
            <ac:graphicFrameMk id="366" creationId="{110DCE47-8C73-700D-F299-4CC74945297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33.222" v="39635"/>
          <ac:graphicFrameMkLst>
            <pc:docMk/>
            <pc:sldMk cId="1544460754" sldId="267"/>
            <ac:graphicFrameMk id="370" creationId="{A220B617-CA6F-5441-558A-2FF376799DD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37.252" v="39877"/>
          <ac:graphicFrameMkLst>
            <pc:docMk/>
            <pc:sldMk cId="1544460754" sldId="267"/>
            <ac:graphicFrameMk id="374" creationId="{F9D993A6-1042-2F29-BD41-2218212ED4F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42.181" v="40126"/>
          <ac:graphicFrameMkLst>
            <pc:docMk/>
            <pc:sldMk cId="1544460754" sldId="267"/>
            <ac:graphicFrameMk id="378" creationId="{0BBE2198-00C2-2072-2B31-3E376CE61A1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46.814" v="40426"/>
          <ac:graphicFrameMkLst>
            <pc:docMk/>
            <pc:sldMk cId="1544460754" sldId="267"/>
            <ac:graphicFrameMk id="382" creationId="{A52D55B7-0996-ECC7-2ED3-2A38B5D5656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2:50.220" v="40720"/>
          <ac:graphicFrameMkLst>
            <pc:docMk/>
            <pc:sldMk cId="1544460754" sldId="267"/>
            <ac:graphicFrameMk id="386" creationId="{3124C97F-03CB-9A46-DE8D-0B75F72AF8F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3:02.215" v="40844"/>
          <ac:graphicFrameMkLst>
            <pc:docMk/>
            <pc:sldMk cId="1544460754" sldId="267"/>
            <ac:graphicFrameMk id="388" creationId="{7713A79F-3F59-7430-B8CD-1B2B4A014A5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3:03.217" v="41070"/>
          <ac:graphicFrameMkLst>
            <pc:docMk/>
            <pc:sldMk cId="1544460754" sldId="267"/>
            <ac:graphicFrameMk id="389" creationId="{67021F0D-02A5-DC1B-F168-94FF2C81E07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3:11.045" v="41262"/>
          <ac:graphicFrameMkLst>
            <pc:docMk/>
            <pc:sldMk cId="1544460754" sldId="267"/>
            <ac:graphicFrameMk id="393" creationId="{E1CDFA9D-5F28-059B-3109-342861E8ACE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3:15.405" v="41422"/>
          <ac:graphicFrameMkLst>
            <pc:docMk/>
            <pc:sldMk cId="1544460754" sldId="267"/>
            <ac:graphicFrameMk id="397" creationId="{92BD1263-3910-BFC1-2DE7-F3E1934CD21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3:22.940" v="41900"/>
          <ac:graphicFrameMkLst>
            <pc:docMk/>
            <pc:sldMk cId="1544460754" sldId="267"/>
            <ac:graphicFrameMk id="399" creationId="{E94D7EC0-8417-904E-D256-1A9E33B4B87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17.291" v="42153"/>
          <ac:graphicFrameMkLst>
            <pc:docMk/>
            <pc:sldMk cId="1544460754" sldId="267"/>
            <ac:graphicFrameMk id="401" creationId="{E8AF745F-4791-2EA6-7006-7CABEC83DF2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22.955" v="42729"/>
          <ac:graphicFrameMkLst>
            <pc:docMk/>
            <pc:sldMk cId="1544460754" sldId="267"/>
            <ac:graphicFrameMk id="403" creationId="{C58B48E9-C76C-959B-4D56-92FE20F4D2F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29.583" v="42879"/>
          <ac:graphicFrameMkLst>
            <pc:docMk/>
            <pc:sldMk cId="1544460754" sldId="267"/>
            <ac:graphicFrameMk id="412" creationId="{7207B6D2-CBBE-455C-E898-54358505A53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33.036" v="43596"/>
          <ac:graphicFrameMkLst>
            <pc:docMk/>
            <pc:sldMk cId="1544460754" sldId="267"/>
            <ac:graphicFrameMk id="414" creationId="{4F1AFE1A-4F9F-8AC0-C224-D2DEC3457FE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35.837" v="43748"/>
          <ac:graphicFrameMkLst>
            <pc:docMk/>
            <pc:sldMk cId="1544460754" sldId="267"/>
            <ac:graphicFrameMk id="427" creationId="{36BCC2B6-4016-3DF2-B0EE-EECBCB808DF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36.279" v="43878"/>
          <ac:graphicFrameMkLst>
            <pc:docMk/>
            <pc:sldMk cId="1544460754" sldId="267"/>
            <ac:graphicFrameMk id="429" creationId="{E39B198D-1F76-B1F8-EE27-C1A3AD2CD2A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40.688" v="44008"/>
          <ac:graphicFrameMkLst>
            <pc:docMk/>
            <pc:sldMk cId="1544460754" sldId="267"/>
            <ac:graphicFrameMk id="431" creationId="{0AEA65CE-6EDD-AE98-99AA-2493A5A4D7C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43.912" v="44152"/>
          <ac:graphicFrameMkLst>
            <pc:docMk/>
            <pc:sldMk cId="1544460754" sldId="267"/>
            <ac:graphicFrameMk id="433" creationId="{4A388306-2EAC-8C6E-2051-B10DB2017B2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45.961" v="44343"/>
          <ac:graphicFrameMkLst>
            <pc:docMk/>
            <pc:sldMk cId="1544460754" sldId="267"/>
            <ac:graphicFrameMk id="436" creationId="{11F7CC11-45E8-F974-89A1-06C3245D039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49.402" v="44932"/>
          <ac:graphicFrameMkLst>
            <pc:docMk/>
            <pc:sldMk cId="1544460754" sldId="267"/>
            <ac:graphicFrameMk id="439" creationId="{39003160-AA85-6B72-987B-1F22295FDBE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4:52.284" v="45086"/>
          <ac:graphicFrameMkLst>
            <pc:docMk/>
            <pc:sldMk cId="1544460754" sldId="267"/>
            <ac:graphicFrameMk id="444" creationId="{B6BF8671-0BEC-A310-4FAF-22021E93B81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5:48.466" v="45645"/>
          <ac:graphicFrameMkLst>
            <pc:docMk/>
            <pc:sldMk cId="1544460754" sldId="267"/>
            <ac:graphicFrameMk id="446" creationId="{386A640C-D184-F42C-0064-6DC49DCB48E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5:53.688" v="45797"/>
          <ac:graphicFrameMkLst>
            <pc:docMk/>
            <pc:sldMk cId="1544460754" sldId="267"/>
            <ac:graphicFrameMk id="460" creationId="{4FC91532-2A1D-C39B-F7A4-325B201825F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5:53.859" v="45942"/>
          <ac:graphicFrameMkLst>
            <pc:docMk/>
            <pc:sldMk cId="1544460754" sldId="267"/>
            <ac:graphicFrameMk id="462" creationId="{3F32CDB1-81F7-EDB3-C5D5-20E8417228D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46:00.762" v="46073"/>
          <ac:graphicFrameMkLst>
            <pc:docMk/>
            <pc:sldMk cId="1544460754" sldId="267"/>
            <ac:graphicFrameMk id="464" creationId="{0A084F59-763B-CBB7-F547-B6023FF8F6D6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1:46:00.797" v="46112"/>
          <ac:graphicFrameMkLst>
            <pc:docMk/>
            <pc:sldMk cId="1544460754" sldId="267"/>
            <ac:graphicFrameMk id="466" creationId="{6B7FB9AB-1DA1-FBB1-7F09-EFAA6A98E8E1}"/>
          </ac:graphicFrameMkLst>
        </pc:graphicFrameChg>
        <pc:cxnChg chg="add del mod ord">
          <ac:chgData name="Knut Erik Rekdal" userId="d0eebe2d-c13b-4531-be2d-d180fee10ebf" providerId="ADAL" clId="{4E8B873A-85D6-490F-A3CB-26E44A5DEE60}" dt="2025-05-26T11:46:25.756" v="766"/>
          <ac:cxnSpMkLst>
            <pc:docMk/>
            <pc:sldMk cId="1544460754" sldId="267"/>
            <ac:cxnSpMk id="19" creationId="{FCF9C8F9-48C3-14A7-F8F1-83356BC25B9F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701"/>
          <ac:cxnSpMkLst>
            <pc:docMk/>
            <pc:sldMk cId="1544460754" sldId="267"/>
            <ac:cxnSpMk id="140" creationId="{170A5086-F172-4803-0FDB-DCAB252F7C7F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91"/>
          <ac:cxnSpMkLst>
            <pc:docMk/>
            <pc:sldMk cId="1544460754" sldId="267"/>
            <ac:cxnSpMk id="141" creationId="{FD6032D1-E7F4-49B5-4803-A1B02B7704D3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89"/>
          <ac:cxnSpMkLst>
            <pc:docMk/>
            <pc:sldMk cId="1544460754" sldId="267"/>
            <ac:cxnSpMk id="142" creationId="{D570B9E0-6702-0E72-A656-4A13DCB30BB9}"/>
          </ac:cxnSpMkLst>
        </pc:cxnChg>
        <pc:cxnChg chg="add del mod ord">
          <ac:chgData name="Knut Erik Rekdal" userId="d0eebe2d-c13b-4531-be2d-d180fee10ebf" providerId="ADAL" clId="{4E8B873A-85D6-490F-A3CB-26E44A5DEE60}" dt="2025-05-26T11:52:20.695" v="5745"/>
          <ac:cxnSpMkLst>
            <pc:docMk/>
            <pc:sldMk cId="1544460754" sldId="267"/>
            <ac:cxnSpMk id="143" creationId="{8A6D25CB-01A7-FEEE-108D-5127E1E95B67}"/>
          </ac:cxnSpMkLst>
        </pc:cxnChg>
        <pc:cxnChg chg="add del mod ord">
          <ac:chgData name="Knut Erik Rekdal" userId="d0eebe2d-c13b-4531-be2d-d180fee10ebf" providerId="ADAL" clId="{4E8B873A-85D6-490F-A3CB-26E44A5DEE60}" dt="2025-05-26T11:52:20.695" v="5743"/>
          <ac:cxnSpMkLst>
            <pc:docMk/>
            <pc:sldMk cId="1544460754" sldId="267"/>
            <ac:cxnSpMk id="144" creationId="{B34EE294-74E0-D82D-F579-E01E2EA610A6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703"/>
          <ac:cxnSpMkLst>
            <pc:docMk/>
            <pc:sldMk cId="1544460754" sldId="267"/>
            <ac:cxnSpMk id="145" creationId="{91D23F47-72E3-519C-816E-67A8A7D1F389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95"/>
          <ac:cxnSpMkLst>
            <pc:docMk/>
            <pc:sldMk cId="1544460754" sldId="267"/>
            <ac:cxnSpMk id="146" creationId="{DB78A6DC-89BC-BF9D-D778-5BCB6E36D26D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93"/>
          <ac:cxnSpMkLst>
            <pc:docMk/>
            <pc:sldMk cId="1544460754" sldId="267"/>
            <ac:cxnSpMk id="147" creationId="{CF08E4BF-9EE8-3F3E-8700-3E07BB22CBE7}"/>
          </ac:cxnSpMkLst>
        </pc:cxnChg>
        <pc:cxnChg chg="add del mod ord">
          <ac:chgData name="Knut Erik Rekdal" userId="d0eebe2d-c13b-4531-be2d-d180fee10ebf" providerId="ADAL" clId="{4E8B873A-85D6-490F-A3CB-26E44A5DEE60}" dt="2025-05-26T11:52:20.697" v="5750"/>
          <ac:cxnSpMkLst>
            <pc:docMk/>
            <pc:sldMk cId="1544460754" sldId="267"/>
            <ac:cxnSpMk id="148" creationId="{9409B288-02F3-B41F-09BD-4304F71CC48E}"/>
          </ac:cxnSpMkLst>
        </pc:cxnChg>
        <pc:cxnChg chg="add del mod ord">
          <ac:chgData name="Knut Erik Rekdal" userId="d0eebe2d-c13b-4531-be2d-d180fee10ebf" providerId="ADAL" clId="{4E8B873A-85D6-490F-A3CB-26E44A5DEE60}" dt="2025-05-26T11:52:20.697" v="5748"/>
          <ac:cxnSpMkLst>
            <pc:docMk/>
            <pc:sldMk cId="1544460754" sldId="267"/>
            <ac:cxnSpMk id="149" creationId="{1F156A8E-8F02-FB92-D54B-93F636B2ED0C}"/>
          </ac:cxnSpMkLst>
        </pc:cxnChg>
        <pc:cxnChg chg="add del mod ord">
          <ac:chgData name="Knut Erik Rekdal" userId="d0eebe2d-c13b-4531-be2d-d180fee10ebf" providerId="ADAL" clId="{4E8B873A-85D6-490F-A3CB-26E44A5DEE60}" dt="2025-05-26T11:52:20.642" v="5705"/>
          <ac:cxnSpMkLst>
            <pc:docMk/>
            <pc:sldMk cId="1544460754" sldId="267"/>
            <ac:cxnSpMk id="150" creationId="{16FC6928-A373-F5F8-09BD-86D98594658C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99"/>
          <ac:cxnSpMkLst>
            <pc:docMk/>
            <pc:sldMk cId="1544460754" sldId="267"/>
            <ac:cxnSpMk id="151" creationId="{968B4918-2C84-94E0-0763-12294A683218}"/>
          </ac:cxnSpMkLst>
        </pc:cxnChg>
        <pc:cxnChg chg="add del mod ord">
          <ac:chgData name="Knut Erik Rekdal" userId="d0eebe2d-c13b-4531-be2d-d180fee10ebf" providerId="ADAL" clId="{4E8B873A-85D6-490F-A3CB-26E44A5DEE60}" dt="2025-05-26T11:52:20.634" v="5697"/>
          <ac:cxnSpMkLst>
            <pc:docMk/>
            <pc:sldMk cId="1544460754" sldId="267"/>
            <ac:cxnSpMk id="152" creationId="{D55E3E5D-B96C-0203-D90B-2A6C61EEEED4}"/>
          </ac:cxnSpMkLst>
        </pc:cxnChg>
        <pc:cxnChg chg="add del mod ord">
          <ac:chgData name="Knut Erik Rekdal" userId="d0eebe2d-c13b-4531-be2d-d180fee10ebf" providerId="ADAL" clId="{4E8B873A-85D6-490F-A3CB-26E44A5DEE60}" dt="2025-05-26T11:52:20.699" v="5755"/>
          <ac:cxnSpMkLst>
            <pc:docMk/>
            <pc:sldMk cId="1544460754" sldId="267"/>
            <ac:cxnSpMk id="153" creationId="{8E0372E2-10CE-8FE4-E953-704510EDF80D}"/>
          </ac:cxnSpMkLst>
        </pc:cxnChg>
        <pc:cxnChg chg="add del mod ord">
          <ac:chgData name="Knut Erik Rekdal" userId="d0eebe2d-c13b-4531-be2d-d180fee10ebf" providerId="ADAL" clId="{4E8B873A-85D6-490F-A3CB-26E44A5DEE60}" dt="2025-05-26T11:52:20.697" v="5753"/>
          <ac:cxnSpMkLst>
            <pc:docMk/>
            <pc:sldMk cId="1544460754" sldId="267"/>
            <ac:cxnSpMk id="154" creationId="{51C04DC3-AFC7-9C78-5BF2-ED037A5E23BC}"/>
          </ac:cxnSpMkLst>
        </pc:cxnChg>
        <pc:cxnChg chg="add del mod ord">
          <ac:chgData name="Knut Erik Rekdal" userId="d0eebe2d-c13b-4531-be2d-d180fee10ebf" providerId="ADAL" clId="{4E8B873A-85D6-490F-A3CB-26E44A5DEE60}" dt="2025-05-26T11:52:20.642" v="5707"/>
          <ac:cxnSpMkLst>
            <pc:docMk/>
            <pc:sldMk cId="1544460754" sldId="267"/>
            <ac:cxnSpMk id="155" creationId="{3128112D-44CE-D94A-A0DD-13B7FE7D5C20}"/>
          </ac:cxnSpMkLst>
        </pc:cxnChg>
        <pc:cxnChg chg="add del mod ord">
          <ac:chgData name="Knut Erik Rekdal" userId="d0eebe2d-c13b-4531-be2d-d180fee10ebf" providerId="ADAL" clId="{4E8B873A-85D6-490F-A3CB-26E44A5DEE60}" dt="2025-05-26T11:52:20.644" v="5710"/>
          <ac:cxnSpMkLst>
            <pc:docMk/>
            <pc:sldMk cId="1544460754" sldId="267"/>
            <ac:cxnSpMk id="156" creationId="{54972F53-C51D-354E-ADDF-7F1AF9E3DBC2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34"/>
          <ac:cxnSpMkLst>
            <pc:docMk/>
            <pc:sldMk cId="1544460754" sldId="267"/>
            <ac:cxnSpMk id="173" creationId="{0A58BF7C-07AA-D6B0-999C-677434DFD30F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32"/>
          <ac:cxnSpMkLst>
            <pc:docMk/>
            <pc:sldMk cId="1544460754" sldId="267"/>
            <ac:cxnSpMk id="174" creationId="{E55E1150-23FF-0DD6-E835-D5F2A567D7A7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36"/>
          <ac:cxnSpMkLst>
            <pc:docMk/>
            <pc:sldMk cId="1544460754" sldId="267"/>
            <ac:cxnSpMk id="175" creationId="{FC94B160-3019-292F-E8B5-2EACF4EB2652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38"/>
          <ac:cxnSpMkLst>
            <pc:docMk/>
            <pc:sldMk cId="1544460754" sldId="267"/>
            <ac:cxnSpMk id="176" creationId="{A51C5AF7-08D3-67CC-4E81-11E95F7028EB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40"/>
          <ac:cxnSpMkLst>
            <pc:docMk/>
            <pc:sldMk cId="1544460754" sldId="267"/>
            <ac:cxnSpMk id="177" creationId="{12AA749B-3D71-F5D1-460B-5D284AEAC5E3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42"/>
          <ac:cxnSpMkLst>
            <pc:docMk/>
            <pc:sldMk cId="1544460754" sldId="267"/>
            <ac:cxnSpMk id="178" creationId="{3DBA7759-73EB-11B5-F36E-8EA86B00B0C9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44"/>
          <ac:cxnSpMkLst>
            <pc:docMk/>
            <pc:sldMk cId="1544460754" sldId="267"/>
            <ac:cxnSpMk id="179" creationId="{E5F7DE23-502B-EA48-5C68-A4D6257D64C0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46"/>
          <ac:cxnSpMkLst>
            <pc:docMk/>
            <pc:sldMk cId="1544460754" sldId="267"/>
            <ac:cxnSpMk id="180" creationId="{F44CD3D1-9165-0A97-6E6C-1AE5200BCB25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48"/>
          <ac:cxnSpMkLst>
            <pc:docMk/>
            <pc:sldMk cId="1544460754" sldId="267"/>
            <ac:cxnSpMk id="181" creationId="{BF785332-D625-C025-96BB-B9F05A21478C}"/>
          </ac:cxnSpMkLst>
        </pc:cxnChg>
        <pc:cxnChg chg="add del mod ord">
          <ac:chgData name="Knut Erik Rekdal" userId="d0eebe2d-c13b-4531-be2d-d180fee10ebf" providerId="ADAL" clId="{4E8B873A-85D6-490F-A3CB-26E44A5DEE60}" dt="2025-05-26T13:19:21.296" v="9350"/>
          <ac:cxnSpMkLst>
            <pc:docMk/>
            <pc:sldMk cId="1544460754" sldId="267"/>
            <ac:cxnSpMk id="182" creationId="{3BBF2D24-DF04-2F67-040A-3FA2E8F534B9}"/>
          </ac:cxnSpMkLst>
        </pc:cxnChg>
        <pc:cxnChg chg="add del mod ord">
          <ac:chgData name="Knut Erik Rekdal" userId="d0eebe2d-c13b-4531-be2d-d180fee10ebf" providerId="ADAL" clId="{4E8B873A-85D6-490F-A3CB-26E44A5DEE60}" dt="2025-05-26T13:19:21.311" v="9352"/>
          <ac:cxnSpMkLst>
            <pc:docMk/>
            <pc:sldMk cId="1544460754" sldId="267"/>
            <ac:cxnSpMk id="183" creationId="{CE33A698-F1DB-1F8B-E3A6-B0344731D738}"/>
          </ac:cxnSpMkLst>
        </pc:cxnChg>
        <pc:cxnChg chg="add del mod ord">
          <ac:chgData name="Knut Erik Rekdal" userId="d0eebe2d-c13b-4531-be2d-d180fee10ebf" providerId="ADAL" clId="{4E8B873A-85D6-490F-A3CB-26E44A5DEE60}" dt="2025-05-26T13:19:21.312" v="9354"/>
          <ac:cxnSpMkLst>
            <pc:docMk/>
            <pc:sldMk cId="1544460754" sldId="267"/>
            <ac:cxnSpMk id="184" creationId="{0CC986F3-D40E-072E-CE96-7618226DCACF}"/>
          </ac:cxnSpMkLst>
        </pc:cxnChg>
        <pc:cxnChg chg="add del mod ord">
          <ac:chgData name="Knut Erik Rekdal" userId="d0eebe2d-c13b-4531-be2d-d180fee10ebf" providerId="ADAL" clId="{4E8B873A-85D6-490F-A3CB-26E44A5DEE60}" dt="2025-05-26T13:19:21.312" v="9356"/>
          <ac:cxnSpMkLst>
            <pc:docMk/>
            <pc:sldMk cId="1544460754" sldId="267"/>
            <ac:cxnSpMk id="185" creationId="{E95ADB10-B15F-C673-FDD4-B81FEDD0C309}"/>
          </ac:cxnSpMkLst>
        </pc:cxnChg>
        <pc:cxnChg chg="add del mod ord">
          <ac:chgData name="Knut Erik Rekdal" userId="d0eebe2d-c13b-4531-be2d-d180fee10ebf" providerId="ADAL" clId="{4E8B873A-85D6-490F-A3CB-26E44A5DEE60}" dt="2025-05-26T13:19:21.313" v="9358"/>
          <ac:cxnSpMkLst>
            <pc:docMk/>
            <pc:sldMk cId="1544460754" sldId="267"/>
            <ac:cxnSpMk id="186" creationId="{81DE2848-F4E1-832A-49C1-0460C4AFDA72}"/>
          </ac:cxnSpMkLst>
        </pc:cxnChg>
        <pc:cxnChg chg="add del mod ord">
          <ac:chgData name="Knut Erik Rekdal" userId="d0eebe2d-c13b-4531-be2d-d180fee10ebf" providerId="ADAL" clId="{4E8B873A-85D6-490F-A3CB-26E44A5DEE60}" dt="2025-05-26T13:19:51.154" v="10731"/>
          <ac:cxnSpMkLst>
            <pc:docMk/>
            <pc:sldMk cId="1544460754" sldId="267"/>
            <ac:cxnSpMk id="203" creationId="{50A923D6-A906-9F47-1101-864C25643AA2}"/>
          </ac:cxnSpMkLst>
        </pc:cxnChg>
        <pc:cxnChg chg="add mod ord">
          <ac:chgData name="Knut Erik Rekdal" userId="d0eebe2d-c13b-4531-be2d-d180fee10ebf" providerId="ADAL" clId="{4E8B873A-85D6-490F-A3CB-26E44A5DEE60}" dt="2025-05-27T11:46:00.810" v="46146"/>
          <ac:cxnSpMkLst>
            <pc:docMk/>
            <pc:sldMk cId="1544460754" sldId="267"/>
            <ac:cxnSpMk id="204" creationId="{3C0B7D9F-15CD-A4A7-010A-0E3E2BB26FCD}"/>
          </ac:cxnSpMkLst>
        </pc:cxnChg>
        <pc:cxnChg chg="add mod ord">
          <ac:chgData name="Knut Erik Rekdal" userId="d0eebe2d-c13b-4531-be2d-d180fee10ebf" providerId="ADAL" clId="{4E8B873A-85D6-490F-A3CB-26E44A5DEE60}" dt="2025-05-27T11:46:00.797" v="46114"/>
          <ac:cxnSpMkLst>
            <pc:docMk/>
            <pc:sldMk cId="1544460754" sldId="267"/>
            <ac:cxnSpMk id="265" creationId="{F321CED2-F406-CDC6-0F4C-D0491D6D81E3}"/>
          </ac:cxnSpMkLst>
        </pc:cxnChg>
        <pc:cxnChg chg="add mod ord">
          <ac:chgData name="Knut Erik Rekdal" userId="d0eebe2d-c13b-4531-be2d-d180fee10ebf" providerId="ADAL" clId="{4E8B873A-85D6-490F-A3CB-26E44A5DEE60}" dt="2025-05-27T11:46:00.810" v="46153"/>
          <ac:cxnSpMkLst>
            <pc:docMk/>
            <pc:sldMk cId="1544460754" sldId="267"/>
            <ac:cxnSpMk id="301" creationId="{19515E71-2CC8-9F2F-D81E-4ABDB826DBAC}"/>
          </ac:cxnSpMkLst>
        </pc:cxnChg>
        <pc:cxnChg chg="add del mod ord">
          <ac:chgData name="Knut Erik Rekdal" userId="d0eebe2d-c13b-4531-be2d-d180fee10ebf" providerId="ADAL" clId="{4E8B873A-85D6-490F-A3CB-26E44A5DEE60}" dt="2025-05-27T11:42:46.798" v="40407"/>
          <ac:cxnSpMkLst>
            <pc:docMk/>
            <pc:sldMk cId="1544460754" sldId="267"/>
            <ac:cxnSpMk id="349" creationId="{40F5CF60-FAEC-63F9-AE66-28B9A1AC8A51}"/>
          </ac:cxnSpMkLst>
        </pc:cxnChg>
        <pc:cxnChg chg="add del mod ord">
          <ac:chgData name="Knut Erik Rekdal" userId="d0eebe2d-c13b-4531-be2d-d180fee10ebf" providerId="ADAL" clId="{4E8B873A-85D6-490F-A3CB-26E44A5DEE60}" dt="2025-05-27T11:42:42.165" v="40113"/>
          <ac:cxnSpMkLst>
            <pc:docMk/>
            <pc:sldMk cId="1544460754" sldId="267"/>
            <ac:cxnSpMk id="353" creationId="{12C26C4E-34FD-DB8F-188C-9DC768A6CA70}"/>
          </ac:cxnSpMkLst>
        </pc:cxnChg>
        <pc:cxnChg chg="add del mod ord">
          <ac:chgData name="Knut Erik Rekdal" userId="d0eebe2d-c13b-4531-be2d-d180fee10ebf" providerId="ADAL" clId="{4E8B873A-85D6-490F-A3CB-26E44A5DEE60}" dt="2025-05-27T11:42:37.069" v="39756"/>
          <ac:cxnSpMkLst>
            <pc:docMk/>
            <pc:sldMk cId="1544460754" sldId="267"/>
            <ac:cxnSpMk id="357" creationId="{3A11ACC7-BF6B-764D-9241-3B00B0C63FB0}"/>
          </ac:cxnSpMkLst>
        </pc:cxnChg>
        <pc:cxnChg chg="add del mod ord">
          <ac:chgData name="Knut Erik Rekdal" userId="d0eebe2d-c13b-4531-be2d-d180fee10ebf" providerId="ADAL" clId="{4E8B873A-85D6-490F-A3CB-26E44A5DEE60}" dt="2025-05-27T11:42:33.063" v="39514"/>
          <ac:cxnSpMkLst>
            <pc:docMk/>
            <pc:sldMk cId="1544460754" sldId="267"/>
            <ac:cxnSpMk id="361" creationId="{B1FA8BDA-6DBA-1779-6608-669B988DADE5}"/>
          </ac:cxnSpMkLst>
        </pc:cxnChg>
        <pc:cxnChg chg="add del mod ord">
          <ac:chgData name="Knut Erik Rekdal" userId="d0eebe2d-c13b-4531-be2d-d180fee10ebf" providerId="ADAL" clId="{4E8B873A-85D6-490F-A3CB-26E44A5DEE60}" dt="2025-05-27T11:42:29.615" v="39273"/>
          <ac:cxnSpMkLst>
            <pc:docMk/>
            <pc:sldMk cId="1544460754" sldId="267"/>
            <ac:cxnSpMk id="365" creationId="{FA4FE083-30A0-74EB-8CF7-45F70D35C9B2}"/>
          </ac:cxnSpMkLst>
        </pc:cxnChg>
        <pc:cxnChg chg="add mod ord">
          <ac:chgData name="Knut Erik Rekdal" userId="d0eebe2d-c13b-4531-be2d-d180fee10ebf" providerId="ADAL" clId="{4E8B873A-85D6-490F-A3CB-26E44A5DEE60}" dt="2025-05-27T11:46:00.810" v="46160"/>
          <ac:cxnSpMkLst>
            <pc:docMk/>
            <pc:sldMk cId="1544460754" sldId="267"/>
            <ac:cxnSpMk id="402" creationId="{D104D667-F512-A97C-D285-FE801D7192C3}"/>
          </ac:cxnSpMkLst>
        </pc:cxnChg>
        <pc:cxnChg chg="add mod ord">
          <ac:chgData name="Knut Erik Rekdal" userId="d0eebe2d-c13b-4531-be2d-d180fee10ebf" providerId="ADAL" clId="{4E8B873A-85D6-490F-A3CB-26E44A5DEE60}" dt="2025-05-27T11:46:00.808" v="46116"/>
          <ac:cxnSpMkLst>
            <pc:docMk/>
            <pc:sldMk cId="1544460754" sldId="267"/>
            <ac:cxnSpMk id="435" creationId="{4D820C42-FF78-183D-D435-79C23AB91023}"/>
          </ac:cxnSpMkLst>
        </pc:cxnChg>
      </pc:sldChg>
      <pc:sldChg chg="addSp delSp modSp add mod">
        <pc:chgData name="Knut Erik Rekdal" userId="d0eebe2d-c13b-4531-be2d-d180fee10ebf" providerId="ADAL" clId="{4E8B873A-85D6-490F-A3CB-26E44A5DEE60}" dt="2025-05-27T11:11:40.241" v="33688" actId="20577"/>
        <pc:sldMkLst>
          <pc:docMk/>
          <pc:sldMk cId="4022494792" sldId="272"/>
        </pc:sldMkLst>
        <pc:spChg chg="add del mod modVis">
          <ac:chgData name="Knut Erik Rekdal" userId="d0eebe2d-c13b-4531-be2d-d180fee10ebf" providerId="ADAL" clId="{4E8B873A-85D6-490F-A3CB-26E44A5DEE60}" dt="2025-05-27T11:11:19.772" v="33658"/>
          <ac:spMkLst>
            <pc:docMk/>
            <pc:sldMk cId="4022494792" sldId="272"/>
            <ac:spMk id="2" creationId="{98490AB8-9950-CA38-CB3F-FFEF70FDA811}"/>
          </ac:spMkLst>
        </pc:spChg>
        <pc:spChg chg="mod">
          <ac:chgData name="Knut Erik Rekdal" userId="d0eebe2d-c13b-4531-be2d-d180fee10ebf" providerId="ADAL" clId="{4E8B873A-85D6-490F-A3CB-26E44A5DEE60}" dt="2025-05-27T11:11:29.759" v="33663" actId="948"/>
          <ac:spMkLst>
            <pc:docMk/>
            <pc:sldMk cId="4022494792" sldId="272"/>
            <ac:spMk id="3" creationId="{1F5D3B53-96E5-4575-992C-3EAB796F9CC3}"/>
          </ac:spMkLst>
        </pc:spChg>
        <pc:spChg chg="mod">
          <ac:chgData name="Knut Erik Rekdal" userId="d0eebe2d-c13b-4531-be2d-d180fee10ebf" providerId="ADAL" clId="{4E8B873A-85D6-490F-A3CB-26E44A5DEE60}" dt="2025-05-27T11:11:40.241" v="33688" actId="20577"/>
          <ac:spMkLst>
            <pc:docMk/>
            <pc:sldMk cId="4022494792" sldId="272"/>
            <ac:spMk id="5" creationId="{456E0A46-670B-4129-BCB3-AE1092263235}"/>
          </ac:spMkLst>
        </pc:spChg>
        <pc:spChg chg="add del mod modVis">
          <ac:chgData name="Knut Erik Rekdal" userId="d0eebe2d-c13b-4531-be2d-d180fee10ebf" providerId="ADAL" clId="{4E8B873A-85D6-490F-A3CB-26E44A5DEE60}" dt="2025-05-27T11:11:29.776" v="33684"/>
          <ac:spMkLst>
            <pc:docMk/>
            <pc:sldMk cId="4022494792" sldId="272"/>
            <ac:spMk id="6" creationId="{9DBF5FFD-3F27-C844-81ED-00B33EC1CD3D}"/>
          </ac:spMkLst>
        </pc:spChg>
        <pc:graphicFrameChg chg="mod">
          <ac:chgData name="Knut Erik Rekdal" userId="d0eebe2d-c13b-4531-be2d-d180fee10ebf" providerId="ADAL" clId="{4E8B873A-85D6-490F-A3CB-26E44A5DEE60}" dt="2025-05-27T11:11:29.776" v="33686"/>
          <ac:graphicFrameMkLst>
            <pc:docMk/>
            <pc:sldMk cId="4022494792" sldId="272"/>
            <ac:graphicFrameMk id="10" creationId="{42CD3DB0-FF15-4FCA-87CE-F26D97A43B41}"/>
          </ac:graphicFrameMkLst>
        </pc:graphicFrameChg>
      </pc:sldChg>
      <pc:sldChg chg="add del">
        <pc:chgData name="Knut Erik Rekdal" userId="d0eebe2d-c13b-4531-be2d-d180fee10ebf" providerId="ADAL" clId="{4E8B873A-85D6-490F-A3CB-26E44A5DEE60}" dt="2025-05-27T10:50:14.979" v="21494" actId="47"/>
        <pc:sldMkLst>
          <pc:docMk/>
          <pc:sldMk cId="3259804489" sldId="813"/>
        </pc:sldMkLst>
      </pc:sldChg>
      <pc:sldChg chg="add del">
        <pc:chgData name="Knut Erik Rekdal" userId="d0eebe2d-c13b-4531-be2d-d180fee10ebf" providerId="ADAL" clId="{4E8B873A-85D6-490F-A3CB-26E44A5DEE60}" dt="2025-05-27T10:50:30.413" v="21496" actId="47"/>
        <pc:sldMkLst>
          <pc:docMk/>
          <pc:sldMk cId="644276641" sldId="814"/>
        </pc:sldMkLst>
      </pc:sldChg>
      <pc:sldChg chg="addSp delSp modSp add mod">
        <pc:chgData name="Knut Erik Rekdal" userId="d0eebe2d-c13b-4531-be2d-d180fee10ebf" providerId="ADAL" clId="{4E8B873A-85D6-490F-A3CB-26E44A5DEE60}" dt="2025-05-27T11:04:39.764" v="32968" actId="1035"/>
        <pc:sldMkLst>
          <pc:docMk/>
          <pc:sldMk cId="2391991264" sldId="815"/>
        </pc:sldMkLst>
        <pc:spChg chg="mod ord">
          <ac:chgData name="Knut Erik Rekdal" userId="d0eebe2d-c13b-4531-be2d-d180fee10ebf" providerId="ADAL" clId="{4E8B873A-85D6-490F-A3CB-26E44A5DEE60}" dt="2025-05-27T10:37:07.569" v="20890"/>
          <ac:spMkLst>
            <pc:docMk/>
            <pc:sldMk cId="2391991264" sldId="815"/>
            <ac:spMk id="2" creationId="{CC7DCFE3-FC3C-C938-B54D-47FE69595A6D}"/>
          </ac:spMkLst>
        </pc:spChg>
        <pc:spChg chg="add del mod modVis">
          <ac:chgData name="Knut Erik Rekdal" userId="d0eebe2d-c13b-4531-be2d-d180fee10ebf" providerId="ADAL" clId="{4E8B873A-85D6-490F-A3CB-26E44A5DEE60}" dt="2025-05-26T13:22:10.789" v="13624"/>
          <ac:spMkLst>
            <pc:docMk/>
            <pc:sldMk cId="2391991264" sldId="815"/>
            <ac:spMk id="3" creationId="{C7648EAA-8E7C-27BA-2D36-6555A7A81D64}"/>
          </ac:spMkLst>
        </pc:spChg>
        <pc:spChg chg="mod ord">
          <ac:chgData name="Knut Erik Rekdal" userId="d0eebe2d-c13b-4531-be2d-d180fee10ebf" providerId="ADAL" clId="{4E8B873A-85D6-490F-A3CB-26E44A5DEE60}" dt="2025-05-27T10:37:07.569" v="20892"/>
          <ac:spMkLst>
            <pc:docMk/>
            <pc:sldMk cId="2391991264" sldId="815"/>
            <ac:spMk id="4" creationId="{13332E8C-DB5C-4402-D2FB-081B12043DA6}"/>
          </ac:spMkLst>
        </pc:spChg>
        <pc:spChg chg="add del mod modVis">
          <ac:chgData name="Knut Erik Rekdal" userId="d0eebe2d-c13b-4531-be2d-d180fee10ebf" providerId="ADAL" clId="{4E8B873A-85D6-490F-A3CB-26E44A5DEE60}" dt="2025-05-26T13:44:28.855" v="13658"/>
          <ac:spMkLst>
            <pc:docMk/>
            <pc:sldMk cId="2391991264" sldId="815"/>
            <ac:spMk id="7" creationId="{48C514E0-1E58-6E50-F547-D8D9312559D5}"/>
          </ac:spMkLst>
        </pc:spChg>
        <pc:spChg chg="add del mod modVis">
          <ac:chgData name="Knut Erik Rekdal" userId="d0eebe2d-c13b-4531-be2d-d180fee10ebf" providerId="ADAL" clId="{4E8B873A-85D6-490F-A3CB-26E44A5DEE60}" dt="2025-05-26T13:44:30.306" v="13690"/>
          <ac:spMkLst>
            <pc:docMk/>
            <pc:sldMk cId="2391991264" sldId="815"/>
            <ac:spMk id="8" creationId="{0E02F284-DCC7-04A3-3570-A2B2FBFAB0E1}"/>
          </ac:spMkLst>
        </pc:spChg>
        <pc:spChg chg="mod">
          <ac:chgData name="Knut Erik Rekdal" userId="d0eebe2d-c13b-4531-be2d-d180fee10ebf" providerId="ADAL" clId="{4E8B873A-85D6-490F-A3CB-26E44A5DEE60}" dt="2025-05-27T10:37:07.570" v="20895"/>
          <ac:spMkLst>
            <pc:docMk/>
            <pc:sldMk cId="2391991264" sldId="815"/>
            <ac:spMk id="9" creationId="{FCD7D9A0-6EC0-D39F-7D05-E3AF0125828B}"/>
          </ac:spMkLst>
        </pc:spChg>
        <pc:spChg chg="add del mod modVis">
          <ac:chgData name="Knut Erik Rekdal" userId="d0eebe2d-c13b-4531-be2d-d180fee10ebf" providerId="ADAL" clId="{4E8B873A-85D6-490F-A3CB-26E44A5DEE60}" dt="2025-05-26T13:44:31.485" v="13722"/>
          <ac:spMkLst>
            <pc:docMk/>
            <pc:sldMk cId="2391991264" sldId="815"/>
            <ac:spMk id="10" creationId="{78C6BC1D-5014-FF93-A81C-563A65642B80}"/>
          </ac:spMkLst>
        </pc:spChg>
        <pc:spChg chg="mod">
          <ac:chgData name="Knut Erik Rekdal" userId="d0eebe2d-c13b-4531-be2d-d180fee10ebf" providerId="ADAL" clId="{4E8B873A-85D6-490F-A3CB-26E44A5DEE60}" dt="2025-05-27T10:37:07.570" v="20896"/>
          <ac:spMkLst>
            <pc:docMk/>
            <pc:sldMk cId="2391991264" sldId="815"/>
            <ac:spMk id="11" creationId="{7E66398B-8BD3-497D-C890-4CAE9B25C9D6}"/>
          </ac:spMkLst>
        </pc:spChg>
        <pc:spChg chg="mod">
          <ac:chgData name="Knut Erik Rekdal" userId="d0eebe2d-c13b-4531-be2d-d180fee10ebf" providerId="ADAL" clId="{4E8B873A-85D6-490F-A3CB-26E44A5DEE60}" dt="2025-05-27T10:37:07.571" v="20897"/>
          <ac:spMkLst>
            <pc:docMk/>
            <pc:sldMk cId="2391991264" sldId="815"/>
            <ac:spMk id="12" creationId="{28BF6668-F22D-6DB4-9641-B0DB0FBD9FD3}"/>
          </ac:spMkLst>
        </pc:spChg>
        <pc:spChg chg="add del mod modVis">
          <ac:chgData name="Knut Erik Rekdal" userId="d0eebe2d-c13b-4531-be2d-d180fee10ebf" providerId="ADAL" clId="{4E8B873A-85D6-490F-A3CB-26E44A5DEE60}" dt="2025-05-26T13:44:34.568" v="13756"/>
          <ac:spMkLst>
            <pc:docMk/>
            <pc:sldMk cId="2391991264" sldId="815"/>
            <ac:spMk id="13" creationId="{54082586-AF0E-641D-7EA8-3D72AB08958B}"/>
          </ac:spMkLst>
        </pc:spChg>
        <pc:spChg chg="add del mod modVis">
          <ac:chgData name="Knut Erik Rekdal" userId="d0eebe2d-c13b-4531-be2d-d180fee10ebf" providerId="ADAL" clId="{4E8B873A-85D6-490F-A3CB-26E44A5DEE60}" dt="2025-05-26T13:44:36.355" v="13788"/>
          <ac:spMkLst>
            <pc:docMk/>
            <pc:sldMk cId="2391991264" sldId="815"/>
            <ac:spMk id="14" creationId="{9C4ECCAD-6328-7688-D706-8EEE09301638}"/>
          </ac:spMkLst>
        </pc:spChg>
        <pc:spChg chg="add del mod modVis">
          <ac:chgData name="Knut Erik Rekdal" userId="d0eebe2d-c13b-4531-be2d-d180fee10ebf" providerId="ADAL" clId="{4E8B873A-85D6-490F-A3CB-26E44A5DEE60}" dt="2025-05-26T13:44:37.239" v="13820"/>
          <ac:spMkLst>
            <pc:docMk/>
            <pc:sldMk cId="2391991264" sldId="815"/>
            <ac:spMk id="15" creationId="{4286B52E-85C1-4805-B9B7-17B07988CD26}"/>
          </ac:spMkLst>
        </pc:spChg>
        <pc:spChg chg="add del mod modVis">
          <ac:chgData name="Knut Erik Rekdal" userId="d0eebe2d-c13b-4531-be2d-d180fee10ebf" providerId="ADAL" clId="{4E8B873A-85D6-490F-A3CB-26E44A5DEE60}" dt="2025-05-26T13:44:46.974" v="13878"/>
          <ac:spMkLst>
            <pc:docMk/>
            <pc:sldMk cId="2391991264" sldId="815"/>
            <ac:spMk id="17" creationId="{172768F0-5B9C-D302-09D8-8D7A3AE6230C}"/>
          </ac:spMkLst>
        </pc:spChg>
        <pc:spChg chg="add del mod modVis">
          <ac:chgData name="Knut Erik Rekdal" userId="d0eebe2d-c13b-4531-be2d-d180fee10ebf" providerId="ADAL" clId="{4E8B873A-85D6-490F-A3CB-26E44A5DEE60}" dt="2025-05-26T13:44:47.604" v="13909"/>
          <ac:spMkLst>
            <pc:docMk/>
            <pc:sldMk cId="2391991264" sldId="815"/>
            <ac:spMk id="18" creationId="{E50DBA76-63D7-82B8-A00D-5899A993F5C2}"/>
          </ac:spMkLst>
        </pc:spChg>
        <pc:spChg chg="add del mod modVis">
          <ac:chgData name="Knut Erik Rekdal" userId="d0eebe2d-c13b-4531-be2d-d180fee10ebf" providerId="ADAL" clId="{4E8B873A-85D6-490F-A3CB-26E44A5DEE60}" dt="2025-05-26T13:44:48.374" v="13940"/>
          <ac:spMkLst>
            <pc:docMk/>
            <pc:sldMk cId="2391991264" sldId="815"/>
            <ac:spMk id="19" creationId="{754188C8-02B6-CEF6-75FA-D19E61FA6311}"/>
          </ac:spMkLst>
        </pc:spChg>
        <pc:spChg chg="add del mod modVis">
          <ac:chgData name="Knut Erik Rekdal" userId="d0eebe2d-c13b-4531-be2d-d180fee10ebf" providerId="ADAL" clId="{4E8B873A-85D6-490F-A3CB-26E44A5DEE60}" dt="2025-05-26T13:44:48.899" v="13971"/>
          <ac:spMkLst>
            <pc:docMk/>
            <pc:sldMk cId="2391991264" sldId="815"/>
            <ac:spMk id="20" creationId="{A1B15CBD-FBA0-0DBE-95DB-A8803DA8AE11}"/>
          </ac:spMkLst>
        </pc:spChg>
        <pc:spChg chg="add del mod modVis">
          <ac:chgData name="Knut Erik Rekdal" userId="d0eebe2d-c13b-4531-be2d-d180fee10ebf" providerId="ADAL" clId="{4E8B873A-85D6-490F-A3CB-26E44A5DEE60}" dt="2025-05-26T13:44:51.287" v="14002"/>
          <ac:spMkLst>
            <pc:docMk/>
            <pc:sldMk cId="2391991264" sldId="815"/>
            <ac:spMk id="21" creationId="{CB182776-160E-6711-9730-94260ABE0FE1}"/>
          </ac:spMkLst>
        </pc:spChg>
        <pc:spChg chg="add del mod modVis">
          <ac:chgData name="Knut Erik Rekdal" userId="d0eebe2d-c13b-4531-be2d-d180fee10ebf" providerId="ADAL" clId="{4E8B873A-85D6-490F-A3CB-26E44A5DEE60}" dt="2025-05-26T13:44:52.037" v="14033"/>
          <ac:spMkLst>
            <pc:docMk/>
            <pc:sldMk cId="2391991264" sldId="815"/>
            <ac:spMk id="22" creationId="{1B00EDAB-7DCA-FDFB-5EF8-03BD9D483276}"/>
          </ac:spMkLst>
        </pc:spChg>
        <pc:spChg chg="add mod ord">
          <ac:chgData name="Knut Erik Rekdal" userId="d0eebe2d-c13b-4531-be2d-d180fee10ebf" providerId="ADAL" clId="{4E8B873A-85D6-490F-A3CB-26E44A5DEE60}" dt="2025-05-27T11:04:39.764" v="32968" actId="1035"/>
          <ac:spMkLst>
            <pc:docMk/>
            <pc:sldMk cId="2391991264" sldId="815"/>
            <ac:spMk id="23" creationId="{0FD0BB05-E175-4582-B77F-837F5000C8C3}"/>
          </ac:spMkLst>
        </pc:spChg>
        <pc:spChg chg="mod">
          <ac:chgData name="Knut Erik Rekdal" userId="d0eebe2d-c13b-4531-be2d-d180fee10ebf" providerId="ADAL" clId="{4E8B873A-85D6-490F-A3CB-26E44A5DEE60}" dt="2025-05-27T08:18:26.673" v="20441" actId="6549"/>
          <ac:spMkLst>
            <pc:docMk/>
            <pc:sldMk cId="2391991264" sldId="815"/>
            <ac:spMk id="27" creationId="{D5D2C708-8B8A-E9E0-9AC1-7CC127E0C5EB}"/>
          </ac:spMkLst>
        </pc:spChg>
        <pc:spChg chg="del mod">
          <ac:chgData name="Knut Erik Rekdal" userId="d0eebe2d-c13b-4531-be2d-d180fee10ebf" providerId="ADAL" clId="{4E8B873A-85D6-490F-A3CB-26E44A5DEE60}" dt="2025-05-27T08:20:17.529" v="20475" actId="478"/>
          <ac:spMkLst>
            <pc:docMk/>
            <pc:sldMk cId="2391991264" sldId="815"/>
            <ac:spMk id="31" creationId="{B16F8F17-C7FB-1B31-3ECD-B27BE9E07A47}"/>
          </ac:spMkLst>
        </pc:spChg>
        <pc:spChg chg="mod">
          <ac:chgData name="Knut Erik Rekdal" userId="d0eebe2d-c13b-4531-be2d-d180fee10ebf" providerId="ADAL" clId="{4E8B873A-85D6-490F-A3CB-26E44A5DEE60}" dt="2025-05-27T10:37:07.571" v="20898"/>
          <ac:spMkLst>
            <pc:docMk/>
            <pc:sldMk cId="2391991264" sldId="815"/>
            <ac:spMk id="35" creationId="{09AABB4E-E58A-9874-023E-CCFB8A531A95}"/>
          </ac:spMkLst>
        </pc:spChg>
        <pc:spChg chg="mod">
          <ac:chgData name="Knut Erik Rekdal" userId="d0eebe2d-c13b-4531-be2d-d180fee10ebf" providerId="ADAL" clId="{4E8B873A-85D6-490F-A3CB-26E44A5DEE60}" dt="2025-05-27T08:22:42.266" v="20498" actId="207"/>
          <ac:spMkLst>
            <pc:docMk/>
            <pc:sldMk cId="2391991264" sldId="815"/>
            <ac:spMk id="48" creationId="{8A499EDF-EDA8-FB1D-DF25-9289C9FA99FB}"/>
          </ac:spMkLst>
        </pc:spChg>
        <pc:spChg chg="add del 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72" creationId="{937836E5-F375-63B6-1F6A-597069E2A375}"/>
          </ac:spMkLst>
        </pc:spChg>
        <pc:spChg chg="mod">
          <ac:chgData name="Knut Erik Rekdal" userId="d0eebe2d-c13b-4531-be2d-d180fee10ebf" providerId="ADAL" clId="{4E8B873A-85D6-490F-A3CB-26E44A5DEE60}" dt="2025-05-27T08:21:38.463" v="20486" actId="208"/>
          <ac:spMkLst>
            <pc:docMk/>
            <pc:sldMk cId="2391991264" sldId="815"/>
            <ac:spMk id="73" creationId="{A06EDBC5-C509-01D2-4555-8A3977DC3362}"/>
          </ac:spMkLst>
        </pc:spChg>
        <pc:spChg chg="mod">
          <ac:chgData name="Knut Erik Rekdal" userId="d0eebe2d-c13b-4531-be2d-d180fee10ebf" providerId="ADAL" clId="{4E8B873A-85D6-490F-A3CB-26E44A5DEE60}" dt="2025-05-27T08:22:30.378" v="20497" actId="207"/>
          <ac:spMkLst>
            <pc:docMk/>
            <pc:sldMk cId="2391991264" sldId="815"/>
            <ac:spMk id="104" creationId="{45CC9EAA-4EBB-1B75-1579-F5BD1BBBF17C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17" creationId="{39DBF755-E0CD-1D66-B08D-DFD91A03D1FA}"/>
          </ac:spMkLst>
        </pc:spChg>
        <pc:spChg chg="mod">
          <ac:chgData name="Knut Erik Rekdal" userId="d0eebe2d-c13b-4531-be2d-d180fee10ebf" providerId="ADAL" clId="{4E8B873A-85D6-490F-A3CB-26E44A5DEE60}" dt="2025-05-27T08:18:53.886" v="20448" actId="20577"/>
          <ac:spMkLst>
            <pc:docMk/>
            <pc:sldMk cId="2391991264" sldId="815"/>
            <ac:spMk id="133" creationId="{E711389C-CC94-DABB-775A-376009C1B95D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40" creationId="{EB3C7C5F-55E3-285C-38FA-7AF076460650}"/>
          </ac:spMkLst>
        </pc:spChg>
        <pc:spChg chg="mod">
          <ac:chgData name="Knut Erik Rekdal" userId="d0eebe2d-c13b-4531-be2d-d180fee10ebf" providerId="ADAL" clId="{4E8B873A-85D6-490F-A3CB-26E44A5DEE60}" dt="2025-05-27T08:17:36.995" v="20436" actId="6549"/>
          <ac:spMkLst>
            <pc:docMk/>
            <pc:sldMk cId="2391991264" sldId="815"/>
            <ac:spMk id="146" creationId="{9BCC3289-ED94-5105-B90C-9D7F65C05E8C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47" creationId="{9FA089A2-D97A-DC1E-BC98-F5B234F5CBD8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52" creationId="{9E420CCB-9967-B6C7-DC85-5190FC49ACFB}"/>
          </ac:spMkLst>
        </pc:spChg>
        <pc:spChg chg="mod">
          <ac:chgData name="Knut Erik Rekdal" userId="d0eebe2d-c13b-4531-be2d-d180fee10ebf" providerId="ADAL" clId="{4E8B873A-85D6-490F-A3CB-26E44A5DEE60}" dt="2025-05-27T08:22:03.297" v="20493" actId="20577"/>
          <ac:spMkLst>
            <pc:docMk/>
            <pc:sldMk cId="2391991264" sldId="815"/>
            <ac:spMk id="159" creationId="{495CC3D6-9F94-AD6B-0E8E-F3C19817D4C2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85" creationId="{C6453ABF-7D51-6AA1-6C5E-54F90D2FDEC1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94" creationId="{14319AC6-582F-87D0-EB29-70D7FBDB3D64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197" creationId="{8063BB95-0FB3-B5E9-7617-53031F85BCF0}"/>
          </ac:spMkLst>
        </pc:spChg>
        <pc:spChg chg="mod">
          <ac:chgData name="Knut Erik Rekdal" userId="d0eebe2d-c13b-4531-be2d-d180fee10ebf" providerId="ADAL" clId="{4E8B873A-85D6-490F-A3CB-26E44A5DEE60}" dt="2025-05-27T08:19:00.193" v="20449" actId="6549"/>
          <ac:spMkLst>
            <pc:docMk/>
            <pc:sldMk cId="2391991264" sldId="815"/>
            <ac:spMk id="243" creationId="{BB9FD6ED-4280-8EBC-78D7-CA22DF8AD92D}"/>
          </ac:spMkLst>
        </pc:spChg>
        <pc:spChg chg="mod">
          <ac:chgData name="Knut Erik Rekdal" userId="d0eebe2d-c13b-4531-be2d-d180fee10ebf" providerId="ADAL" clId="{4E8B873A-85D6-490F-A3CB-26E44A5DEE60}" dt="2025-05-27T08:22:06.265" v="20494" actId="6549"/>
          <ac:spMkLst>
            <pc:docMk/>
            <pc:sldMk cId="2391991264" sldId="815"/>
            <ac:spMk id="246" creationId="{DC87CE59-8338-9AF4-BC1F-9B741F72C6E9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253" creationId="{DAD8A68E-B3B3-A210-3CCC-2A78B0A23312}"/>
          </ac:spMkLst>
        </pc:spChg>
        <pc:spChg chg="mod">
          <ac:chgData name="Knut Erik Rekdal" userId="d0eebe2d-c13b-4531-be2d-d180fee10ebf" providerId="ADAL" clId="{4E8B873A-85D6-490F-A3CB-26E44A5DEE60}" dt="2025-05-27T08:21:56.772" v="20489" actId="478"/>
          <ac:spMkLst>
            <pc:docMk/>
            <pc:sldMk cId="2391991264" sldId="815"/>
            <ac:spMk id="284" creationId="{E258C8C2-DD75-A933-8C81-B058EAD6C0D0}"/>
          </ac:spMkLst>
        </pc:spChg>
        <pc:spChg chg="mod">
          <ac:chgData name="Knut Erik Rekdal" userId="d0eebe2d-c13b-4531-be2d-d180fee10ebf" providerId="ADAL" clId="{4E8B873A-85D6-490F-A3CB-26E44A5DEE60}" dt="2025-05-27T08:24:39.066" v="20530" actId="6549"/>
          <ac:spMkLst>
            <pc:docMk/>
            <pc:sldMk cId="2391991264" sldId="815"/>
            <ac:spMk id="302" creationId="{F5719AD8-EECA-4F7F-51CD-BAAE7A00F58A}"/>
          </ac:spMkLst>
        </pc:spChg>
        <pc:spChg chg="mod">
          <ac:chgData name="Knut Erik Rekdal" userId="d0eebe2d-c13b-4531-be2d-d180fee10ebf" providerId="ADAL" clId="{4E8B873A-85D6-490F-A3CB-26E44A5DEE60}" dt="2025-05-27T08:24:49.680" v="20533" actId="20577"/>
          <ac:spMkLst>
            <pc:docMk/>
            <pc:sldMk cId="2391991264" sldId="815"/>
            <ac:spMk id="303" creationId="{6E09FAEB-B164-EDF9-8011-A50D8353E205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304" creationId="{77E14875-90BE-1090-3ABD-3C3B0E737BE1}"/>
          </ac:spMkLst>
        </pc:spChg>
        <pc:spChg chg="mod">
          <ac:chgData name="Knut Erik Rekdal" userId="d0eebe2d-c13b-4531-be2d-d180fee10ebf" providerId="ADAL" clId="{4E8B873A-85D6-490F-A3CB-26E44A5DEE60}" dt="2025-05-27T10:28:10.870" v="20776" actId="207"/>
          <ac:spMkLst>
            <pc:docMk/>
            <pc:sldMk cId="2391991264" sldId="815"/>
            <ac:spMk id="306" creationId="{185B3130-BA8F-7173-495A-3F403C0BB847}"/>
          </ac:spMkLst>
        </pc:spChg>
        <pc:spChg chg="mod">
          <ac:chgData name="Knut Erik Rekdal" userId="d0eebe2d-c13b-4531-be2d-d180fee10ebf" providerId="ADAL" clId="{4E8B873A-85D6-490F-A3CB-26E44A5DEE60}" dt="2025-05-27T10:30:08.117" v="20806" actId="207"/>
          <ac:spMkLst>
            <pc:docMk/>
            <pc:sldMk cId="2391991264" sldId="815"/>
            <ac:spMk id="307" creationId="{FBC55877-DAAB-C3BF-4C96-2E8F06AD9592}"/>
          </ac:spMkLst>
        </pc:spChg>
        <pc:spChg chg="mod">
          <ac:chgData name="Knut Erik Rekdal" userId="d0eebe2d-c13b-4531-be2d-d180fee10ebf" providerId="ADAL" clId="{4E8B873A-85D6-490F-A3CB-26E44A5DEE60}" dt="2025-05-27T10:29:36.423" v="20798" actId="207"/>
          <ac:spMkLst>
            <pc:docMk/>
            <pc:sldMk cId="2391991264" sldId="815"/>
            <ac:spMk id="308" creationId="{0C0055C4-0BC7-FC01-961B-9276F444D4E2}"/>
          </ac:spMkLst>
        </pc:spChg>
        <pc:spChg chg="mod">
          <ac:chgData name="Knut Erik Rekdal" userId="d0eebe2d-c13b-4531-be2d-d180fee10ebf" providerId="ADAL" clId="{4E8B873A-85D6-490F-A3CB-26E44A5DEE60}" dt="2025-05-27T10:30:04.936" v="20805" actId="207"/>
          <ac:spMkLst>
            <pc:docMk/>
            <pc:sldMk cId="2391991264" sldId="815"/>
            <ac:spMk id="309" creationId="{AD0BD36C-9C4E-50AC-71B5-9D650EF24823}"/>
          </ac:spMkLst>
        </pc:spChg>
        <pc:spChg chg="mod">
          <ac:chgData name="Knut Erik Rekdal" userId="d0eebe2d-c13b-4531-be2d-d180fee10ebf" providerId="ADAL" clId="{4E8B873A-85D6-490F-A3CB-26E44A5DEE60}" dt="2025-05-27T10:30:21.586" v="20810" actId="207"/>
          <ac:spMkLst>
            <pc:docMk/>
            <pc:sldMk cId="2391991264" sldId="815"/>
            <ac:spMk id="311" creationId="{070589C2-6D0B-7DEA-DEE7-F6236546C33F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312" creationId="{FC2A3E32-A281-266C-9C5D-FD726C2FB390}"/>
          </ac:spMkLst>
        </pc:spChg>
        <pc:spChg chg="mod">
          <ac:chgData name="Knut Erik Rekdal" userId="d0eebe2d-c13b-4531-be2d-d180fee10ebf" providerId="ADAL" clId="{4E8B873A-85D6-490F-A3CB-26E44A5DEE60}" dt="2025-05-27T10:29:25.013" v="20795" actId="207"/>
          <ac:spMkLst>
            <pc:docMk/>
            <pc:sldMk cId="2391991264" sldId="815"/>
            <ac:spMk id="313" creationId="{53072286-60EE-AFA6-5B80-EA173895E31B}"/>
          </ac:spMkLst>
        </pc:spChg>
        <pc:spChg chg="mod">
          <ac:chgData name="Knut Erik Rekdal" userId="d0eebe2d-c13b-4531-be2d-d180fee10ebf" providerId="ADAL" clId="{4E8B873A-85D6-490F-A3CB-26E44A5DEE60}" dt="2025-05-27T10:28:16.959" v="20777" actId="207"/>
          <ac:spMkLst>
            <pc:docMk/>
            <pc:sldMk cId="2391991264" sldId="815"/>
            <ac:spMk id="314" creationId="{CB6B8EBC-5013-33AE-C703-AC0870854DCA}"/>
          </ac:spMkLst>
        </pc:spChg>
        <pc:spChg chg="mod">
          <ac:chgData name="Knut Erik Rekdal" userId="d0eebe2d-c13b-4531-be2d-d180fee10ebf" providerId="ADAL" clId="{4E8B873A-85D6-490F-A3CB-26E44A5DEE60}" dt="2025-05-27T08:23:40.199" v="20510" actId="207"/>
          <ac:spMkLst>
            <pc:docMk/>
            <pc:sldMk cId="2391991264" sldId="815"/>
            <ac:spMk id="315" creationId="{199E2216-9DF2-DA13-F9CE-B99B58891D23}"/>
          </ac:spMkLst>
        </pc:spChg>
        <pc:spChg chg="mod">
          <ac:chgData name="Knut Erik Rekdal" userId="d0eebe2d-c13b-4531-be2d-d180fee10ebf" providerId="ADAL" clId="{4E8B873A-85D6-490F-A3CB-26E44A5DEE60}" dt="2025-05-27T10:29:40.073" v="20799" actId="207"/>
          <ac:spMkLst>
            <pc:docMk/>
            <pc:sldMk cId="2391991264" sldId="815"/>
            <ac:spMk id="316" creationId="{0661F4A3-78B1-CA69-D7CD-F1873C8B94CB}"/>
          </ac:spMkLst>
        </pc:spChg>
        <pc:spChg chg="mod">
          <ac:chgData name="Knut Erik Rekdal" userId="d0eebe2d-c13b-4531-be2d-d180fee10ebf" providerId="ADAL" clId="{4E8B873A-85D6-490F-A3CB-26E44A5DEE60}" dt="2025-05-27T10:29:43.533" v="20800" actId="207"/>
          <ac:spMkLst>
            <pc:docMk/>
            <pc:sldMk cId="2391991264" sldId="815"/>
            <ac:spMk id="317" creationId="{5366CB35-5A40-DBD1-6C17-30B77354350F}"/>
          </ac:spMkLst>
        </pc:spChg>
        <pc:spChg chg="mod">
          <ac:chgData name="Knut Erik Rekdal" userId="d0eebe2d-c13b-4531-be2d-d180fee10ebf" providerId="ADAL" clId="{4E8B873A-85D6-490F-A3CB-26E44A5DEE60}" dt="2025-05-27T10:30:18.439" v="20809" actId="207"/>
          <ac:spMkLst>
            <pc:docMk/>
            <pc:sldMk cId="2391991264" sldId="815"/>
            <ac:spMk id="318" creationId="{3DC9EC80-3257-02CE-C902-9775AC721EB9}"/>
          </ac:spMkLst>
        </pc:spChg>
        <pc:spChg chg="mod">
          <ac:chgData name="Knut Erik Rekdal" userId="d0eebe2d-c13b-4531-be2d-d180fee10ebf" providerId="ADAL" clId="{4E8B873A-85D6-490F-A3CB-26E44A5DEE60}" dt="2025-05-27T10:27:56.408" v="20775" actId="207"/>
          <ac:spMkLst>
            <pc:docMk/>
            <pc:sldMk cId="2391991264" sldId="815"/>
            <ac:spMk id="319" creationId="{2A357C67-293A-F2A8-2F9C-F40BE09F550A}"/>
          </ac:spMkLst>
        </pc:spChg>
        <pc:spChg chg="mod">
          <ac:chgData name="Knut Erik Rekdal" userId="d0eebe2d-c13b-4531-be2d-d180fee10ebf" providerId="ADAL" clId="{4E8B873A-85D6-490F-A3CB-26E44A5DEE60}" dt="2025-05-27T10:28:20.665" v="20778" actId="207"/>
          <ac:spMkLst>
            <pc:docMk/>
            <pc:sldMk cId="2391991264" sldId="815"/>
            <ac:spMk id="320" creationId="{F33202CA-4CA8-E447-DB40-A7DF9A40BAFE}"/>
          </ac:spMkLst>
        </pc:spChg>
        <pc:spChg chg="mod">
          <ac:chgData name="Knut Erik Rekdal" userId="d0eebe2d-c13b-4531-be2d-d180fee10ebf" providerId="ADAL" clId="{4E8B873A-85D6-490F-A3CB-26E44A5DEE60}" dt="2025-05-27T10:36:28.279" v="20815" actId="207"/>
          <ac:spMkLst>
            <pc:docMk/>
            <pc:sldMk cId="2391991264" sldId="815"/>
            <ac:spMk id="321" creationId="{06721A77-2890-74DD-46E7-D650A221CB67}"/>
          </ac:spMkLst>
        </pc:spChg>
        <pc:spChg chg="mod">
          <ac:chgData name="Knut Erik Rekdal" userId="d0eebe2d-c13b-4531-be2d-d180fee10ebf" providerId="ADAL" clId="{4E8B873A-85D6-490F-A3CB-26E44A5DEE60}" dt="2025-05-27T10:29:46.896" v="20801" actId="207"/>
          <ac:spMkLst>
            <pc:docMk/>
            <pc:sldMk cId="2391991264" sldId="815"/>
            <ac:spMk id="322" creationId="{BDF7CB69-078F-AD1F-62D0-8AE3F2F95836}"/>
          </ac:spMkLst>
        </pc:spChg>
        <pc:spChg chg="mod">
          <ac:chgData name="Knut Erik Rekdal" userId="d0eebe2d-c13b-4531-be2d-d180fee10ebf" providerId="ADAL" clId="{4E8B873A-85D6-490F-A3CB-26E44A5DEE60}" dt="2025-05-27T10:28:24.577" v="20779" actId="207"/>
          <ac:spMkLst>
            <pc:docMk/>
            <pc:sldMk cId="2391991264" sldId="815"/>
            <ac:spMk id="323" creationId="{9F2470E2-63D8-03FB-873F-78AC41199F09}"/>
          </ac:spMkLst>
        </pc:spChg>
        <pc:spChg chg="mod">
          <ac:chgData name="Knut Erik Rekdal" userId="d0eebe2d-c13b-4531-be2d-d180fee10ebf" providerId="ADAL" clId="{4E8B873A-85D6-490F-A3CB-26E44A5DEE60}" dt="2025-05-27T10:28:10.870" v="20776" actId="207"/>
          <ac:spMkLst>
            <pc:docMk/>
            <pc:sldMk cId="2391991264" sldId="815"/>
            <ac:spMk id="324" creationId="{ED31A877-8F0D-51AA-16AF-F5BD114EEF10}"/>
          </ac:spMkLst>
        </pc:spChg>
        <pc:spChg chg="mod">
          <ac:chgData name="Knut Erik Rekdal" userId="d0eebe2d-c13b-4531-be2d-d180fee10ebf" providerId="ADAL" clId="{4E8B873A-85D6-490F-A3CB-26E44A5DEE60}" dt="2025-05-27T10:30:11.204" v="20807" actId="207"/>
          <ac:spMkLst>
            <pc:docMk/>
            <pc:sldMk cId="2391991264" sldId="815"/>
            <ac:spMk id="325" creationId="{6F681CD3-5DF3-DC0B-7439-A1DDDE319552}"/>
          </ac:spMkLst>
        </pc:spChg>
        <pc:spChg chg="mod">
          <ac:chgData name="Knut Erik Rekdal" userId="d0eebe2d-c13b-4531-be2d-d180fee10ebf" providerId="ADAL" clId="{4E8B873A-85D6-490F-A3CB-26E44A5DEE60}" dt="2025-05-27T10:29:18.264" v="20793" actId="207"/>
          <ac:spMkLst>
            <pc:docMk/>
            <pc:sldMk cId="2391991264" sldId="815"/>
            <ac:spMk id="326" creationId="{8C26A85A-FAB9-D418-4D4A-87747D5263CA}"/>
          </ac:spMkLst>
        </pc:spChg>
        <pc:spChg chg="mod">
          <ac:chgData name="Knut Erik Rekdal" userId="d0eebe2d-c13b-4531-be2d-d180fee10ebf" providerId="ADAL" clId="{4E8B873A-85D6-490F-A3CB-26E44A5DEE60}" dt="2025-05-27T10:28:47.558" v="20786" actId="207"/>
          <ac:spMkLst>
            <pc:docMk/>
            <pc:sldMk cId="2391991264" sldId="815"/>
            <ac:spMk id="327" creationId="{E1934884-167F-9722-6BBF-6E663EAA0D90}"/>
          </ac:spMkLst>
        </pc:spChg>
        <pc:spChg chg="mod">
          <ac:chgData name="Knut Erik Rekdal" userId="d0eebe2d-c13b-4531-be2d-d180fee10ebf" providerId="ADAL" clId="{4E8B873A-85D6-490F-A3CB-26E44A5DEE60}" dt="2025-05-27T10:28:34.235" v="20782" actId="207"/>
          <ac:spMkLst>
            <pc:docMk/>
            <pc:sldMk cId="2391991264" sldId="815"/>
            <ac:spMk id="328" creationId="{68A53C5D-E344-B25B-D0B0-19CECDE1947A}"/>
          </ac:spMkLst>
        </pc:spChg>
        <pc:spChg chg="mod">
          <ac:chgData name="Knut Erik Rekdal" userId="d0eebe2d-c13b-4531-be2d-d180fee10ebf" providerId="ADAL" clId="{4E8B873A-85D6-490F-A3CB-26E44A5DEE60}" dt="2025-05-27T10:36:20.890" v="20814" actId="207"/>
          <ac:spMkLst>
            <pc:docMk/>
            <pc:sldMk cId="2391991264" sldId="815"/>
            <ac:spMk id="329" creationId="{1D4B0E6D-DC05-CB38-078D-F1849A9DCBF3}"/>
          </ac:spMkLst>
        </pc:spChg>
        <pc:spChg chg="mod">
          <ac:chgData name="Knut Erik Rekdal" userId="d0eebe2d-c13b-4531-be2d-d180fee10ebf" providerId="ADAL" clId="{4E8B873A-85D6-490F-A3CB-26E44A5DEE60}" dt="2025-05-27T10:29:50.155" v="20802" actId="207"/>
          <ac:spMkLst>
            <pc:docMk/>
            <pc:sldMk cId="2391991264" sldId="815"/>
            <ac:spMk id="330" creationId="{88BD7AAF-6EE6-1106-7625-3C4D1597D86D}"/>
          </ac:spMkLst>
        </pc:spChg>
        <pc:spChg chg="mod">
          <ac:chgData name="Knut Erik Rekdal" userId="d0eebe2d-c13b-4531-be2d-d180fee10ebf" providerId="ADAL" clId="{4E8B873A-85D6-490F-A3CB-26E44A5DEE60}" dt="2025-05-27T10:28:27.729" v="20780" actId="207"/>
          <ac:spMkLst>
            <pc:docMk/>
            <pc:sldMk cId="2391991264" sldId="815"/>
            <ac:spMk id="331" creationId="{547327D0-5AF8-7680-0DC9-C0A9AE84046D}"/>
          </ac:spMkLst>
        </pc:spChg>
        <pc:spChg chg="mod">
          <ac:chgData name="Knut Erik Rekdal" userId="d0eebe2d-c13b-4531-be2d-d180fee10ebf" providerId="ADAL" clId="{4E8B873A-85D6-490F-A3CB-26E44A5DEE60}" dt="2025-05-27T10:28:44.090" v="20785" actId="207"/>
          <ac:spMkLst>
            <pc:docMk/>
            <pc:sldMk cId="2391991264" sldId="815"/>
            <ac:spMk id="332" creationId="{C3D1D332-8FD5-BC46-CC76-21E2A7FC8BE5}"/>
          </ac:spMkLst>
        </pc:spChg>
        <pc:spChg chg="mod">
          <ac:chgData name="Knut Erik Rekdal" userId="d0eebe2d-c13b-4531-be2d-d180fee10ebf" providerId="ADAL" clId="{4E8B873A-85D6-490F-A3CB-26E44A5DEE60}" dt="2025-05-27T10:28:53.962" v="20788" actId="207"/>
          <ac:spMkLst>
            <pc:docMk/>
            <pc:sldMk cId="2391991264" sldId="815"/>
            <ac:spMk id="333" creationId="{E6DE0FE3-7479-7944-5500-B1D0DA03B78E}"/>
          </ac:spMkLst>
        </pc:spChg>
        <pc:spChg chg="mod">
          <ac:chgData name="Knut Erik Rekdal" userId="d0eebe2d-c13b-4531-be2d-d180fee10ebf" providerId="ADAL" clId="{4E8B873A-85D6-490F-A3CB-26E44A5DEE60}" dt="2025-05-27T10:28:31.031" v="20781" actId="207"/>
          <ac:spMkLst>
            <pc:docMk/>
            <pc:sldMk cId="2391991264" sldId="815"/>
            <ac:spMk id="334" creationId="{CCD8872D-7D59-92C1-8C2B-B1F43EB6CE10}"/>
          </ac:spMkLst>
        </pc:spChg>
        <pc:spChg chg="mod">
          <ac:chgData name="Knut Erik Rekdal" userId="d0eebe2d-c13b-4531-be2d-d180fee10ebf" providerId="ADAL" clId="{4E8B873A-85D6-490F-A3CB-26E44A5DEE60}" dt="2025-05-27T10:35:55.070" v="20812" actId="207"/>
          <ac:spMkLst>
            <pc:docMk/>
            <pc:sldMk cId="2391991264" sldId="815"/>
            <ac:spMk id="335" creationId="{E7EFCDB7-8CB4-0C34-5C2E-6962CD32792E}"/>
          </ac:spMkLst>
        </pc:spChg>
        <pc:spChg chg="mod">
          <ac:chgData name="Knut Erik Rekdal" userId="d0eebe2d-c13b-4531-be2d-d180fee10ebf" providerId="ADAL" clId="{4E8B873A-85D6-490F-A3CB-26E44A5DEE60}" dt="2025-05-27T10:36:09.689" v="20813" actId="207"/>
          <ac:spMkLst>
            <pc:docMk/>
            <pc:sldMk cId="2391991264" sldId="815"/>
            <ac:spMk id="336" creationId="{20DCBDD4-8B6B-B6FA-C6CF-049270617C2D}"/>
          </ac:spMkLst>
        </pc:spChg>
        <pc:spChg chg="mod">
          <ac:chgData name="Knut Erik Rekdal" userId="d0eebe2d-c13b-4531-be2d-d180fee10ebf" providerId="ADAL" clId="{4E8B873A-85D6-490F-A3CB-26E44A5DEE60}" dt="2025-05-27T10:30:32.658" v="20811" actId="207"/>
          <ac:spMkLst>
            <pc:docMk/>
            <pc:sldMk cId="2391991264" sldId="815"/>
            <ac:spMk id="337" creationId="{04FA8228-D2EA-1D2C-D52A-7E47EBA6A6F6}"/>
          </ac:spMkLst>
        </pc:spChg>
        <pc:spChg chg="mod">
          <ac:chgData name="Knut Erik Rekdal" userId="d0eebe2d-c13b-4531-be2d-d180fee10ebf" providerId="ADAL" clId="{4E8B873A-85D6-490F-A3CB-26E44A5DEE60}" dt="2025-05-27T10:28:50.747" v="20787" actId="207"/>
          <ac:spMkLst>
            <pc:docMk/>
            <pc:sldMk cId="2391991264" sldId="815"/>
            <ac:spMk id="338" creationId="{5548390D-83F6-40B0-81B0-6D761B7FF672}"/>
          </ac:spMkLst>
        </pc:spChg>
        <pc:spChg chg="mod">
          <ac:chgData name="Knut Erik Rekdal" userId="d0eebe2d-c13b-4531-be2d-d180fee10ebf" providerId="ADAL" clId="{4E8B873A-85D6-490F-A3CB-26E44A5DEE60}" dt="2025-05-27T10:28:40.905" v="20784" actId="207"/>
          <ac:spMkLst>
            <pc:docMk/>
            <pc:sldMk cId="2391991264" sldId="815"/>
            <ac:spMk id="339" creationId="{66A413F3-5598-E671-DFE8-DD23BCC51552}"/>
          </ac:spMkLst>
        </pc:spChg>
        <pc:spChg chg="mod">
          <ac:chgData name="Knut Erik Rekdal" userId="d0eebe2d-c13b-4531-be2d-d180fee10ebf" providerId="ADAL" clId="{4E8B873A-85D6-490F-A3CB-26E44A5DEE60}" dt="2025-05-27T10:29:59.077" v="20804" actId="207"/>
          <ac:spMkLst>
            <pc:docMk/>
            <pc:sldMk cId="2391991264" sldId="815"/>
            <ac:spMk id="340" creationId="{C678A723-4C33-94CC-FCF4-42B6B43A7D44}"/>
          </ac:spMkLst>
        </pc:spChg>
        <pc:spChg chg="mod">
          <ac:chgData name="Knut Erik Rekdal" userId="d0eebe2d-c13b-4531-be2d-d180fee10ebf" providerId="ADAL" clId="{4E8B873A-85D6-490F-A3CB-26E44A5DEE60}" dt="2025-05-27T10:29:13.005" v="20792" actId="207"/>
          <ac:spMkLst>
            <pc:docMk/>
            <pc:sldMk cId="2391991264" sldId="815"/>
            <ac:spMk id="341" creationId="{6D06A667-09C0-8F68-7A59-80B3AE4C34B3}"/>
          </ac:spMkLst>
        </pc:spChg>
        <pc:spChg chg="mod">
          <ac:chgData name="Knut Erik Rekdal" userId="d0eebe2d-c13b-4531-be2d-d180fee10ebf" providerId="ADAL" clId="{4E8B873A-85D6-490F-A3CB-26E44A5DEE60}" dt="2025-05-27T10:29:32.393" v="20797" actId="207"/>
          <ac:spMkLst>
            <pc:docMk/>
            <pc:sldMk cId="2391991264" sldId="815"/>
            <ac:spMk id="342" creationId="{9BFC08D9-62EF-601B-F7B9-EF6F99256F7B}"/>
          </ac:spMkLst>
        </pc:spChg>
        <pc:spChg chg="mod">
          <ac:chgData name="Knut Erik Rekdal" userId="d0eebe2d-c13b-4531-be2d-d180fee10ebf" providerId="ADAL" clId="{4E8B873A-85D6-490F-A3CB-26E44A5DEE60}" dt="2025-05-27T10:29:28.868" v="20796" actId="207"/>
          <ac:spMkLst>
            <pc:docMk/>
            <pc:sldMk cId="2391991264" sldId="815"/>
            <ac:spMk id="343" creationId="{95473E31-C42E-DB9E-7609-CAC28199F2FC}"/>
          </ac:spMkLst>
        </pc:spChg>
        <pc:spChg chg="mod">
          <ac:chgData name="Knut Erik Rekdal" userId="d0eebe2d-c13b-4531-be2d-d180fee10ebf" providerId="ADAL" clId="{4E8B873A-85D6-490F-A3CB-26E44A5DEE60}" dt="2025-05-27T10:28:10.870" v="20776" actId="207"/>
          <ac:spMkLst>
            <pc:docMk/>
            <pc:sldMk cId="2391991264" sldId="815"/>
            <ac:spMk id="344" creationId="{E68E95F4-E5FA-DDB1-2B73-2EC680C405B0}"/>
          </ac:spMkLst>
        </pc:spChg>
        <pc:spChg chg="mod">
          <ac:chgData name="Knut Erik Rekdal" userId="d0eebe2d-c13b-4531-be2d-d180fee10ebf" providerId="ADAL" clId="{4E8B873A-85D6-490F-A3CB-26E44A5DEE60}" dt="2025-05-27T10:28:10.870" v="20776" actId="207"/>
          <ac:spMkLst>
            <pc:docMk/>
            <pc:sldMk cId="2391991264" sldId="815"/>
            <ac:spMk id="345" creationId="{CD0F55BC-6BA8-E536-2742-40B463CB954B}"/>
          </ac:spMkLst>
        </pc:spChg>
        <pc:spChg chg="add del 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347" creationId="{398E6231-36EB-02DD-196F-EA65F72813FB}"/>
          </ac:spMkLst>
        </pc:spChg>
        <pc:spChg chg="mod">
          <ac:chgData name="Knut Erik Rekdal" userId="d0eebe2d-c13b-4531-be2d-d180fee10ebf" providerId="ADAL" clId="{4E8B873A-85D6-490F-A3CB-26E44A5DEE60}" dt="2025-05-27T10:28:37.612" v="20783" actId="207"/>
          <ac:spMkLst>
            <pc:docMk/>
            <pc:sldMk cId="2391991264" sldId="815"/>
            <ac:spMk id="348" creationId="{65F88F6F-2502-CD8F-E055-02455B659504}"/>
          </ac:spMkLst>
        </pc:spChg>
        <pc:spChg chg="mod">
          <ac:chgData name="Knut Erik Rekdal" userId="d0eebe2d-c13b-4531-be2d-d180fee10ebf" providerId="ADAL" clId="{4E8B873A-85D6-490F-A3CB-26E44A5DEE60}" dt="2025-05-27T10:28:10.870" v="20776" actId="207"/>
          <ac:spMkLst>
            <pc:docMk/>
            <pc:sldMk cId="2391991264" sldId="815"/>
            <ac:spMk id="352" creationId="{B87894D3-0FD6-9E27-4F80-638EAA7B2F70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388" creationId="{875E4F20-F1F9-6FFA-EE4C-5FE822920B70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397" creationId="{BB0AB3BC-B126-00F0-AD63-4200049A6A73}"/>
          </ac:spMkLst>
        </pc:spChg>
        <pc:spChg chg="mod">
          <ac:chgData name="Knut Erik Rekdal" userId="d0eebe2d-c13b-4531-be2d-d180fee10ebf" providerId="ADAL" clId="{4E8B873A-85D6-490F-A3CB-26E44A5DEE60}" dt="2025-05-27T10:22:23.083" v="20676" actId="20577"/>
          <ac:spMkLst>
            <pc:docMk/>
            <pc:sldMk cId="2391991264" sldId="815"/>
            <ac:spMk id="401" creationId="{9F151CBA-E80F-7507-1586-BD0C9803433B}"/>
          </ac:spMkLst>
        </pc:spChg>
        <pc:spChg chg="mod">
          <ac:chgData name="Knut Erik Rekdal" userId="d0eebe2d-c13b-4531-be2d-d180fee10ebf" providerId="ADAL" clId="{4E8B873A-85D6-490F-A3CB-26E44A5DEE60}" dt="2025-05-27T10:22:20.439" v="20675" actId="20577"/>
          <ac:spMkLst>
            <pc:docMk/>
            <pc:sldMk cId="2391991264" sldId="815"/>
            <ac:spMk id="402" creationId="{696AD0C1-D685-8BEE-EF3B-3BAAD07DA488}"/>
          </ac:spMkLst>
        </pc:spChg>
        <pc:spChg chg="mod">
          <ac:chgData name="Knut Erik Rekdal" userId="d0eebe2d-c13b-4531-be2d-d180fee10ebf" providerId="ADAL" clId="{4E8B873A-85D6-490F-A3CB-26E44A5DEE60}" dt="2025-05-27T10:22:46.187" v="20681" actId="20577"/>
          <ac:spMkLst>
            <pc:docMk/>
            <pc:sldMk cId="2391991264" sldId="815"/>
            <ac:spMk id="403" creationId="{0D37B892-C35B-2ADD-2896-6D0DA963FEFC}"/>
          </ac:spMkLst>
        </pc:spChg>
        <pc:spChg chg="mod">
          <ac:chgData name="Knut Erik Rekdal" userId="d0eebe2d-c13b-4531-be2d-d180fee10ebf" providerId="ADAL" clId="{4E8B873A-85D6-490F-A3CB-26E44A5DEE60}" dt="2025-05-27T08:26:13.161" v="20568" actId="6549"/>
          <ac:spMkLst>
            <pc:docMk/>
            <pc:sldMk cId="2391991264" sldId="815"/>
            <ac:spMk id="404" creationId="{DF308785-CA0D-B0C9-196D-AA9CE97E0141}"/>
          </ac:spMkLst>
        </pc:spChg>
        <pc:spChg chg="mod">
          <ac:chgData name="Knut Erik Rekdal" userId="d0eebe2d-c13b-4531-be2d-d180fee10ebf" providerId="ADAL" clId="{4E8B873A-85D6-490F-A3CB-26E44A5DEE60}" dt="2025-05-27T08:26:08.718" v="20564" actId="20577"/>
          <ac:spMkLst>
            <pc:docMk/>
            <pc:sldMk cId="2391991264" sldId="815"/>
            <ac:spMk id="405" creationId="{E83D8767-3D7E-0213-07BE-9A37BFA87439}"/>
          </ac:spMkLst>
        </pc:spChg>
        <pc:spChg chg="mod">
          <ac:chgData name="Knut Erik Rekdal" userId="d0eebe2d-c13b-4531-be2d-d180fee10ebf" providerId="ADAL" clId="{4E8B873A-85D6-490F-A3CB-26E44A5DEE60}" dt="2025-05-27T08:25:01.302" v="20536" actId="20577"/>
          <ac:spMkLst>
            <pc:docMk/>
            <pc:sldMk cId="2391991264" sldId="815"/>
            <ac:spMk id="406" creationId="{48BF6B81-E09C-3D82-7DFF-72472B5E8364}"/>
          </ac:spMkLst>
        </pc:spChg>
        <pc:spChg chg="mod">
          <ac:chgData name="Knut Erik Rekdal" userId="d0eebe2d-c13b-4531-be2d-d180fee10ebf" providerId="ADAL" clId="{4E8B873A-85D6-490F-A3CB-26E44A5DEE60}" dt="2025-05-27T10:18:25.188" v="20605" actId="6549"/>
          <ac:spMkLst>
            <pc:docMk/>
            <pc:sldMk cId="2391991264" sldId="815"/>
            <ac:spMk id="407" creationId="{A5FB1668-B644-8D88-B953-62D7B382557E}"/>
          </ac:spMkLst>
        </pc:spChg>
        <pc:spChg chg="mod">
          <ac:chgData name="Knut Erik Rekdal" userId="d0eebe2d-c13b-4531-be2d-d180fee10ebf" providerId="ADAL" clId="{4E8B873A-85D6-490F-A3CB-26E44A5DEE60}" dt="2025-05-27T10:18:28.696" v="20606" actId="6549"/>
          <ac:spMkLst>
            <pc:docMk/>
            <pc:sldMk cId="2391991264" sldId="815"/>
            <ac:spMk id="408" creationId="{AB12840B-0A15-DA09-A89B-DFE069161694}"/>
          </ac:spMkLst>
        </pc:spChg>
        <pc:spChg chg="mod">
          <ac:chgData name="Knut Erik Rekdal" userId="d0eebe2d-c13b-4531-be2d-d180fee10ebf" providerId="ADAL" clId="{4E8B873A-85D6-490F-A3CB-26E44A5DEE60}" dt="2025-05-27T10:25:07.146" v="20728" actId="6549"/>
          <ac:spMkLst>
            <pc:docMk/>
            <pc:sldMk cId="2391991264" sldId="815"/>
            <ac:spMk id="409" creationId="{E3C5DAFA-56FB-2128-D5BB-CE485FFF415B}"/>
          </ac:spMkLst>
        </pc:spChg>
        <pc:spChg chg="mod">
          <ac:chgData name="Knut Erik Rekdal" userId="d0eebe2d-c13b-4531-be2d-d180fee10ebf" providerId="ADAL" clId="{4E8B873A-85D6-490F-A3CB-26E44A5DEE60}" dt="2025-05-27T10:27:44.207" v="20774" actId="6549"/>
          <ac:spMkLst>
            <pc:docMk/>
            <pc:sldMk cId="2391991264" sldId="815"/>
            <ac:spMk id="410" creationId="{DDAB8946-AAFE-BD2A-5515-D1A2F39A38E5}"/>
          </ac:spMkLst>
        </pc:spChg>
        <pc:spChg chg="mod">
          <ac:chgData name="Knut Erik Rekdal" userId="d0eebe2d-c13b-4531-be2d-d180fee10ebf" providerId="ADAL" clId="{4E8B873A-85D6-490F-A3CB-26E44A5DEE60}" dt="2025-05-27T10:27:14.280" v="20765" actId="6549"/>
          <ac:spMkLst>
            <pc:docMk/>
            <pc:sldMk cId="2391991264" sldId="815"/>
            <ac:spMk id="411" creationId="{145C6D56-A555-E0A9-01EA-AD1FA3B0844A}"/>
          </ac:spMkLst>
        </pc:spChg>
        <pc:spChg chg="mod">
          <ac:chgData name="Knut Erik Rekdal" userId="d0eebe2d-c13b-4531-be2d-d180fee10ebf" providerId="ADAL" clId="{4E8B873A-85D6-490F-A3CB-26E44A5DEE60}" dt="2025-05-27T10:24:32.236" v="20716" actId="6549"/>
          <ac:spMkLst>
            <pc:docMk/>
            <pc:sldMk cId="2391991264" sldId="815"/>
            <ac:spMk id="412" creationId="{0FC7F2EF-259A-5AC3-1D90-42453C50A3C8}"/>
          </ac:spMkLst>
        </pc:spChg>
        <pc:spChg chg="mod">
          <ac:chgData name="Knut Erik Rekdal" userId="d0eebe2d-c13b-4531-be2d-d180fee10ebf" providerId="ADAL" clId="{4E8B873A-85D6-490F-A3CB-26E44A5DEE60}" dt="2025-05-27T10:22:53.297" v="20683" actId="6549"/>
          <ac:spMkLst>
            <pc:docMk/>
            <pc:sldMk cId="2391991264" sldId="815"/>
            <ac:spMk id="413" creationId="{94FDE7CB-998B-5B91-486B-D5366600EC6F}"/>
          </ac:spMkLst>
        </pc:spChg>
        <pc:spChg chg="mod">
          <ac:chgData name="Knut Erik Rekdal" userId="d0eebe2d-c13b-4531-be2d-d180fee10ebf" providerId="ADAL" clId="{4E8B873A-85D6-490F-A3CB-26E44A5DEE60}" dt="2025-05-27T08:26:24.611" v="20572" actId="20577"/>
          <ac:spMkLst>
            <pc:docMk/>
            <pc:sldMk cId="2391991264" sldId="815"/>
            <ac:spMk id="414" creationId="{2A06633D-4478-2760-8565-F67D97C6A546}"/>
          </ac:spMkLst>
        </pc:spChg>
        <pc:spChg chg="mod">
          <ac:chgData name="Knut Erik Rekdal" userId="d0eebe2d-c13b-4531-be2d-d180fee10ebf" providerId="ADAL" clId="{4E8B873A-85D6-490F-A3CB-26E44A5DEE60}" dt="2025-05-27T08:25:24.041" v="20545" actId="6549"/>
          <ac:spMkLst>
            <pc:docMk/>
            <pc:sldMk cId="2391991264" sldId="815"/>
            <ac:spMk id="415" creationId="{EF1F8CE5-F7FE-0294-F305-7465D7A09316}"/>
          </ac:spMkLst>
        </pc:spChg>
        <pc:spChg chg="mod">
          <ac:chgData name="Knut Erik Rekdal" userId="d0eebe2d-c13b-4531-be2d-d180fee10ebf" providerId="ADAL" clId="{4E8B873A-85D6-490F-A3CB-26E44A5DEE60}" dt="2025-05-27T08:23:35.292" v="20509" actId="20577"/>
          <ac:spMkLst>
            <pc:docMk/>
            <pc:sldMk cId="2391991264" sldId="815"/>
            <ac:spMk id="416" creationId="{4E451EEC-6675-5E01-26E5-2CFE12C11C24}"/>
          </ac:spMkLst>
        </pc:spChg>
        <pc:spChg chg="mod">
          <ac:chgData name="Knut Erik Rekdal" userId="d0eebe2d-c13b-4531-be2d-d180fee10ebf" providerId="ADAL" clId="{4E8B873A-85D6-490F-A3CB-26E44A5DEE60}" dt="2025-05-27T10:18:56.958" v="20615" actId="6549"/>
          <ac:spMkLst>
            <pc:docMk/>
            <pc:sldMk cId="2391991264" sldId="815"/>
            <ac:spMk id="417" creationId="{803F5D60-DB08-899E-43DE-C73D18A7CA29}"/>
          </ac:spMkLst>
        </pc:spChg>
        <pc:spChg chg="mod">
          <ac:chgData name="Knut Erik Rekdal" userId="d0eebe2d-c13b-4531-be2d-d180fee10ebf" providerId="ADAL" clId="{4E8B873A-85D6-490F-A3CB-26E44A5DEE60}" dt="2025-05-27T10:18:53.712" v="20614" actId="6549"/>
          <ac:spMkLst>
            <pc:docMk/>
            <pc:sldMk cId="2391991264" sldId="815"/>
            <ac:spMk id="418" creationId="{DBB931D1-3661-AF72-7CDC-A7DCA7356A87}"/>
          </ac:spMkLst>
        </pc:spChg>
        <pc:spChg chg="mod">
          <ac:chgData name="Knut Erik Rekdal" userId="d0eebe2d-c13b-4531-be2d-d180fee10ebf" providerId="ADAL" clId="{4E8B873A-85D6-490F-A3CB-26E44A5DEE60}" dt="2025-05-27T08:26:41.196" v="20577" actId="20577"/>
          <ac:spMkLst>
            <pc:docMk/>
            <pc:sldMk cId="2391991264" sldId="815"/>
            <ac:spMk id="419" creationId="{ECEFC959-4D5F-B476-2463-D4CC99002873}"/>
          </ac:spMkLst>
        </pc:spChg>
        <pc:spChg chg="mod">
          <ac:chgData name="Knut Erik Rekdal" userId="d0eebe2d-c13b-4531-be2d-d180fee10ebf" providerId="ADAL" clId="{4E8B873A-85D6-490F-A3CB-26E44A5DEE60}" dt="2025-05-27T08:24:47.107" v="20532" actId="20577"/>
          <ac:spMkLst>
            <pc:docMk/>
            <pc:sldMk cId="2391991264" sldId="815"/>
            <ac:spMk id="420" creationId="{28CFC8E2-C4F7-53B2-3BFD-E7A17DE6A18D}"/>
          </ac:spMkLst>
        </pc:spChg>
        <pc:spChg chg="mod">
          <ac:chgData name="Knut Erik Rekdal" userId="d0eebe2d-c13b-4531-be2d-d180fee10ebf" providerId="ADAL" clId="{4E8B873A-85D6-490F-A3CB-26E44A5DEE60}" dt="2025-05-27T10:19:40.237" v="20628" actId="20577"/>
          <ac:spMkLst>
            <pc:docMk/>
            <pc:sldMk cId="2391991264" sldId="815"/>
            <ac:spMk id="421" creationId="{304A760F-FAA2-8BF5-06AC-6234FB8EEF39}"/>
          </ac:spMkLst>
        </pc:spChg>
        <pc:spChg chg="mod">
          <ac:chgData name="Knut Erik Rekdal" userId="d0eebe2d-c13b-4531-be2d-d180fee10ebf" providerId="ADAL" clId="{4E8B873A-85D6-490F-A3CB-26E44A5DEE60}" dt="2025-05-27T10:21:47.574" v="20667" actId="20577"/>
          <ac:spMkLst>
            <pc:docMk/>
            <pc:sldMk cId="2391991264" sldId="815"/>
            <ac:spMk id="422" creationId="{FB1A5E3E-307E-B59A-2A7C-C812933FA8F2}"/>
          </ac:spMkLst>
        </pc:spChg>
        <pc:spChg chg="mod">
          <ac:chgData name="Knut Erik Rekdal" userId="d0eebe2d-c13b-4531-be2d-d180fee10ebf" providerId="ADAL" clId="{4E8B873A-85D6-490F-A3CB-26E44A5DEE60}" dt="2025-05-27T10:20:26.312" v="20649" actId="20577"/>
          <ac:spMkLst>
            <pc:docMk/>
            <pc:sldMk cId="2391991264" sldId="815"/>
            <ac:spMk id="423" creationId="{A32854CB-13E7-B1FB-7207-7BBACE3868A1}"/>
          </ac:spMkLst>
        </pc:spChg>
        <pc:spChg chg="mod">
          <ac:chgData name="Knut Erik Rekdal" userId="d0eebe2d-c13b-4531-be2d-d180fee10ebf" providerId="ADAL" clId="{4E8B873A-85D6-490F-A3CB-26E44A5DEE60}" dt="2025-05-27T10:18:09.611" v="20598" actId="6549"/>
          <ac:spMkLst>
            <pc:docMk/>
            <pc:sldMk cId="2391991264" sldId="815"/>
            <ac:spMk id="424" creationId="{1C8E8ED1-50D2-E855-ADCB-6BB8975DCF17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425" creationId="{FAFCCDAC-1126-C90E-2D99-1C1DA2A99584}"/>
          </ac:spMkLst>
        </pc:spChg>
        <pc:spChg chg="mod">
          <ac:chgData name="Knut Erik Rekdal" userId="d0eebe2d-c13b-4531-be2d-d180fee10ebf" providerId="ADAL" clId="{4E8B873A-85D6-490F-A3CB-26E44A5DEE60}" dt="2025-05-27T10:19:23.876" v="20623" actId="6549"/>
          <ac:spMkLst>
            <pc:docMk/>
            <pc:sldMk cId="2391991264" sldId="815"/>
            <ac:spMk id="426" creationId="{C2E6F1BD-9362-B30D-13F6-EA92CA5DF7A5}"/>
          </ac:spMkLst>
        </pc:spChg>
        <pc:spChg chg="mod">
          <ac:chgData name="Knut Erik Rekdal" userId="d0eebe2d-c13b-4531-be2d-d180fee10ebf" providerId="ADAL" clId="{4E8B873A-85D6-490F-A3CB-26E44A5DEE60}" dt="2025-05-27T10:17:48.815" v="20594" actId="20577"/>
          <ac:spMkLst>
            <pc:docMk/>
            <pc:sldMk cId="2391991264" sldId="815"/>
            <ac:spMk id="427" creationId="{B661956A-F264-CD82-8B86-B6C62AD22E35}"/>
          </ac:spMkLst>
        </pc:spChg>
        <pc:spChg chg="mod">
          <ac:chgData name="Knut Erik Rekdal" userId="d0eebe2d-c13b-4531-be2d-d180fee10ebf" providerId="ADAL" clId="{4E8B873A-85D6-490F-A3CB-26E44A5DEE60}" dt="2025-05-27T10:23:40.144" v="20698" actId="6549"/>
          <ac:spMkLst>
            <pc:docMk/>
            <pc:sldMk cId="2391991264" sldId="815"/>
            <ac:spMk id="428" creationId="{4A0FFD55-0FD2-6F63-FCCC-380168BB05A7}"/>
          </ac:spMkLst>
        </pc:spChg>
        <pc:spChg chg="mod">
          <ac:chgData name="Knut Erik Rekdal" userId="d0eebe2d-c13b-4531-be2d-d180fee10ebf" providerId="ADAL" clId="{4E8B873A-85D6-490F-A3CB-26E44A5DEE60}" dt="2025-05-27T10:22:28.635" v="20678" actId="6549"/>
          <ac:spMkLst>
            <pc:docMk/>
            <pc:sldMk cId="2391991264" sldId="815"/>
            <ac:spMk id="429" creationId="{6F8DE110-5A8C-0C8D-43CA-EBF7DD5351BB}"/>
          </ac:spMkLst>
        </pc:spChg>
        <pc:spChg chg="mod">
          <ac:chgData name="Knut Erik Rekdal" userId="d0eebe2d-c13b-4531-be2d-d180fee10ebf" providerId="ADAL" clId="{4E8B873A-85D6-490F-A3CB-26E44A5DEE60}" dt="2025-05-27T10:21:41.214" v="20665" actId="20577"/>
          <ac:spMkLst>
            <pc:docMk/>
            <pc:sldMk cId="2391991264" sldId="815"/>
            <ac:spMk id="430" creationId="{E898DDBB-0D9B-7D4D-22C2-362E1A5D40D5}"/>
          </ac:spMkLst>
        </pc:spChg>
        <pc:spChg chg="mod">
          <ac:chgData name="Knut Erik Rekdal" userId="d0eebe2d-c13b-4531-be2d-d180fee10ebf" providerId="ADAL" clId="{4E8B873A-85D6-490F-A3CB-26E44A5DEE60}" dt="2025-05-27T10:20:53.179" v="20655" actId="20577"/>
          <ac:spMkLst>
            <pc:docMk/>
            <pc:sldMk cId="2391991264" sldId="815"/>
            <ac:spMk id="431" creationId="{E09D5550-AA62-75B6-A2B4-7EC2796B8DF1}"/>
          </ac:spMkLst>
        </pc:spChg>
        <pc:spChg chg="mod">
          <ac:chgData name="Knut Erik Rekdal" userId="d0eebe2d-c13b-4531-be2d-d180fee10ebf" providerId="ADAL" clId="{4E8B873A-85D6-490F-A3CB-26E44A5DEE60}" dt="2025-05-27T10:25:21.536" v="20734" actId="20577"/>
          <ac:spMkLst>
            <pc:docMk/>
            <pc:sldMk cId="2391991264" sldId="815"/>
            <ac:spMk id="432" creationId="{65B6E491-197A-CF56-D511-E02826C0E710}"/>
          </ac:spMkLst>
        </pc:spChg>
        <pc:spChg chg="mod">
          <ac:chgData name="Knut Erik Rekdal" userId="d0eebe2d-c13b-4531-be2d-d180fee10ebf" providerId="ADAL" clId="{4E8B873A-85D6-490F-A3CB-26E44A5DEE60}" dt="2025-05-27T10:22:12.949" v="20673" actId="20577"/>
          <ac:spMkLst>
            <pc:docMk/>
            <pc:sldMk cId="2391991264" sldId="815"/>
            <ac:spMk id="433" creationId="{FB437433-44B4-083B-8CBD-53D19021E839}"/>
          </ac:spMkLst>
        </pc:spChg>
        <pc:spChg chg="mod">
          <ac:chgData name="Knut Erik Rekdal" userId="d0eebe2d-c13b-4531-be2d-d180fee10ebf" providerId="ADAL" clId="{4E8B873A-85D6-490F-A3CB-26E44A5DEE60}" dt="2025-05-27T10:22:58.054" v="20687" actId="20577"/>
          <ac:spMkLst>
            <pc:docMk/>
            <pc:sldMk cId="2391991264" sldId="815"/>
            <ac:spMk id="434" creationId="{69C67B40-2CD3-535D-A882-BE71178996F8}"/>
          </ac:spMkLst>
        </pc:spChg>
        <pc:spChg chg="mod">
          <ac:chgData name="Knut Erik Rekdal" userId="d0eebe2d-c13b-4531-be2d-d180fee10ebf" providerId="ADAL" clId="{4E8B873A-85D6-490F-A3CB-26E44A5DEE60}" dt="2025-05-27T10:26:07.800" v="20743" actId="20577"/>
          <ac:spMkLst>
            <pc:docMk/>
            <pc:sldMk cId="2391991264" sldId="815"/>
            <ac:spMk id="435" creationId="{917E82B7-643D-F707-7F1D-FEFE61446E1C}"/>
          </ac:spMkLst>
        </pc:spChg>
        <pc:spChg chg="mod">
          <ac:chgData name="Knut Erik Rekdal" userId="d0eebe2d-c13b-4531-be2d-d180fee10ebf" providerId="ADAL" clId="{4E8B873A-85D6-490F-A3CB-26E44A5DEE60}" dt="2025-05-27T10:26:56.619" v="20759" actId="6549"/>
          <ac:spMkLst>
            <pc:docMk/>
            <pc:sldMk cId="2391991264" sldId="815"/>
            <ac:spMk id="436" creationId="{9B3304FC-EC60-A1DE-A75B-3E20E87F3D16}"/>
          </ac:spMkLst>
        </pc:spChg>
        <pc:spChg chg="mod">
          <ac:chgData name="Knut Erik Rekdal" userId="d0eebe2d-c13b-4531-be2d-d180fee10ebf" providerId="ADAL" clId="{4E8B873A-85D6-490F-A3CB-26E44A5DEE60}" dt="2025-05-27T10:27:30.514" v="20769" actId="20577"/>
          <ac:spMkLst>
            <pc:docMk/>
            <pc:sldMk cId="2391991264" sldId="815"/>
            <ac:spMk id="437" creationId="{7CAC2055-4E6D-784F-6409-AB387CB3C777}"/>
          </ac:spMkLst>
        </pc:spChg>
        <pc:spChg chg="mod">
          <ac:chgData name="Knut Erik Rekdal" userId="d0eebe2d-c13b-4531-be2d-d180fee10ebf" providerId="ADAL" clId="{4E8B873A-85D6-490F-A3CB-26E44A5DEE60}" dt="2025-05-27T08:25:17.237" v="20542" actId="6549"/>
          <ac:spMkLst>
            <pc:docMk/>
            <pc:sldMk cId="2391991264" sldId="815"/>
            <ac:spMk id="438" creationId="{20879AAC-A015-51F6-FBDA-7CCB2BB6CA4C}"/>
          </ac:spMkLst>
        </pc:spChg>
        <pc:spChg chg="mod">
          <ac:chgData name="Knut Erik Rekdal" userId="d0eebe2d-c13b-4531-be2d-d180fee10ebf" providerId="ADAL" clId="{4E8B873A-85D6-490F-A3CB-26E44A5DEE60}" dt="2025-05-27T10:21:38.369" v="20664" actId="20577"/>
          <ac:spMkLst>
            <pc:docMk/>
            <pc:sldMk cId="2391991264" sldId="815"/>
            <ac:spMk id="439" creationId="{FAC4EFBE-FEE6-08B3-B277-188A2DD4DE38}"/>
          </ac:spMkLst>
        </pc:spChg>
        <pc:spChg chg="mod">
          <ac:chgData name="Knut Erik Rekdal" userId="d0eebe2d-c13b-4531-be2d-d180fee10ebf" providerId="ADAL" clId="{4E8B873A-85D6-490F-A3CB-26E44A5DEE60}" dt="2025-05-27T08:23:53.406" v="20514" actId="20577"/>
          <ac:spMkLst>
            <pc:docMk/>
            <pc:sldMk cId="2391991264" sldId="815"/>
            <ac:spMk id="440" creationId="{930FA3A0-981D-664C-03B4-1ED1A4FD159F}"/>
          </ac:spMkLst>
        </pc:spChg>
        <pc:spChg chg="mod">
          <ac:chgData name="Knut Erik Rekdal" userId="d0eebe2d-c13b-4531-be2d-d180fee10ebf" providerId="ADAL" clId="{4E8B873A-85D6-490F-A3CB-26E44A5DEE60}" dt="2025-05-27T10:24:05.018" v="20705" actId="20577"/>
          <ac:spMkLst>
            <pc:docMk/>
            <pc:sldMk cId="2391991264" sldId="815"/>
            <ac:spMk id="441" creationId="{615E2269-E3FE-07BC-1508-95D7CDADA710}"/>
          </ac:spMkLst>
        </pc:spChg>
        <pc:spChg chg="mod">
          <ac:chgData name="Knut Erik Rekdal" userId="d0eebe2d-c13b-4531-be2d-d180fee10ebf" providerId="ADAL" clId="{4E8B873A-85D6-490F-A3CB-26E44A5DEE60}" dt="2025-05-27T10:23:34.290" v="20694" actId="20577"/>
          <ac:spMkLst>
            <pc:docMk/>
            <pc:sldMk cId="2391991264" sldId="815"/>
            <ac:spMk id="442" creationId="{16502A31-B815-27DF-F0C6-5C215D624C73}"/>
          </ac:spMkLst>
        </pc:spChg>
        <pc:spChg chg="mod">
          <ac:chgData name="Knut Erik Rekdal" userId="d0eebe2d-c13b-4531-be2d-d180fee10ebf" providerId="ADAL" clId="{4E8B873A-85D6-490F-A3CB-26E44A5DEE60}" dt="2025-05-27T10:22:17.572" v="20674" actId="20577"/>
          <ac:spMkLst>
            <pc:docMk/>
            <pc:sldMk cId="2391991264" sldId="815"/>
            <ac:spMk id="443" creationId="{ECA93546-11DB-B761-33F8-C3BE0A342390}"/>
          </ac:spMkLst>
        </pc:spChg>
        <pc:spChg chg="mod">
          <ac:chgData name="Knut Erik Rekdal" userId="d0eebe2d-c13b-4531-be2d-d180fee10ebf" providerId="ADAL" clId="{4E8B873A-85D6-490F-A3CB-26E44A5DEE60}" dt="2025-05-27T10:24:27.141" v="20712" actId="20577"/>
          <ac:spMkLst>
            <pc:docMk/>
            <pc:sldMk cId="2391991264" sldId="815"/>
            <ac:spMk id="444" creationId="{1D352063-8ACD-191C-99EF-1E3B1A730240}"/>
          </ac:spMkLst>
        </pc:spChg>
        <pc:spChg chg="mod">
          <ac:chgData name="Knut Erik Rekdal" userId="d0eebe2d-c13b-4531-be2d-d180fee10ebf" providerId="ADAL" clId="{4E8B873A-85D6-490F-A3CB-26E44A5DEE60}" dt="2025-05-27T10:21:33.469" v="20663" actId="20577"/>
          <ac:spMkLst>
            <pc:docMk/>
            <pc:sldMk cId="2391991264" sldId="815"/>
            <ac:spMk id="445" creationId="{7887C8B0-1CB0-DCDD-0A6F-4E74E4D9CC99}"/>
          </ac:spMkLst>
        </pc:spChg>
        <pc:spChg chg="mod">
          <ac:chgData name="Knut Erik Rekdal" userId="d0eebe2d-c13b-4531-be2d-d180fee10ebf" providerId="ADAL" clId="{4E8B873A-85D6-490F-A3CB-26E44A5DEE60}" dt="2025-05-27T10:24:16.165" v="20707" actId="20577"/>
          <ac:spMkLst>
            <pc:docMk/>
            <pc:sldMk cId="2391991264" sldId="815"/>
            <ac:spMk id="446" creationId="{4E85562C-C19A-0B0C-ED9A-923174D7D5DE}"/>
          </ac:spMkLst>
        </pc:spChg>
        <pc:spChg chg="mod">
          <ac:chgData name="Knut Erik Rekdal" userId="d0eebe2d-c13b-4531-be2d-d180fee10ebf" providerId="ADAL" clId="{4E8B873A-85D6-490F-A3CB-26E44A5DEE60}" dt="2025-05-27T10:23:56.417" v="20703" actId="6549"/>
          <ac:spMkLst>
            <pc:docMk/>
            <pc:sldMk cId="2391991264" sldId="815"/>
            <ac:spMk id="447" creationId="{E1CA1DF4-C60E-8F47-A36E-B7C01EFD644C}"/>
          </ac:spMkLst>
        </pc:spChg>
        <pc:spChg chg="mod">
          <ac:chgData name="Knut Erik Rekdal" userId="d0eebe2d-c13b-4531-be2d-d180fee10ebf" providerId="ADAL" clId="{4E8B873A-85D6-490F-A3CB-26E44A5DEE60}" dt="2025-05-27T08:23:50.120" v="20513" actId="6549"/>
          <ac:spMkLst>
            <pc:docMk/>
            <pc:sldMk cId="2391991264" sldId="815"/>
            <ac:spMk id="448" creationId="{11D3FFFC-17C4-502D-425E-992D5FE323A1}"/>
          </ac:spMkLst>
        </pc:spChg>
        <pc:spChg chg="mod">
          <ac:chgData name="Knut Erik Rekdal" userId="d0eebe2d-c13b-4531-be2d-d180fee10ebf" providerId="ADAL" clId="{4E8B873A-85D6-490F-A3CB-26E44A5DEE60}" dt="2025-05-27T08:23:26.857" v="20503" actId="6549"/>
          <ac:spMkLst>
            <pc:docMk/>
            <pc:sldMk cId="2391991264" sldId="815"/>
            <ac:spMk id="449" creationId="{2F8DE928-9301-8877-7CA4-EF4CCDB74FAC}"/>
          </ac:spMkLst>
        </pc:spChg>
        <pc:spChg chg="mod">
          <ac:chgData name="Knut Erik Rekdal" userId="d0eebe2d-c13b-4531-be2d-d180fee10ebf" providerId="ADAL" clId="{4E8B873A-85D6-490F-A3CB-26E44A5DEE60}" dt="2025-05-27T08:23:46.641" v="20512" actId="6549"/>
          <ac:spMkLst>
            <pc:docMk/>
            <pc:sldMk cId="2391991264" sldId="815"/>
            <ac:spMk id="450" creationId="{3F261814-DC9F-9958-4336-7E5309BACCC4}"/>
          </ac:spMkLst>
        </pc:spChg>
        <pc:spChg chg="mod">
          <ac:chgData name="Knut Erik Rekdal" userId="d0eebe2d-c13b-4531-be2d-d180fee10ebf" providerId="ADAL" clId="{4E8B873A-85D6-490F-A3CB-26E44A5DEE60}" dt="2025-05-27T08:24:54.237" v="20534" actId="20577"/>
          <ac:spMkLst>
            <pc:docMk/>
            <pc:sldMk cId="2391991264" sldId="815"/>
            <ac:spMk id="451" creationId="{BACD0FDF-1CA6-BB11-F84F-C4E287E178B6}"/>
          </ac:spMkLst>
        </pc:spChg>
        <pc:spChg chg="mod">
          <ac:chgData name="Knut Erik Rekdal" userId="d0eebe2d-c13b-4531-be2d-d180fee10ebf" providerId="ADAL" clId="{4E8B873A-85D6-490F-A3CB-26E44A5DEE60}" dt="2025-05-27T08:25:04.131" v="20537" actId="20577"/>
          <ac:spMkLst>
            <pc:docMk/>
            <pc:sldMk cId="2391991264" sldId="815"/>
            <ac:spMk id="452" creationId="{D2E901F5-6DB6-C729-4E6B-13A5FA3B2984}"/>
          </ac:spMkLst>
        </pc:spChg>
        <pc:spChg chg="mod">
          <ac:chgData name="Knut Erik Rekdal" userId="d0eebe2d-c13b-4531-be2d-d180fee10ebf" providerId="ADAL" clId="{4E8B873A-85D6-490F-A3CB-26E44A5DEE60}" dt="2025-05-27T08:26:15.990" v="20569" actId="6549"/>
          <ac:spMkLst>
            <pc:docMk/>
            <pc:sldMk cId="2391991264" sldId="815"/>
            <ac:spMk id="453" creationId="{D33015B4-0B15-B72C-8EF7-D222F61F0C0E}"/>
          </ac:spMkLst>
        </pc:spChg>
        <pc:spChg chg="mod">
          <ac:chgData name="Knut Erik Rekdal" userId="d0eebe2d-c13b-4531-be2d-d180fee10ebf" providerId="ADAL" clId="{4E8B873A-85D6-490F-A3CB-26E44A5DEE60}" dt="2025-05-27T08:25:07.362" v="20538" actId="20577"/>
          <ac:spMkLst>
            <pc:docMk/>
            <pc:sldMk cId="2391991264" sldId="815"/>
            <ac:spMk id="454" creationId="{B067E5CF-A08B-8CD7-139D-CCC0A3F2B253}"/>
          </ac:spMkLst>
        </pc:spChg>
        <pc:spChg chg="mod">
          <ac:chgData name="Knut Erik Rekdal" userId="d0eebe2d-c13b-4531-be2d-d180fee10ebf" providerId="ADAL" clId="{4E8B873A-85D6-490F-A3CB-26E44A5DEE60}" dt="2025-05-27T08:25:10.996" v="20539" actId="20577"/>
          <ac:spMkLst>
            <pc:docMk/>
            <pc:sldMk cId="2391991264" sldId="815"/>
            <ac:spMk id="455" creationId="{942EDCEB-8BE1-A1E6-06AA-9A579B2153F3}"/>
          </ac:spMkLst>
        </pc:spChg>
        <pc:spChg chg="mod">
          <ac:chgData name="Knut Erik Rekdal" userId="d0eebe2d-c13b-4531-be2d-d180fee10ebf" providerId="ADAL" clId="{4E8B873A-85D6-490F-A3CB-26E44A5DEE60}" dt="2025-05-27T08:25:56.888" v="20553" actId="6549"/>
          <ac:spMkLst>
            <pc:docMk/>
            <pc:sldMk cId="2391991264" sldId="815"/>
            <ac:spMk id="456" creationId="{71CEB5ED-EF3E-5422-12BC-5DBA54C91C32}"/>
          </ac:spMkLst>
        </pc:spChg>
        <pc:spChg chg="mod">
          <ac:chgData name="Knut Erik Rekdal" userId="d0eebe2d-c13b-4531-be2d-d180fee10ebf" providerId="ADAL" clId="{4E8B873A-85D6-490F-A3CB-26E44A5DEE60}" dt="2025-05-27T08:23:43.997" v="20511" actId="20577"/>
          <ac:spMkLst>
            <pc:docMk/>
            <pc:sldMk cId="2391991264" sldId="815"/>
            <ac:spMk id="457" creationId="{8FC7264B-9417-4A4A-022E-196AB8AD070F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458" creationId="{9F896178-5FEF-A607-1A76-1089231F75C4}"/>
          </ac:spMkLst>
        </pc:spChg>
        <pc:spChg chg="mod">
          <ac:chgData name="Knut Erik Rekdal" userId="d0eebe2d-c13b-4531-be2d-d180fee10ebf" providerId="ADAL" clId="{4E8B873A-85D6-490F-A3CB-26E44A5DEE60}" dt="2025-05-27T10:25:11.674" v="20729" actId="6549"/>
          <ac:spMkLst>
            <pc:docMk/>
            <pc:sldMk cId="2391991264" sldId="815"/>
            <ac:spMk id="459" creationId="{891433C2-14DF-13A3-20D0-4C49F71E2A7E}"/>
          </ac:spMkLst>
        </pc:spChg>
        <pc:spChg chg="mod">
          <ac:chgData name="Knut Erik Rekdal" userId="d0eebe2d-c13b-4531-be2d-d180fee10ebf" providerId="ADAL" clId="{4E8B873A-85D6-490F-A3CB-26E44A5DEE60}" dt="2025-05-27T10:25:17.427" v="20730" actId="6549"/>
          <ac:spMkLst>
            <pc:docMk/>
            <pc:sldMk cId="2391991264" sldId="815"/>
            <ac:spMk id="460" creationId="{CDDF7FEA-1A47-01B2-0EB7-E98D72A612B4}"/>
          </ac:spMkLst>
        </pc:spChg>
        <pc:spChg chg="mod">
          <ac:chgData name="Knut Erik Rekdal" userId="d0eebe2d-c13b-4531-be2d-d180fee10ebf" providerId="ADAL" clId="{4E8B873A-85D6-490F-A3CB-26E44A5DEE60}" dt="2025-05-27T10:24:43.086" v="20720" actId="6549"/>
          <ac:spMkLst>
            <pc:docMk/>
            <pc:sldMk cId="2391991264" sldId="815"/>
            <ac:spMk id="461" creationId="{B726DE1D-7BFD-998C-DD4A-E752FAB121B2}"/>
          </ac:spMkLst>
        </pc:spChg>
        <pc:spChg chg="mod">
          <ac:chgData name="Knut Erik Rekdal" userId="d0eebe2d-c13b-4531-be2d-d180fee10ebf" providerId="ADAL" clId="{4E8B873A-85D6-490F-A3CB-26E44A5DEE60}" dt="2025-05-27T10:27:33.059" v="20770" actId="6549"/>
          <ac:spMkLst>
            <pc:docMk/>
            <pc:sldMk cId="2391991264" sldId="815"/>
            <ac:spMk id="462" creationId="{9D847D2C-8735-5951-1067-E423DA71892B}"/>
          </ac:spMkLst>
        </pc:spChg>
        <pc:spChg chg="mod">
          <ac:chgData name="Knut Erik Rekdal" userId="d0eebe2d-c13b-4531-be2d-d180fee10ebf" providerId="ADAL" clId="{4E8B873A-85D6-490F-A3CB-26E44A5DEE60}" dt="2025-05-27T10:27:19.050" v="20766" actId="6549"/>
          <ac:spMkLst>
            <pc:docMk/>
            <pc:sldMk cId="2391991264" sldId="815"/>
            <ac:spMk id="463" creationId="{4D92A21E-18F5-18C0-DBB7-5F00948BB851}"/>
          </ac:spMkLst>
        </pc:spChg>
        <pc:spChg chg="mod">
          <ac:chgData name="Knut Erik Rekdal" userId="d0eebe2d-c13b-4531-be2d-d180fee10ebf" providerId="ADAL" clId="{4E8B873A-85D6-490F-A3CB-26E44A5DEE60}" dt="2025-05-27T10:27:09.408" v="20761" actId="20577"/>
          <ac:spMkLst>
            <pc:docMk/>
            <pc:sldMk cId="2391991264" sldId="815"/>
            <ac:spMk id="464" creationId="{A740FAE4-2570-FD3D-12B9-33CE903C7910}"/>
          </ac:spMkLst>
        </pc:spChg>
        <pc:spChg chg="mod">
          <ac:chgData name="Knut Erik Rekdal" userId="d0eebe2d-c13b-4531-be2d-d180fee10ebf" providerId="ADAL" clId="{4E8B873A-85D6-490F-A3CB-26E44A5DEE60}" dt="2025-05-27T10:26:43.259" v="20750" actId="20577"/>
          <ac:spMkLst>
            <pc:docMk/>
            <pc:sldMk cId="2391991264" sldId="815"/>
            <ac:spMk id="465" creationId="{CC731209-E04B-0BE7-F7B0-142B28609BEE}"/>
          </ac:spMkLst>
        </pc:spChg>
        <pc:spChg chg="mod">
          <ac:chgData name="Knut Erik Rekdal" userId="d0eebe2d-c13b-4531-be2d-d180fee10ebf" providerId="ADAL" clId="{4E8B873A-85D6-490F-A3CB-26E44A5DEE60}" dt="2025-05-27T10:26:22.694" v="20747" actId="20577"/>
          <ac:spMkLst>
            <pc:docMk/>
            <pc:sldMk cId="2391991264" sldId="815"/>
            <ac:spMk id="466" creationId="{498C7E6B-29FA-2F82-7EB2-65C4AE7D1746}"/>
          </ac:spMkLst>
        </pc:spChg>
        <pc:spChg chg="mod">
          <ac:chgData name="Knut Erik Rekdal" userId="d0eebe2d-c13b-4531-be2d-d180fee10ebf" providerId="ADAL" clId="{4E8B873A-85D6-490F-A3CB-26E44A5DEE60}" dt="2025-05-27T10:26:04.233" v="20742" actId="20577"/>
          <ac:spMkLst>
            <pc:docMk/>
            <pc:sldMk cId="2391991264" sldId="815"/>
            <ac:spMk id="467" creationId="{2621ACD3-7930-45A6-5450-E0A91E4D0DB6}"/>
          </ac:spMkLst>
        </pc:spChg>
        <pc:spChg chg="mod">
          <ac:chgData name="Knut Erik Rekdal" userId="d0eebe2d-c13b-4531-be2d-d180fee10ebf" providerId="ADAL" clId="{4E8B873A-85D6-490F-A3CB-26E44A5DEE60}" dt="2025-05-27T10:27:37.056" v="20771" actId="20577"/>
          <ac:spMkLst>
            <pc:docMk/>
            <pc:sldMk cId="2391991264" sldId="815"/>
            <ac:spMk id="468" creationId="{1365B2D3-D1A6-B352-A787-8CDBB78A03BC}"/>
          </ac:spMkLst>
        </pc:spChg>
        <pc:spChg chg="mod">
          <ac:chgData name="Knut Erik Rekdal" userId="d0eebe2d-c13b-4531-be2d-d180fee10ebf" providerId="ADAL" clId="{4E8B873A-85D6-490F-A3CB-26E44A5DEE60}" dt="2025-05-27T10:27:23.402" v="20767" actId="20577"/>
          <ac:spMkLst>
            <pc:docMk/>
            <pc:sldMk cId="2391991264" sldId="815"/>
            <ac:spMk id="469" creationId="{4E779B27-196F-F6D9-B148-FB9185D09EAB}"/>
          </ac:spMkLst>
        </pc:spChg>
        <pc:spChg chg="mod">
          <ac:chgData name="Knut Erik Rekdal" userId="d0eebe2d-c13b-4531-be2d-d180fee10ebf" providerId="ADAL" clId="{4E8B873A-85D6-490F-A3CB-26E44A5DEE60}" dt="2025-05-27T10:27:40.260" v="20772" actId="6549"/>
          <ac:spMkLst>
            <pc:docMk/>
            <pc:sldMk cId="2391991264" sldId="815"/>
            <ac:spMk id="470" creationId="{D2D7EF1C-DBED-7F5E-342C-D19F8EFC6C0B}"/>
          </ac:spMkLst>
        </pc:spChg>
        <pc:spChg chg="mod">
          <ac:chgData name="Knut Erik Rekdal" userId="d0eebe2d-c13b-4531-be2d-d180fee10ebf" providerId="ADAL" clId="{4E8B873A-85D6-490F-A3CB-26E44A5DEE60}" dt="2025-05-27T10:26:49.756" v="20756" actId="6549"/>
          <ac:spMkLst>
            <pc:docMk/>
            <pc:sldMk cId="2391991264" sldId="815"/>
            <ac:spMk id="471" creationId="{3395008A-9C39-7D7D-5C19-BC67553EF659}"/>
          </ac:spMkLst>
        </pc:spChg>
        <pc:spChg chg="mod">
          <ac:chgData name="Knut Erik Rekdal" userId="d0eebe2d-c13b-4531-be2d-d180fee10ebf" providerId="ADAL" clId="{4E8B873A-85D6-490F-A3CB-26E44A5DEE60}" dt="2025-05-27T10:19:00.317" v="20616" actId="6549"/>
          <ac:spMkLst>
            <pc:docMk/>
            <pc:sldMk cId="2391991264" sldId="815"/>
            <ac:spMk id="472" creationId="{A4D27F08-7993-FE11-F1B7-AD085BAAA204}"/>
          </ac:spMkLst>
        </pc:spChg>
        <pc:spChg chg="mod">
          <ac:chgData name="Knut Erik Rekdal" userId="d0eebe2d-c13b-4531-be2d-d180fee10ebf" providerId="ADAL" clId="{4E8B873A-85D6-490F-A3CB-26E44A5DEE60}" dt="2025-05-27T10:19:02.972" v="20617" actId="6549"/>
          <ac:spMkLst>
            <pc:docMk/>
            <pc:sldMk cId="2391991264" sldId="815"/>
            <ac:spMk id="473" creationId="{EC8DB01B-3735-6EC2-A713-1BC2A8059D93}"/>
          </ac:spMkLst>
        </pc:spChg>
        <pc:spChg chg="mod">
          <ac:chgData name="Knut Erik Rekdal" userId="d0eebe2d-c13b-4531-be2d-d180fee10ebf" providerId="ADAL" clId="{4E8B873A-85D6-490F-A3CB-26E44A5DEE60}" dt="2025-05-27T08:26:18.665" v="20570" actId="6549"/>
          <ac:spMkLst>
            <pc:docMk/>
            <pc:sldMk cId="2391991264" sldId="815"/>
            <ac:spMk id="474" creationId="{B3FD09B4-BFD5-27AE-6E6E-CA3190616109}"/>
          </ac:spMkLst>
        </pc:spChg>
        <pc:spChg chg="mod">
          <ac:chgData name="Knut Erik Rekdal" userId="d0eebe2d-c13b-4531-be2d-d180fee10ebf" providerId="ADAL" clId="{4E8B873A-85D6-490F-A3CB-26E44A5DEE60}" dt="2025-05-27T08:25:20.376" v="20543" actId="20577"/>
          <ac:spMkLst>
            <pc:docMk/>
            <pc:sldMk cId="2391991264" sldId="815"/>
            <ac:spMk id="475" creationId="{2F8285A2-1040-53C8-71C3-EDD5748E5B50}"/>
          </ac:spMkLst>
        </pc:spChg>
        <pc:spChg chg="mod">
          <ac:chgData name="Knut Erik Rekdal" userId="d0eebe2d-c13b-4531-be2d-d180fee10ebf" providerId="ADAL" clId="{4E8B873A-85D6-490F-A3CB-26E44A5DEE60}" dt="2025-05-27T08:23:31.225" v="20505" actId="6549"/>
          <ac:spMkLst>
            <pc:docMk/>
            <pc:sldMk cId="2391991264" sldId="815"/>
            <ac:spMk id="476" creationId="{8B6CA739-7D3D-57FB-E676-CE680F0C420C}"/>
          </ac:spMkLst>
        </pc:spChg>
        <pc:spChg chg="mod">
          <ac:chgData name="Knut Erik Rekdal" userId="d0eebe2d-c13b-4531-be2d-d180fee10ebf" providerId="ADAL" clId="{4E8B873A-85D6-490F-A3CB-26E44A5DEE60}" dt="2025-05-27T08:26:21.609" v="20571" actId="6549"/>
          <ac:spMkLst>
            <pc:docMk/>
            <pc:sldMk cId="2391991264" sldId="815"/>
            <ac:spMk id="477" creationId="{00385CDF-6BE4-A412-9DE6-4DC55B04E969}"/>
          </ac:spMkLst>
        </pc:spChg>
        <pc:spChg chg="mod">
          <ac:chgData name="Knut Erik Rekdal" userId="d0eebe2d-c13b-4531-be2d-d180fee10ebf" providerId="ADAL" clId="{4E8B873A-85D6-490F-A3CB-26E44A5DEE60}" dt="2025-05-27T08:26:30.004" v="20574" actId="6549"/>
          <ac:spMkLst>
            <pc:docMk/>
            <pc:sldMk cId="2391991264" sldId="815"/>
            <ac:spMk id="478" creationId="{5EC47576-9B44-DABA-F2E2-F3767F136A61}"/>
          </ac:spMkLst>
        </pc:spChg>
        <pc:spChg chg="mod">
          <ac:chgData name="Knut Erik Rekdal" userId="d0eebe2d-c13b-4531-be2d-d180fee10ebf" providerId="ADAL" clId="{4E8B873A-85D6-490F-A3CB-26E44A5DEE60}" dt="2025-05-27T08:25:27.774" v="20546" actId="20577"/>
          <ac:spMkLst>
            <pc:docMk/>
            <pc:sldMk cId="2391991264" sldId="815"/>
            <ac:spMk id="479" creationId="{FD7577FF-2C03-E965-708C-DC18BEAE2BEA}"/>
          </ac:spMkLst>
        </pc:spChg>
        <pc:spChg chg="mod">
          <ac:chgData name="Knut Erik Rekdal" userId="d0eebe2d-c13b-4531-be2d-d180fee10ebf" providerId="ADAL" clId="{4E8B873A-85D6-490F-A3CB-26E44A5DEE60}" dt="2025-05-27T08:25:31.450" v="20547" actId="20577"/>
          <ac:spMkLst>
            <pc:docMk/>
            <pc:sldMk cId="2391991264" sldId="815"/>
            <ac:spMk id="480" creationId="{27471624-29C5-3FFC-5DAE-A69751730140}"/>
          </ac:spMkLst>
        </pc:spChg>
        <pc:spChg chg="mod">
          <ac:chgData name="Knut Erik Rekdal" userId="d0eebe2d-c13b-4531-be2d-d180fee10ebf" providerId="ADAL" clId="{4E8B873A-85D6-490F-A3CB-26E44A5DEE60}" dt="2025-05-27T10:18:51.010" v="20613" actId="6549"/>
          <ac:spMkLst>
            <pc:docMk/>
            <pc:sldMk cId="2391991264" sldId="815"/>
            <ac:spMk id="481" creationId="{490D8167-8A24-DF56-B941-664BCF5443EF}"/>
          </ac:spMkLst>
        </pc:spChg>
        <pc:spChg chg="mod">
          <ac:chgData name="Knut Erik Rekdal" userId="d0eebe2d-c13b-4531-be2d-d180fee10ebf" providerId="ADAL" clId="{4E8B873A-85D6-490F-A3CB-26E44A5DEE60}" dt="2025-05-27T08:26:32.497" v="20575" actId="20577"/>
          <ac:spMkLst>
            <pc:docMk/>
            <pc:sldMk cId="2391991264" sldId="815"/>
            <ac:spMk id="482" creationId="{113FAE05-B153-1F83-2E48-8EA74AD04E79}"/>
          </ac:spMkLst>
        </pc:spChg>
        <pc:spChg chg="mod">
          <ac:chgData name="Knut Erik Rekdal" userId="d0eebe2d-c13b-4531-be2d-d180fee10ebf" providerId="ADAL" clId="{4E8B873A-85D6-490F-A3CB-26E44A5DEE60}" dt="2025-05-27T08:24:13.520" v="20520" actId="6549"/>
          <ac:spMkLst>
            <pc:docMk/>
            <pc:sldMk cId="2391991264" sldId="815"/>
            <ac:spMk id="483" creationId="{2CD9D247-1EA9-BFFD-C526-696F34EE9E0C}"/>
          </ac:spMkLst>
        </pc:spChg>
        <pc:spChg chg="mod">
          <ac:chgData name="Knut Erik Rekdal" userId="d0eebe2d-c13b-4531-be2d-d180fee10ebf" providerId="ADAL" clId="{4E8B873A-85D6-490F-A3CB-26E44A5DEE60}" dt="2025-05-27T08:25:39.088" v="20549" actId="6549"/>
          <ac:spMkLst>
            <pc:docMk/>
            <pc:sldMk cId="2391991264" sldId="815"/>
            <ac:spMk id="484" creationId="{91D0C936-093D-D627-41FB-1376C622B7C1}"/>
          </ac:spMkLst>
        </pc:spChg>
        <pc:spChg chg="mod">
          <ac:chgData name="Knut Erik Rekdal" userId="d0eebe2d-c13b-4531-be2d-d180fee10ebf" providerId="ADAL" clId="{4E8B873A-85D6-490F-A3CB-26E44A5DEE60}" dt="2025-05-27T08:24:16.440" v="20523" actId="6549"/>
          <ac:spMkLst>
            <pc:docMk/>
            <pc:sldMk cId="2391991264" sldId="815"/>
            <ac:spMk id="485" creationId="{A5E5B386-E1B2-3603-3581-52908CC40AAD}"/>
          </ac:spMkLst>
        </pc:spChg>
        <pc:spChg chg="mod">
          <ac:chgData name="Knut Erik Rekdal" userId="d0eebe2d-c13b-4531-be2d-d180fee10ebf" providerId="ADAL" clId="{4E8B873A-85D6-490F-A3CB-26E44A5DEE60}" dt="2025-05-27T08:26:37.176" v="20576" actId="6549"/>
          <ac:spMkLst>
            <pc:docMk/>
            <pc:sldMk cId="2391991264" sldId="815"/>
            <ac:spMk id="486" creationId="{1E640DB9-F8CF-1046-6368-193B14FDCBF7}"/>
          </ac:spMkLst>
        </pc:spChg>
        <pc:spChg chg="mod">
          <ac:chgData name="Knut Erik Rekdal" userId="d0eebe2d-c13b-4531-be2d-d180fee10ebf" providerId="ADAL" clId="{4E8B873A-85D6-490F-A3CB-26E44A5DEE60}" dt="2025-05-27T10:18:37.631" v="20609" actId="6549"/>
          <ac:spMkLst>
            <pc:docMk/>
            <pc:sldMk cId="2391991264" sldId="815"/>
            <ac:spMk id="487" creationId="{32D23037-DE81-1D35-99D0-B27AD97B339A}"/>
          </ac:spMkLst>
        </pc:spChg>
        <pc:spChg chg="mod">
          <ac:chgData name="Knut Erik Rekdal" userId="d0eebe2d-c13b-4531-be2d-d180fee10ebf" providerId="ADAL" clId="{4E8B873A-85D6-490F-A3CB-26E44A5DEE60}" dt="2025-05-27T08:24:09.862" v="20519" actId="6549"/>
          <ac:spMkLst>
            <pc:docMk/>
            <pc:sldMk cId="2391991264" sldId="815"/>
            <ac:spMk id="488" creationId="{C60CD41C-AF3D-30EB-390B-26BFC1B8234C}"/>
          </ac:spMkLst>
        </pc:spChg>
        <pc:spChg chg="mod">
          <ac:chgData name="Knut Erik Rekdal" userId="d0eebe2d-c13b-4531-be2d-d180fee10ebf" providerId="ADAL" clId="{4E8B873A-85D6-490F-A3CB-26E44A5DEE60}" dt="2025-05-27T10:18:33.042" v="20607" actId="6549"/>
          <ac:spMkLst>
            <pc:docMk/>
            <pc:sldMk cId="2391991264" sldId="815"/>
            <ac:spMk id="489" creationId="{FC735726-95F3-D91B-F0DB-8C0802BFDF30}"/>
          </ac:spMkLst>
        </pc:spChg>
        <pc:spChg chg="mod">
          <ac:chgData name="Knut Erik Rekdal" userId="d0eebe2d-c13b-4531-be2d-d180fee10ebf" providerId="ADAL" clId="{4E8B873A-85D6-490F-A3CB-26E44A5DEE60}" dt="2025-05-27T10:18:43.483" v="20610" actId="6549"/>
          <ac:spMkLst>
            <pc:docMk/>
            <pc:sldMk cId="2391991264" sldId="815"/>
            <ac:spMk id="490" creationId="{C30DE4EE-2F26-467A-8B87-D2E394164444}"/>
          </ac:spMkLst>
        </pc:spChg>
        <pc:spChg chg="mod">
          <ac:chgData name="Knut Erik Rekdal" userId="d0eebe2d-c13b-4531-be2d-d180fee10ebf" providerId="ADAL" clId="{4E8B873A-85D6-490F-A3CB-26E44A5DEE60}" dt="2025-05-27T10:18:47.645" v="20612" actId="6549"/>
          <ac:spMkLst>
            <pc:docMk/>
            <pc:sldMk cId="2391991264" sldId="815"/>
            <ac:spMk id="491" creationId="{039F2A31-E528-71B4-5E0A-72ECC1D02C85}"/>
          </ac:spMkLst>
        </pc:spChg>
        <pc:spChg chg="mod">
          <ac:chgData name="Knut Erik Rekdal" userId="d0eebe2d-c13b-4531-be2d-d180fee10ebf" providerId="ADAL" clId="{4E8B873A-85D6-490F-A3CB-26E44A5DEE60}" dt="2025-05-27T10:19:05.826" v="20618" actId="6549"/>
          <ac:spMkLst>
            <pc:docMk/>
            <pc:sldMk cId="2391991264" sldId="815"/>
            <ac:spMk id="492" creationId="{B5C13A94-3195-ECD3-1355-36120FF93D1E}"/>
          </ac:spMkLst>
        </pc:spChg>
        <pc:spChg chg="mod">
          <ac:chgData name="Knut Erik Rekdal" userId="d0eebe2d-c13b-4531-be2d-d180fee10ebf" providerId="ADAL" clId="{4E8B873A-85D6-490F-A3CB-26E44A5DEE60}" dt="2025-05-27T10:23:06.831" v="20688" actId="6549"/>
          <ac:spMkLst>
            <pc:docMk/>
            <pc:sldMk cId="2391991264" sldId="815"/>
            <ac:spMk id="493" creationId="{F9BFB835-1BD4-AADE-E23B-F59EB871161C}"/>
          </ac:spMkLst>
        </pc:spChg>
        <pc:spChg chg="mod">
          <ac:chgData name="Knut Erik Rekdal" userId="d0eebe2d-c13b-4531-be2d-d180fee10ebf" providerId="ADAL" clId="{4E8B873A-85D6-490F-A3CB-26E44A5DEE60}" dt="2025-05-27T10:23:52.767" v="20701" actId="20577"/>
          <ac:spMkLst>
            <pc:docMk/>
            <pc:sldMk cId="2391991264" sldId="815"/>
            <ac:spMk id="494" creationId="{5844C7AF-ACAA-EDD6-9595-8F6C7331A6AD}"/>
          </ac:spMkLst>
        </pc:spChg>
        <pc:spChg chg="mod">
          <ac:chgData name="Knut Erik Rekdal" userId="d0eebe2d-c13b-4531-be2d-d180fee10ebf" providerId="ADAL" clId="{4E8B873A-85D6-490F-A3CB-26E44A5DEE60}" dt="2025-05-27T10:24:36.248" v="20717" actId="20577"/>
          <ac:spMkLst>
            <pc:docMk/>
            <pc:sldMk cId="2391991264" sldId="815"/>
            <ac:spMk id="495" creationId="{4C987262-592B-612E-48F1-91C544B6CC27}"/>
          </ac:spMkLst>
        </pc:spChg>
        <pc:spChg chg="mod">
          <ac:chgData name="Knut Erik Rekdal" userId="d0eebe2d-c13b-4531-be2d-d180fee10ebf" providerId="ADAL" clId="{4E8B873A-85D6-490F-A3CB-26E44A5DEE60}" dt="2025-05-27T10:23:11.374" v="20690" actId="6549"/>
          <ac:spMkLst>
            <pc:docMk/>
            <pc:sldMk cId="2391991264" sldId="815"/>
            <ac:spMk id="496" creationId="{2FD8F0EB-DF45-367D-F545-2FC5C153D045}"/>
          </ac:spMkLst>
        </pc:spChg>
        <pc:spChg chg="mod">
          <ac:chgData name="Knut Erik Rekdal" userId="d0eebe2d-c13b-4531-be2d-d180fee10ebf" providerId="ADAL" clId="{4E8B873A-85D6-490F-A3CB-26E44A5DEE60}" dt="2025-05-27T10:26:18.677" v="20746" actId="20577"/>
          <ac:spMkLst>
            <pc:docMk/>
            <pc:sldMk cId="2391991264" sldId="815"/>
            <ac:spMk id="497" creationId="{A72696AA-2815-7485-B36E-1BA17FCE0B12}"/>
          </ac:spMkLst>
        </pc:spChg>
        <pc:spChg chg="mod">
          <ac:chgData name="Knut Erik Rekdal" userId="d0eebe2d-c13b-4531-be2d-d180fee10ebf" providerId="ADAL" clId="{4E8B873A-85D6-490F-A3CB-26E44A5DEE60}" dt="2025-05-27T10:26:53.175" v="20757" actId="6549"/>
          <ac:spMkLst>
            <pc:docMk/>
            <pc:sldMk cId="2391991264" sldId="815"/>
            <ac:spMk id="498" creationId="{8A37C525-3A6A-66FD-2E23-C7860B8FD276}"/>
          </ac:spMkLst>
        </pc:spChg>
        <pc:spChg chg="mod">
          <ac:chgData name="Knut Erik Rekdal" userId="d0eebe2d-c13b-4531-be2d-d180fee10ebf" providerId="ADAL" clId="{4E8B873A-85D6-490F-A3CB-26E44A5DEE60}" dt="2025-05-27T10:25:03.328" v="20726" actId="6549"/>
          <ac:spMkLst>
            <pc:docMk/>
            <pc:sldMk cId="2391991264" sldId="815"/>
            <ac:spMk id="499" creationId="{736EDC3A-A133-13A3-E898-990B78FADFD6}"/>
          </ac:spMkLst>
        </pc:spChg>
        <pc:spChg chg="mod">
          <ac:chgData name="Knut Erik Rekdal" userId="d0eebe2d-c13b-4531-be2d-d180fee10ebf" providerId="ADAL" clId="{4E8B873A-85D6-490F-A3CB-26E44A5DEE60}" dt="2025-05-27T10:25:57.860" v="20741" actId="20577"/>
          <ac:spMkLst>
            <pc:docMk/>
            <pc:sldMk cId="2391991264" sldId="815"/>
            <ac:spMk id="500" creationId="{5ED67515-0D20-700A-7BC0-1FEE755E2C7F}"/>
          </ac:spMkLst>
        </pc:spChg>
        <pc:spChg chg="mod">
          <ac:chgData name="Knut Erik Rekdal" userId="d0eebe2d-c13b-4531-be2d-d180fee10ebf" providerId="ADAL" clId="{4E8B873A-85D6-490F-A3CB-26E44A5DEE60}" dt="2025-05-27T10:24:52.117" v="20722" actId="6549"/>
          <ac:spMkLst>
            <pc:docMk/>
            <pc:sldMk cId="2391991264" sldId="815"/>
            <ac:spMk id="501" creationId="{26F19B6F-A736-DA28-BE8C-AEA57362E7CB}"/>
          </ac:spMkLst>
        </pc:spChg>
        <pc:spChg chg="mod">
          <ac:chgData name="Knut Erik Rekdal" userId="d0eebe2d-c13b-4531-be2d-d180fee10ebf" providerId="ADAL" clId="{4E8B873A-85D6-490F-A3CB-26E44A5DEE60}" dt="2025-05-27T10:26:14.242" v="20745" actId="20577"/>
          <ac:spMkLst>
            <pc:docMk/>
            <pc:sldMk cId="2391991264" sldId="815"/>
            <ac:spMk id="502" creationId="{FFF67D15-B9D2-1F03-8F79-C0CE8644EDB1}"/>
          </ac:spMkLst>
        </pc:spChg>
        <pc:spChg chg="mod">
          <ac:chgData name="Knut Erik Rekdal" userId="d0eebe2d-c13b-4531-be2d-d180fee10ebf" providerId="ADAL" clId="{4E8B873A-85D6-490F-A3CB-26E44A5DEE60}" dt="2025-05-27T10:25:45.939" v="20738" actId="20577"/>
          <ac:spMkLst>
            <pc:docMk/>
            <pc:sldMk cId="2391991264" sldId="815"/>
            <ac:spMk id="503" creationId="{C4A2923E-2ABE-5C77-585F-9E23343D05E3}"/>
          </ac:spMkLst>
        </pc:spChg>
        <pc:spChg chg="mod">
          <ac:chgData name="Knut Erik Rekdal" userId="d0eebe2d-c13b-4531-be2d-d180fee10ebf" providerId="ADAL" clId="{4E8B873A-85D6-490F-A3CB-26E44A5DEE60}" dt="2025-05-27T10:26:11.146" v="20744" actId="6549"/>
          <ac:spMkLst>
            <pc:docMk/>
            <pc:sldMk cId="2391991264" sldId="815"/>
            <ac:spMk id="504" creationId="{F84E3054-9D7C-19C5-9654-607F36909934}"/>
          </ac:spMkLst>
        </pc:spChg>
        <pc:spChg chg="mod">
          <ac:chgData name="Knut Erik Rekdal" userId="d0eebe2d-c13b-4531-be2d-d180fee10ebf" providerId="ADAL" clId="{4E8B873A-85D6-490F-A3CB-26E44A5DEE60}" dt="2025-05-27T10:25:51.847" v="20740" actId="6549"/>
          <ac:spMkLst>
            <pc:docMk/>
            <pc:sldMk cId="2391991264" sldId="815"/>
            <ac:spMk id="505" creationId="{5036384C-7247-A20E-085A-F21456D7B1BC}"/>
          </ac:spMkLst>
        </pc:spChg>
        <pc:spChg chg="mod">
          <ac:chgData name="Knut Erik Rekdal" userId="d0eebe2d-c13b-4531-be2d-d180fee10ebf" providerId="ADAL" clId="{4E8B873A-85D6-490F-A3CB-26E44A5DEE60}" dt="2025-05-27T10:24:48.004" v="20721" actId="20577"/>
          <ac:spMkLst>
            <pc:docMk/>
            <pc:sldMk cId="2391991264" sldId="815"/>
            <ac:spMk id="506" creationId="{C386CF03-4B39-43FB-8202-CD1090F4C4E1}"/>
          </ac:spMkLst>
        </pc:spChg>
        <pc:spChg chg="mod">
          <ac:chgData name="Knut Erik Rekdal" userId="d0eebe2d-c13b-4531-be2d-d180fee10ebf" providerId="ADAL" clId="{4E8B873A-85D6-490F-A3CB-26E44A5DEE60}" dt="2025-05-27T10:27:00.700" v="20760" actId="20577"/>
          <ac:spMkLst>
            <pc:docMk/>
            <pc:sldMk cId="2391991264" sldId="815"/>
            <ac:spMk id="507" creationId="{8CD1BD11-06E5-E1BF-F0AD-603EAC6A4445}"/>
          </ac:spMkLst>
        </pc:spChg>
        <pc:spChg chg="mod">
          <ac:chgData name="Knut Erik Rekdal" userId="d0eebe2d-c13b-4531-be2d-d180fee10ebf" providerId="ADAL" clId="{4E8B873A-85D6-490F-A3CB-26E44A5DEE60}" dt="2025-05-27T10:26:30.796" v="20748" actId="6549"/>
          <ac:spMkLst>
            <pc:docMk/>
            <pc:sldMk cId="2391991264" sldId="815"/>
            <ac:spMk id="508" creationId="{1A605110-906E-D0A9-F3F8-568F69EC4F1C}"/>
          </ac:spMkLst>
        </pc:spChg>
        <pc:spChg chg="mod">
          <ac:chgData name="Knut Erik Rekdal" userId="d0eebe2d-c13b-4531-be2d-d180fee10ebf" providerId="ADAL" clId="{4E8B873A-85D6-490F-A3CB-26E44A5DEE60}" dt="2025-05-27T10:25:36.997" v="20736" actId="20577"/>
          <ac:spMkLst>
            <pc:docMk/>
            <pc:sldMk cId="2391991264" sldId="815"/>
            <ac:spMk id="509" creationId="{C37BBA57-B973-C4BA-FC0C-DFD064797FE9}"/>
          </ac:spMkLst>
        </pc:spChg>
        <pc:spChg chg="mod">
          <ac:chgData name="Knut Erik Rekdal" userId="d0eebe2d-c13b-4531-be2d-d180fee10ebf" providerId="ADAL" clId="{4E8B873A-85D6-490F-A3CB-26E44A5DEE60}" dt="2025-05-27T10:27:26.975" v="20768" actId="6549"/>
          <ac:spMkLst>
            <pc:docMk/>
            <pc:sldMk cId="2391991264" sldId="815"/>
            <ac:spMk id="510" creationId="{9116081A-662C-D4B0-EDBE-64DB5F412CFE}"/>
          </ac:spMkLst>
        </pc:spChg>
        <pc:spChg chg="mod">
          <ac:chgData name="Knut Erik Rekdal" userId="d0eebe2d-c13b-4531-be2d-d180fee10ebf" providerId="ADAL" clId="{4E8B873A-85D6-490F-A3CB-26E44A5DEE60}" dt="2025-05-27T10:26:37.461" v="20749" actId="20577"/>
          <ac:spMkLst>
            <pc:docMk/>
            <pc:sldMk cId="2391991264" sldId="815"/>
            <ac:spMk id="511" creationId="{FC9A67E1-3802-F12F-D6F7-DB5B461801A8}"/>
          </ac:spMkLst>
        </pc:spChg>
        <pc:spChg chg="mod">
          <ac:chgData name="Knut Erik Rekdal" userId="d0eebe2d-c13b-4531-be2d-d180fee10ebf" providerId="ADAL" clId="{4E8B873A-85D6-490F-A3CB-26E44A5DEE60}" dt="2025-05-27T10:19:08.881" v="20619" actId="6549"/>
          <ac:spMkLst>
            <pc:docMk/>
            <pc:sldMk cId="2391991264" sldId="815"/>
            <ac:spMk id="512" creationId="{1D821269-248A-C6FC-5A6C-DB16CEEF92FB}"/>
          </ac:spMkLst>
        </pc:spChg>
        <pc:spChg chg="mod">
          <ac:chgData name="Knut Erik Rekdal" userId="d0eebe2d-c13b-4531-be2d-d180fee10ebf" providerId="ADAL" clId="{4E8B873A-85D6-490F-A3CB-26E44A5DEE60}" dt="2025-05-27T10:23:44.939" v="20699" actId="6549"/>
          <ac:spMkLst>
            <pc:docMk/>
            <pc:sldMk cId="2391991264" sldId="815"/>
            <ac:spMk id="513" creationId="{ABF4F38F-8AD3-DCE8-9B7C-3E1F2B74BC99}"/>
          </ac:spMkLst>
        </pc:spChg>
        <pc:spChg chg="mod">
          <ac:chgData name="Knut Erik Rekdal" userId="d0eebe2d-c13b-4531-be2d-d180fee10ebf" providerId="ADAL" clId="{4E8B873A-85D6-490F-A3CB-26E44A5DEE60}" dt="2025-05-27T10:22:41.800" v="20680" actId="6549"/>
          <ac:spMkLst>
            <pc:docMk/>
            <pc:sldMk cId="2391991264" sldId="815"/>
            <ac:spMk id="514" creationId="{23347FAB-E21F-74DB-E983-981FF2646785}"/>
          </ac:spMkLst>
        </pc:spChg>
        <pc:spChg chg="mod">
          <ac:chgData name="Knut Erik Rekdal" userId="d0eebe2d-c13b-4531-be2d-d180fee10ebf" providerId="ADAL" clId="{4E8B873A-85D6-490F-A3CB-26E44A5DEE60}" dt="2025-05-27T10:21:29.573" v="20662" actId="20577"/>
          <ac:spMkLst>
            <pc:docMk/>
            <pc:sldMk cId="2391991264" sldId="815"/>
            <ac:spMk id="515" creationId="{847D8051-9137-A75F-EA9B-53CDF29FF349}"/>
          </ac:spMkLst>
        </pc:spChg>
        <pc:spChg chg="mod">
          <ac:chgData name="Knut Erik Rekdal" userId="d0eebe2d-c13b-4531-be2d-d180fee10ebf" providerId="ADAL" clId="{4E8B873A-85D6-490F-A3CB-26E44A5DEE60}" dt="2025-05-27T10:24:22.120" v="20711" actId="6549"/>
          <ac:spMkLst>
            <pc:docMk/>
            <pc:sldMk cId="2391991264" sldId="815"/>
            <ac:spMk id="516" creationId="{F0F983B1-9D47-A030-A635-47369B551D1E}"/>
          </ac:spMkLst>
        </pc:spChg>
        <pc:spChg chg="mod">
          <ac:chgData name="Knut Erik Rekdal" userId="d0eebe2d-c13b-4531-be2d-d180fee10ebf" providerId="ADAL" clId="{4E8B873A-85D6-490F-A3CB-26E44A5DEE60}" dt="2025-05-27T10:25:41.712" v="20737" actId="6549"/>
          <ac:spMkLst>
            <pc:docMk/>
            <pc:sldMk cId="2391991264" sldId="815"/>
            <ac:spMk id="517" creationId="{3D3EFE63-E7E6-5CCD-2B05-756F28FF261D}"/>
          </ac:spMkLst>
        </pc:spChg>
        <pc:spChg chg="mod">
          <ac:chgData name="Knut Erik Rekdal" userId="d0eebe2d-c13b-4531-be2d-d180fee10ebf" providerId="ADAL" clId="{4E8B873A-85D6-490F-A3CB-26E44A5DEE60}" dt="2025-05-27T10:25:24.761" v="20735" actId="6549"/>
          <ac:spMkLst>
            <pc:docMk/>
            <pc:sldMk cId="2391991264" sldId="815"/>
            <ac:spMk id="518" creationId="{0D121755-3071-763F-34A3-FAC329C4A9B9}"/>
          </ac:spMkLst>
        </pc:spChg>
        <pc:spChg chg="mod">
          <ac:chgData name="Knut Erik Rekdal" userId="d0eebe2d-c13b-4531-be2d-d180fee10ebf" providerId="ADAL" clId="{4E8B873A-85D6-490F-A3CB-26E44A5DEE60}" dt="2025-05-27T10:24:56.744" v="20723" actId="6549"/>
          <ac:spMkLst>
            <pc:docMk/>
            <pc:sldMk cId="2391991264" sldId="815"/>
            <ac:spMk id="519" creationId="{D8E811DE-DD87-DA55-690F-4B0DCC323203}"/>
          </ac:spMkLst>
        </pc:spChg>
        <pc:spChg chg="mod">
          <ac:chgData name="Knut Erik Rekdal" userId="d0eebe2d-c13b-4531-be2d-d180fee10ebf" providerId="ADAL" clId="{4E8B873A-85D6-490F-A3CB-26E44A5DEE60}" dt="2025-05-27T10:24:00.308" v="20704" actId="20577"/>
          <ac:spMkLst>
            <pc:docMk/>
            <pc:sldMk cId="2391991264" sldId="815"/>
            <ac:spMk id="520" creationId="{AF123D14-79A9-A443-08E2-3B5DEF2C1688}"/>
          </ac:spMkLst>
        </pc:spChg>
        <pc:spChg chg="mod">
          <ac:chgData name="Knut Erik Rekdal" userId="d0eebe2d-c13b-4531-be2d-d180fee10ebf" providerId="ADAL" clId="{4E8B873A-85D6-490F-A3CB-26E44A5DEE60}" dt="2025-05-27T10:23:49.160" v="20700" actId="20577"/>
          <ac:spMkLst>
            <pc:docMk/>
            <pc:sldMk cId="2391991264" sldId="815"/>
            <ac:spMk id="521" creationId="{57E9A16C-DFF2-ABF6-E236-437B95B71DAA}"/>
          </ac:spMkLst>
        </pc:spChg>
        <pc:spChg chg="mod">
          <ac:chgData name="Knut Erik Rekdal" userId="d0eebe2d-c13b-4531-be2d-d180fee10ebf" providerId="ADAL" clId="{4E8B873A-85D6-490F-A3CB-26E44A5DEE60}" dt="2025-05-27T10:23:21.607" v="20691" actId="20577"/>
          <ac:spMkLst>
            <pc:docMk/>
            <pc:sldMk cId="2391991264" sldId="815"/>
            <ac:spMk id="522" creationId="{A901CA01-5654-DE40-ECF9-F8F6214E3A20}"/>
          </ac:spMkLst>
        </pc:spChg>
        <pc:spChg chg="mod">
          <ac:chgData name="Knut Erik Rekdal" userId="d0eebe2d-c13b-4531-be2d-d180fee10ebf" providerId="ADAL" clId="{4E8B873A-85D6-490F-A3CB-26E44A5DEE60}" dt="2025-05-27T10:17:43.618" v="20593" actId="20577"/>
          <ac:spMkLst>
            <pc:docMk/>
            <pc:sldMk cId="2391991264" sldId="815"/>
            <ac:spMk id="523" creationId="{73CEE88C-B4B9-3192-DC37-42AB5A725A58}"/>
          </ac:spMkLst>
        </pc:spChg>
        <pc:spChg chg="mod">
          <ac:chgData name="Knut Erik Rekdal" userId="d0eebe2d-c13b-4531-be2d-d180fee10ebf" providerId="ADAL" clId="{4E8B873A-85D6-490F-A3CB-26E44A5DEE60}" dt="2025-05-27T08:24:21.493" v="20524" actId="20577"/>
          <ac:spMkLst>
            <pc:docMk/>
            <pc:sldMk cId="2391991264" sldId="815"/>
            <ac:spMk id="524" creationId="{F62B4A12-35C1-750A-2CC3-88EE33D6331A}"/>
          </ac:spMkLst>
        </pc:spChg>
        <pc:spChg chg="mod">
          <ac:chgData name="Knut Erik Rekdal" userId="d0eebe2d-c13b-4531-be2d-d180fee10ebf" providerId="ADAL" clId="{4E8B873A-85D6-490F-A3CB-26E44A5DEE60}" dt="2025-05-27T08:23:56.323" v="20515" actId="6549"/>
          <ac:spMkLst>
            <pc:docMk/>
            <pc:sldMk cId="2391991264" sldId="815"/>
            <ac:spMk id="525" creationId="{71D5E221-D843-0D41-3C9B-BFFF0C508E52}"/>
          </ac:spMkLst>
        </pc:spChg>
        <pc:spChg chg="mod">
          <ac:chgData name="Knut Erik Rekdal" userId="d0eebe2d-c13b-4531-be2d-d180fee10ebf" providerId="ADAL" clId="{4E8B873A-85D6-490F-A3CB-26E44A5DEE60}" dt="2025-05-27T10:18:19.193" v="20601" actId="6549"/>
          <ac:spMkLst>
            <pc:docMk/>
            <pc:sldMk cId="2391991264" sldId="815"/>
            <ac:spMk id="526" creationId="{54B6528E-BE00-3150-DA85-6984357EF4E4}"/>
          </ac:spMkLst>
        </pc:spChg>
        <pc:spChg chg="mod">
          <ac:chgData name="Knut Erik Rekdal" userId="d0eebe2d-c13b-4531-be2d-d180fee10ebf" providerId="ADAL" clId="{4E8B873A-85D6-490F-A3CB-26E44A5DEE60}" dt="2025-05-27T10:20:45.950" v="20653" actId="20577"/>
          <ac:spMkLst>
            <pc:docMk/>
            <pc:sldMk cId="2391991264" sldId="815"/>
            <ac:spMk id="527" creationId="{4C3AE87A-EDE9-EC20-3DD7-D5B6A19DC248}"/>
          </ac:spMkLst>
        </pc:spChg>
        <pc:spChg chg="mod">
          <ac:chgData name="Knut Erik Rekdal" userId="d0eebe2d-c13b-4531-be2d-d180fee10ebf" providerId="ADAL" clId="{4E8B873A-85D6-490F-A3CB-26E44A5DEE60}" dt="2025-05-27T10:19:51.447" v="20642" actId="20577"/>
          <ac:spMkLst>
            <pc:docMk/>
            <pc:sldMk cId="2391991264" sldId="815"/>
            <ac:spMk id="528" creationId="{0B5738B8-AD90-A8C8-44BB-0299B6FAAF62}"/>
          </ac:spMkLst>
        </pc:spChg>
        <pc:spChg chg="mod">
          <ac:chgData name="Knut Erik Rekdal" userId="d0eebe2d-c13b-4531-be2d-d180fee10ebf" providerId="ADAL" clId="{4E8B873A-85D6-490F-A3CB-26E44A5DEE60}" dt="2025-05-27T10:20:58.186" v="20657" actId="20577"/>
          <ac:spMkLst>
            <pc:docMk/>
            <pc:sldMk cId="2391991264" sldId="815"/>
            <ac:spMk id="529" creationId="{31D93B2A-99C8-231F-DFA3-6474417562DC}"/>
          </ac:spMkLst>
        </pc:spChg>
        <pc:spChg chg="mod">
          <ac:chgData name="Knut Erik Rekdal" userId="d0eebe2d-c13b-4531-be2d-d180fee10ebf" providerId="ADAL" clId="{4E8B873A-85D6-490F-A3CB-26E44A5DEE60}" dt="2025-05-27T10:20:48.997" v="20654" actId="20577"/>
          <ac:spMkLst>
            <pc:docMk/>
            <pc:sldMk cId="2391991264" sldId="815"/>
            <ac:spMk id="530" creationId="{5E18A76D-7AC3-C3F2-F617-6355505A78C5}"/>
          </ac:spMkLst>
        </pc:spChg>
        <pc:spChg chg="mod">
          <ac:chgData name="Knut Erik Rekdal" userId="d0eebe2d-c13b-4531-be2d-d180fee10ebf" providerId="ADAL" clId="{4E8B873A-85D6-490F-A3CB-26E44A5DEE60}" dt="2025-05-27T10:19:46.434" v="20641" actId="20577"/>
          <ac:spMkLst>
            <pc:docMk/>
            <pc:sldMk cId="2391991264" sldId="815"/>
            <ac:spMk id="531" creationId="{63B75010-D002-010A-F5BC-B286A1C4A01E}"/>
          </ac:spMkLst>
        </pc:spChg>
        <pc:spChg chg="mod">
          <ac:chgData name="Knut Erik Rekdal" userId="d0eebe2d-c13b-4531-be2d-d180fee10ebf" providerId="ADAL" clId="{4E8B873A-85D6-490F-A3CB-26E44A5DEE60}" dt="2025-05-27T10:19:57.222" v="20643" actId="20577"/>
          <ac:spMkLst>
            <pc:docMk/>
            <pc:sldMk cId="2391991264" sldId="815"/>
            <ac:spMk id="532" creationId="{D938012D-B0F8-7B46-29BE-F4ABB41B994E}"/>
          </ac:spMkLst>
        </pc:spChg>
        <pc:spChg chg="mod">
          <ac:chgData name="Knut Erik Rekdal" userId="d0eebe2d-c13b-4531-be2d-d180fee10ebf" providerId="ADAL" clId="{4E8B873A-85D6-490F-A3CB-26E44A5DEE60}" dt="2025-05-27T10:20:02.551" v="20644" actId="20577"/>
          <ac:spMkLst>
            <pc:docMk/>
            <pc:sldMk cId="2391991264" sldId="815"/>
            <ac:spMk id="533" creationId="{842BBA20-64A1-61E4-83F7-F0209AF04935}"/>
          </ac:spMkLst>
        </pc:spChg>
        <pc:spChg chg="mod">
          <ac:chgData name="Knut Erik Rekdal" userId="d0eebe2d-c13b-4531-be2d-d180fee10ebf" providerId="ADAL" clId="{4E8B873A-85D6-490F-A3CB-26E44A5DEE60}" dt="2025-05-27T10:17:38.944" v="20592" actId="20577"/>
          <ac:spMkLst>
            <pc:docMk/>
            <pc:sldMk cId="2391991264" sldId="815"/>
            <ac:spMk id="534" creationId="{DF2AEAD7-FF86-5268-0E94-AAC9DC7D2935}"/>
          </ac:spMkLst>
        </pc:spChg>
        <pc:spChg chg="mod">
          <ac:chgData name="Knut Erik Rekdal" userId="d0eebe2d-c13b-4531-be2d-d180fee10ebf" providerId="ADAL" clId="{4E8B873A-85D6-490F-A3CB-26E44A5DEE60}" dt="2025-05-27T08:24:25.566" v="20525" actId="20577"/>
          <ac:spMkLst>
            <pc:docMk/>
            <pc:sldMk cId="2391991264" sldId="815"/>
            <ac:spMk id="535" creationId="{2B19C66F-A8B8-A272-B98C-D05A584AF6A1}"/>
          </ac:spMkLst>
        </pc:spChg>
        <pc:spChg chg="mod">
          <ac:chgData name="Knut Erik Rekdal" userId="d0eebe2d-c13b-4531-be2d-d180fee10ebf" providerId="ADAL" clId="{4E8B873A-85D6-490F-A3CB-26E44A5DEE60}" dt="2025-05-27T10:19:13.080" v="20620" actId="6549"/>
          <ac:spMkLst>
            <pc:docMk/>
            <pc:sldMk cId="2391991264" sldId="815"/>
            <ac:spMk id="536" creationId="{B2CBAA57-27B6-6215-14FC-94B6727FAD20}"/>
          </ac:spMkLst>
        </pc:spChg>
        <pc:spChg chg="mod">
          <ac:chgData name="Knut Erik Rekdal" userId="d0eebe2d-c13b-4531-be2d-d180fee10ebf" providerId="ADAL" clId="{4E8B873A-85D6-490F-A3CB-26E44A5DEE60}" dt="2025-05-27T10:21:26.694" v="20661" actId="20577"/>
          <ac:spMkLst>
            <pc:docMk/>
            <pc:sldMk cId="2391991264" sldId="815"/>
            <ac:spMk id="537" creationId="{BFA906F4-3A97-87C0-4D93-4798802706EF}"/>
          </ac:spMkLst>
        </pc:spChg>
        <pc:spChg chg="mod">
          <ac:chgData name="Knut Erik Rekdal" userId="d0eebe2d-c13b-4531-be2d-d180fee10ebf" providerId="ADAL" clId="{4E8B873A-85D6-490F-A3CB-26E44A5DEE60}" dt="2025-05-27T10:19:17.138" v="20622" actId="6549"/>
          <ac:spMkLst>
            <pc:docMk/>
            <pc:sldMk cId="2391991264" sldId="815"/>
            <ac:spMk id="538" creationId="{723FC6CA-754D-296B-893F-4D977725C885}"/>
          </ac:spMkLst>
        </pc:spChg>
        <pc:spChg chg="mod">
          <ac:chgData name="Knut Erik Rekdal" userId="d0eebe2d-c13b-4531-be2d-d180fee10ebf" providerId="ADAL" clId="{4E8B873A-85D6-490F-A3CB-26E44A5DEE60}" dt="2025-05-27T10:22:09.203" v="20672" actId="6549"/>
          <ac:spMkLst>
            <pc:docMk/>
            <pc:sldMk cId="2391991264" sldId="815"/>
            <ac:spMk id="539" creationId="{BA651132-0B32-990F-828E-ADAC22E479A4}"/>
          </ac:spMkLst>
        </pc:spChg>
        <pc:spChg chg="mod">
          <ac:chgData name="Knut Erik Rekdal" userId="d0eebe2d-c13b-4531-be2d-d180fee10ebf" providerId="ADAL" clId="{4E8B873A-85D6-490F-A3CB-26E44A5DEE60}" dt="2025-05-27T10:23:24.689" v="20692" actId="6549"/>
          <ac:spMkLst>
            <pc:docMk/>
            <pc:sldMk cId="2391991264" sldId="815"/>
            <ac:spMk id="540" creationId="{9176404D-7CFF-7CA9-86DE-422603E6AE12}"/>
          </ac:spMkLst>
        </pc:spChg>
        <pc:spChg chg="mod">
          <ac:chgData name="Knut Erik Rekdal" userId="d0eebe2d-c13b-4531-be2d-d180fee10ebf" providerId="ADAL" clId="{4E8B873A-85D6-490F-A3CB-26E44A5DEE60}" dt="2025-05-27T10:22:33.123" v="20679" actId="20577"/>
          <ac:spMkLst>
            <pc:docMk/>
            <pc:sldMk cId="2391991264" sldId="815"/>
            <ac:spMk id="541" creationId="{95A17CC0-A5F4-1EFD-3A2E-AA7D68AA2355}"/>
          </ac:spMkLst>
        </pc:spChg>
        <pc:spChg chg="mod">
          <ac:chgData name="Knut Erik Rekdal" userId="d0eebe2d-c13b-4531-be2d-d180fee10ebf" providerId="ADAL" clId="{4E8B873A-85D6-490F-A3CB-26E44A5DEE60}" dt="2025-05-27T10:24:09.802" v="20706" actId="20577"/>
          <ac:spMkLst>
            <pc:docMk/>
            <pc:sldMk cId="2391991264" sldId="815"/>
            <ac:spMk id="542" creationId="{7BDBDB36-A0CC-D68E-10DF-D39417F2156C}"/>
          </ac:spMkLst>
        </pc:spChg>
        <pc:spChg chg="mod">
          <ac:chgData name="Knut Erik Rekdal" userId="d0eebe2d-c13b-4531-be2d-d180fee10ebf" providerId="ADAL" clId="{4E8B873A-85D6-490F-A3CB-26E44A5DEE60}" dt="2025-05-27T10:23:29.172" v="20693" actId="6549"/>
          <ac:spMkLst>
            <pc:docMk/>
            <pc:sldMk cId="2391991264" sldId="815"/>
            <ac:spMk id="543" creationId="{C9D08BFD-C299-635C-041C-4A915C531815}"/>
          </ac:spMkLst>
        </pc:spChg>
        <pc:spChg chg="mod">
          <ac:chgData name="Knut Erik Rekdal" userId="d0eebe2d-c13b-4531-be2d-d180fee10ebf" providerId="ADAL" clId="{4E8B873A-85D6-490F-A3CB-26E44A5DEE60}" dt="2025-05-27T10:21:02.067" v="20658" actId="20577"/>
          <ac:spMkLst>
            <pc:docMk/>
            <pc:sldMk cId="2391991264" sldId="815"/>
            <ac:spMk id="544" creationId="{E35D1A0C-DDFF-DE79-3D54-11AFF4101492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545" creationId="{370F372D-38FF-1B94-FA8E-AC2DB015E746}"/>
          </ac:spMkLst>
        </pc:spChg>
        <pc:spChg chg="mod">
          <ac:chgData name="Knut Erik Rekdal" userId="d0eebe2d-c13b-4531-be2d-d180fee10ebf" providerId="ADAL" clId="{4E8B873A-85D6-490F-A3CB-26E44A5DEE60}" dt="2025-05-27T10:21:23.838" v="20660" actId="20577"/>
          <ac:spMkLst>
            <pc:docMk/>
            <pc:sldMk cId="2391991264" sldId="815"/>
            <ac:spMk id="546" creationId="{D4E647F9-ADEF-63AF-6B96-C83280EAE276}"/>
          </ac:spMkLst>
        </pc:spChg>
        <pc:spChg chg="mod">
          <ac:chgData name="Knut Erik Rekdal" userId="d0eebe2d-c13b-4531-be2d-d180fee10ebf" providerId="ADAL" clId="{4E8B873A-85D6-490F-A3CB-26E44A5DEE60}" dt="2025-05-27T10:22:00.948" v="20670" actId="20577"/>
          <ac:spMkLst>
            <pc:docMk/>
            <pc:sldMk cId="2391991264" sldId="815"/>
            <ac:spMk id="547" creationId="{FFABC89E-6020-A7FF-4595-030E3DFE331C}"/>
          </ac:spMkLst>
        </pc:spChg>
        <pc:spChg chg="mod">
          <ac:chgData name="Knut Erik Rekdal" userId="d0eebe2d-c13b-4531-be2d-d180fee10ebf" providerId="ADAL" clId="{4E8B873A-85D6-490F-A3CB-26E44A5DEE60}" dt="2025-05-27T10:22:05.239" v="20671" actId="20577"/>
          <ac:spMkLst>
            <pc:docMk/>
            <pc:sldMk cId="2391991264" sldId="815"/>
            <ac:spMk id="548" creationId="{3BACB95B-476A-D51A-150A-9A14A5D4194C}"/>
          </ac:spMkLst>
        </pc:spChg>
        <pc:spChg chg="mod">
          <ac:chgData name="Knut Erik Rekdal" userId="d0eebe2d-c13b-4531-be2d-d180fee10ebf" providerId="ADAL" clId="{4E8B873A-85D6-490F-A3CB-26E44A5DEE60}" dt="2025-05-27T10:21:09.060" v="20659" actId="20577"/>
          <ac:spMkLst>
            <pc:docMk/>
            <pc:sldMk cId="2391991264" sldId="815"/>
            <ac:spMk id="549" creationId="{A2EE29E4-0490-A67A-E42E-EE53FA8564FE}"/>
          </ac:spMkLst>
        </pc:spChg>
        <pc:spChg chg="mod">
          <ac:chgData name="Knut Erik Rekdal" userId="d0eebe2d-c13b-4531-be2d-d180fee10ebf" providerId="ADAL" clId="{4E8B873A-85D6-490F-A3CB-26E44A5DEE60}" dt="2025-05-27T10:21:45.255" v="20666" actId="20577"/>
          <ac:spMkLst>
            <pc:docMk/>
            <pc:sldMk cId="2391991264" sldId="815"/>
            <ac:spMk id="550" creationId="{F30C802A-0872-26A8-8A67-4FD517BA035F}"/>
          </ac:spMkLst>
        </pc:spChg>
        <pc:spChg chg="mod">
          <ac:chgData name="Knut Erik Rekdal" userId="d0eebe2d-c13b-4531-be2d-d180fee10ebf" providerId="ADAL" clId="{4E8B873A-85D6-490F-A3CB-26E44A5DEE60}" dt="2025-05-27T10:21:54.739" v="20669" actId="6549"/>
          <ac:spMkLst>
            <pc:docMk/>
            <pc:sldMk cId="2391991264" sldId="815"/>
            <ac:spMk id="551" creationId="{74F320E3-2AA0-1699-5192-2D04CA0F5B9D}"/>
          </ac:spMkLst>
        </pc:spChg>
        <pc:spChg chg="mod">
          <ac:chgData name="Knut Erik Rekdal" userId="d0eebe2d-c13b-4531-be2d-d180fee10ebf" providerId="ADAL" clId="{4E8B873A-85D6-490F-A3CB-26E44A5DEE60}" dt="2025-05-27T10:17:14.461" v="20579" actId="6549"/>
          <ac:spMkLst>
            <pc:docMk/>
            <pc:sldMk cId="2391991264" sldId="815"/>
            <ac:spMk id="552" creationId="{96A9F1C3-0D4E-66F5-0A35-6F503EB07CD8}"/>
          </ac:spMkLst>
        </pc:spChg>
        <pc:spChg chg="mod">
          <ac:chgData name="Knut Erik Rekdal" userId="d0eebe2d-c13b-4531-be2d-d180fee10ebf" providerId="ADAL" clId="{4E8B873A-85D6-490F-A3CB-26E44A5DEE60}" dt="2025-05-27T10:18:02.207" v="20596" actId="6549"/>
          <ac:spMkLst>
            <pc:docMk/>
            <pc:sldMk cId="2391991264" sldId="815"/>
            <ac:spMk id="553" creationId="{2BD600BD-E7E6-E5DB-105C-2738BEEC5AF8}"/>
          </ac:spMkLst>
        </pc:spChg>
        <pc:spChg chg="mod">
          <ac:chgData name="Knut Erik Rekdal" userId="d0eebe2d-c13b-4531-be2d-d180fee10ebf" providerId="ADAL" clId="{4E8B873A-85D6-490F-A3CB-26E44A5DEE60}" dt="2025-05-27T10:18:12.264" v="20599" actId="6549"/>
          <ac:spMkLst>
            <pc:docMk/>
            <pc:sldMk cId="2391991264" sldId="815"/>
            <ac:spMk id="555" creationId="{D1A0B4FD-6780-2ED4-83F9-2BFB3B3C9079}"/>
          </ac:spMkLst>
        </pc:spChg>
        <pc:spChg chg="mod">
          <ac:chgData name="Knut Erik Rekdal" userId="d0eebe2d-c13b-4531-be2d-d180fee10ebf" providerId="ADAL" clId="{4E8B873A-85D6-490F-A3CB-26E44A5DEE60}" dt="2025-05-27T10:18:06.531" v="20597" actId="6549"/>
          <ac:spMkLst>
            <pc:docMk/>
            <pc:sldMk cId="2391991264" sldId="815"/>
            <ac:spMk id="556" creationId="{B4F4C01E-12F0-8149-C007-95BB92FE915C}"/>
          </ac:spMkLst>
        </pc:spChg>
        <pc:spChg chg="mod">
          <ac:chgData name="Knut Erik Rekdal" userId="d0eebe2d-c13b-4531-be2d-d180fee10ebf" providerId="ADAL" clId="{4E8B873A-85D6-490F-A3CB-26E44A5DEE60}" dt="2025-05-27T10:17:55.145" v="20595" actId="20577"/>
          <ac:spMkLst>
            <pc:docMk/>
            <pc:sldMk cId="2391991264" sldId="815"/>
            <ac:spMk id="557" creationId="{FB1BAA4F-22AE-564E-6C7F-8E08AD097D96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558" creationId="{80995FA8-DFCD-928E-B954-7929D9F04D82}"/>
          </ac:spMkLst>
        </pc:spChg>
        <pc:spChg chg="mod">
          <ac:chgData name="Knut Erik Rekdal" userId="d0eebe2d-c13b-4531-be2d-d180fee10ebf" providerId="ADAL" clId="{4E8B873A-85D6-490F-A3CB-26E44A5DEE60}" dt="2025-05-27T08:25:45.888" v="20550" actId="6549"/>
          <ac:spMkLst>
            <pc:docMk/>
            <pc:sldMk cId="2391991264" sldId="815"/>
            <ac:spMk id="559" creationId="{0869B39F-DA84-AD47-84AA-04D105558835}"/>
          </ac:spMkLst>
        </pc:spChg>
        <pc:spChg chg="mod">
          <ac:chgData name="Knut Erik Rekdal" userId="d0eebe2d-c13b-4531-be2d-d180fee10ebf" providerId="ADAL" clId="{4E8B873A-85D6-490F-A3CB-26E44A5DEE60}" dt="2025-05-27T10:17:17.835" v="20580" actId="6549"/>
          <ac:spMkLst>
            <pc:docMk/>
            <pc:sldMk cId="2391991264" sldId="815"/>
            <ac:spMk id="560" creationId="{4549437C-45E7-A4A3-48C4-5FEDDC5551C6}"/>
          </ac:spMkLst>
        </pc:spChg>
        <pc:spChg chg="mod">
          <ac:chgData name="Knut Erik Rekdal" userId="d0eebe2d-c13b-4531-be2d-d180fee10ebf" providerId="ADAL" clId="{4E8B873A-85D6-490F-A3CB-26E44A5DEE60}" dt="2025-05-27T08:25:49.163" v="20551" actId="20577"/>
          <ac:spMkLst>
            <pc:docMk/>
            <pc:sldMk cId="2391991264" sldId="815"/>
            <ac:spMk id="561" creationId="{29EB4A33-EEFB-0BA7-57B7-D2575C2CF249}"/>
          </ac:spMkLst>
        </pc:spChg>
        <pc:spChg chg="mod">
          <ac:chgData name="Knut Erik Rekdal" userId="d0eebe2d-c13b-4531-be2d-d180fee10ebf" providerId="ADAL" clId="{4E8B873A-85D6-490F-A3CB-26E44A5DEE60}" dt="2025-05-27T10:17:23.297" v="20581" actId="20577"/>
          <ac:spMkLst>
            <pc:docMk/>
            <pc:sldMk cId="2391991264" sldId="815"/>
            <ac:spMk id="562" creationId="{1249C65E-BD2A-27A5-3A95-C0E47582BEAD}"/>
          </ac:spMkLst>
        </pc:spChg>
        <pc:spChg chg="mod">
          <ac:chgData name="Knut Erik Rekdal" userId="d0eebe2d-c13b-4531-be2d-d180fee10ebf" providerId="ADAL" clId="{4E8B873A-85D6-490F-A3CB-26E44A5DEE60}" dt="2025-05-27T10:20:06.039" v="20645" actId="6549"/>
          <ac:spMkLst>
            <pc:docMk/>
            <pc:sldMk cId="2391991264" sldId="815"/>
            <ac:spMk id="563" creationId="{65AFACD1-F58A-5A77-9FF0-809356FD2ECD}"/>
          </ac:spMkLst>
        </pc:spChg>
        <pc:spChg chg="mod">
          <ac:chgData name="Knut Erik Rekdal" userId="d0eebe2d-c13b-4531-be2d-d180fee10ebf" providerId="ADAL" clId="{4E8B873A-85D6-490F-A3CB-26E44A5DEE60}" dt="2025-05-27T10:29:01.831" v="20790" actId="478"/>
          <ac:spMkLst>
            <pc:docMk/>
            <pc:sldMk cId="2391991264" sldId="815"/>
            <ac:spMk id="564" creationId="{DDF36FC9-8FAF-54CA-4A9B-942F9873381B}"/>
          </ac:spMkLst>
        </pc:spChg>
        <pc:spChg chg="mod">
          <ac:chgData name="Knut Erik Rekdal" userId="d0eebe2d-c13b-4531-be2d-d180fee10ebf" providerId="ADAL" clId="{4E8B873A-85D6-490F-A3CB-26E44A5DEE60}" dt="2025-05-27T10:19:27.605" v="20624" actId="6549"/>
          <ac:spMkLst>
            <pc:docMk/>
            <pc:sldMk cId="2391991264" sldId="815"/>
            <ac:spMk id="565" creationId="{49ABC5BF-6BB4-A158-7AF6-38D75C95F1E0}"/>
          </ac:spMkLst>
        </pc:spChg>
        <pc:spChg chg="mod">
          <ac:chgData name="Knut Erik Rekdal" userId="d0eebe2d-c13b-4531-be2d-d180fee10ebf" providerId="ADAL" clId="{4E8B873A-85D6-490F-A3CB-26E44A5DEE60}" dt="2025-05-27T10:20:30.165" v="20650" actId="6549"/>
          <ac:spMkLst>
            <pc:docMk/>
            <pc:sldMk cId="2391991264" sldId="815"/>
            <ac:spMk id="566" creationId="{102F737C-BFAD-B62A-8617-EA607CC412F2}"/>
          </ac:spMkLst>
        </pc:spChg>
        <pc:spChg chg="mod">
          <ac:chgData name="Knut Erik Rekdal" userId="d0eebe2d-c13b-4531-be2d-d180fee10ebf" providerId="ADAL" clId="{4E8B873A-85D6-490F-A3CB-26E44A5DEE60}" dt="2025-05-27T10:20:13.995" v="20647" actId="6549"/>
          <ac:spMkLst>
            <pc:docMk/>
            <pc:sldMk cId="2391991264" sldId="815"/>
            <ac:spMk id="567" creationId="{6A36A2AA-85F1-79CA-9FDB-DDB5E9EABB74}"/>
          </ac:spMkLst>
        </pc:spChg>
        <pc:spChg chg="mod">
          <ac:chgData name="Knut Erik Rekdal" userId="d0eebe2d-c13b-4531-be2d-d180fee10ebf" providerId="ADAL" clId="{4E8B873A-85D6-490F-A3CB-26E44A5DEE60}" dt="2025-05-27T08:23:22.336" v="20502" actId="6549"/>
          <ac:spMkLst>
            <pc:docMk/>
            <pc:sldMk cId="2391991264" sldId="815"/>
            <ac:spMk id="568" creationId="{B6960C6D-A8A2-B1CC-9216-D1D5C9F97D83}"/>
          </ac:spMkLst>
        </pc:spChg>
        <pc:spChg chg="mod">
          <ac:chgData name="Knut Erik Rekdal" userId="d0eebe2d-c13b-4531-be2d-d180fee10ebf" providerId="ADAL" clId="{4E8B873A-85D6-490F-A3CB-26E44A5DEE60}" dt="2025-05-27T10:19:36.904" v="20627" actId="20577"/>
          <ac:spMkLst>
            <pc:docMk/>
            <pc:sldMk cId="2391991264" sldId="815"/>
            <ac:spMk id="569" creationId="{5BC0EE16-E804-70F0-2399-22AFF1175FA1}"/>
          </ac:spMkLst>
        </pc:spChg>
        <pc:spChg chg="mod">
          <ac:chgData name="Knut Erik Rekdal" userId="d0eebe2d-c13b-4531-be2d-d180fee10ebf" providerId="ADAL" clId="{4E8B873A-85D6-490F-A3CB-26E44A5DEE60}" dt="2025-05-27T08:23:59.664" v="20516" actId="6549"/>
          <ac:spMkLst>
            <pc:docMk/>
            <pc:sldMk cId="2391991264" sldId="815"/>
            <ac:spMk id="570" creationId="{9AA00AB3-BCE0-1E1A-0CD0-08B84CFC007A}"/>
          </ac:spMkLst>
        </pc:spChg>
        <pc:spChg chg="mod">
          <ac:chgData name="Knut Erik Rekdal" userId="d0eebe2d-c13b-4531-be2d-d180fee10ebf" providerId="ADAL" clId="{4E8B873A-85D6-490F-A3CB-26E44A5DEE60}" dt="2025-05-27T10:18:15.373" v="20600" actId="6549"/>
          <ac:spMkLst>
            <pc:docMk/>
            <pc:sldMk cId="2391991264" sldId="815"/>
            <ac:spMk id="571" creationId="{E6B1C9DD-3376-2680-2546-046468A6B46E}"/>
          </ac:spMkLst>
        </pc:spChg>
        <pc:spChg chg="mod">
          <ac:chgData name="Knut Erik Rekdal" userId="d0eebe2d-c13b-4531-be2d-d180fee10ebf" providerId="ADAL" clId="{4E8B873A-85D6-490F-A3CB-26E44A5DEE60}" dt="2025-05-27T10:19:33.187" v="20626" actId="6549"/>
          <ac:spMkLst>
            <pc:docMk/>
            <pc:sldMk cId="2391991264" sldId="815"/>
            <ac:spMk id="572" creationId="{99EE7ACA-A2C9-CC98-63A7-4F65157C67E3}"/>
          </ac:spMkLst>
        </pc:spChg>
        <pc:spChg chg="mod">
          <ac:chgData name="Knut Erik Rekdal" userId="d0eebe2d-c13b-4531-be2d-d180fee10ebf" providerId="ADAL" clId="{4E8B873A-85D6-490F-A3CB-26E44A5DEE60}" dt="2025-05-27T08:25:14.146" v="20540" actId="20577"/>
          <ac:spMkLst>
            <pc:docMk/>
            <pc:sldMk cId="2391991264" sldId="815"/>
            <ac:spMk id="573" creationId="{C2EDD7D6-59EA-24B4-24A4-F0A3E79942EB}"/>
          </ac:spMkLst>
        </pc:spChg>
        <pc:grpChg chg="del mod">
          <ac:chgData name="Knut Erik Rekdal" userId="d0eebe2d-c13b-4531-be2d-d180fee10ebf" providerId="ADAL" clId="{4E8B873A-85D6-490F-A3CB-26E44A5DEE60}" dt="2025-05-27T08:22:46.502" v="20499" actId="478"/>
          <ac:grpSpMkLst>
            <pc:docMk/>
            <pc:sldMk cId="2391991264" sldId="815"/>
            <ac:grpSpMk id="26" creationId="{FECA6FF1-ED37-746F-9B2A-11971C8E8DC2}"/>
          </ac:grpSpMkLst>
        </pc:grpChg>
        <pc:grpChg chg="mod">
          <ac:chgData name="Knut Erik Rekdal" userId="d0eebe2d-c13b-4531-be2d-d180fee10ebf" providerId="ADAL" clId="{4E8B873A-85D6-490F-A3CB-26E44A5DEE60}" dt="2025-05-27T10:37:07.573" v="20901"/>
          <ac:grpSpMkLst>
            <pc:docMk/>
            <pc:sldMk cId="2391991264" sldId="815"/>
            <ac:grpSpMk id="301" creationId="{D7DFEE82-994D-E19C-74CB-25EA8BE98F20}"/>
          </ac:grpSpMkLst>
        </pc:grpChg>
        <pc:graphicFrameChg chg="add del mod ord">
          <ac:chgData name="Knut Erik Rekdal" userId="d0eebe2d-c13b-4531-be2d-d180fee10ebf" providerId="ADAL" clId="{4E8B873A-85D6-490F-A3CB-26E44A5DEE60}" dt="2025-05-26T13:44:43.285" v="13832"/>
          <ac:graphicFrameMkLst>
            <pc:docMk/>
            <pc:sldMk cId="2391991264" sldId="815"/>
            <ac:graphicFrameMk id="5" creationId="{8D61FFC9-C3A6-DE66-DC0A-3F8406CE22F1}"/>
          </ac:graphicFrameMkLst>
        </pc:graphicFrameChg>
        <pc:graphicFrameChg chg="mod">
          <ac:chgData name="Knut Erik Rekdal" userId="d0eebe2d-c13b-4531-be2d-d180fee10ebf" providerId="ADAL" clId="{4E8B873A-85D6-490F-A3CB-26E44A5DEE60}" dt="2025-05-27T10:37:07.574" v="20903"/>
          <ac:graphicFrameMkLst>
            <pc:docMk/>
            <pc:sldMk cId="2391991264" sldId="815"/>
            <ac:graphicFrameMk id="6" creationId="{1860D2F9-2589-AF25-4B92-6C00C51C93C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6T13:49:21.842" v="14083"/>
          <ac:graphicFrameMkLst>
            <pc:docMk/>
            <pc:sldMk cId="2391991264" sldId="815"/>
            <ac:graphicFrameMk id="16" creationId="{2B48FE77-839A-51C9-5A71-7658DA48A67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16:36.781" v="20408"/>
          <ac:graphicFrameMkLst>
            <pc:docMk/>
            <pc:sldMk cId="2391991264" sldId="815"/>
            <ac:graphicFrameMk id="24" creationId="{30DF95B4-BB76-0F22-9E22-30BEE82B67E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36:47.338" v="20817"/>
          <ac:graphicFrameMkLst>
            <pc:docMk/>
            <pc:sldMk cId="2391991264" sldId="815"/>
            <ac:graphicFrameMk id="25" creationId="{ED5E8A74-6C8D-4AF1-9AE8-538115FE3749}"/>
          </ac:graphicFrameMkLst>
        </pc:graphicFrameChg>
        <pc:graphicFrameChg chg="del">
          <ac:chgData name="Knut Erik Rekdal" userId="d0eebe2d-c13b-4531-be2d-d180fee10ebf" providerId="ADAL" clId="{4E8B873A-85D6-490F-A3CB-26E44A5DEE60}" dt="2025-05-26T13:22:10.773" v="13607"/>
          <ac:graphicFrameMkLst>
            <pc:docMk/>
            <pc:sldMk cId="2391991264" sldId="815"/>
            <ac:graphicFrameMk id="51" creationId="{0FD79014-A466-7E8F-F89B-CCB580753D5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37:02.046" v="20847"/>
          <ac:graphicFrameMkLst>
            <pc:docMk/>
            <pc:sldMk cId="2391991264" sldId="815"/>
            <ac:graphicFrameMk id="574" creationId="{E449FCC8-37DB-08BD-E871-31D66C5D23E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37:07.545" v="20883"/>
          <ac:graphicFrameMkLst>
            <pc:docMk/>
            <pc:sldMk cId="2391991264" sldId="815"/>
            <ac:graphicFrameMk id="575" creationId="{6EC26ADD-BB4E-6598-186E-E2070196EF8A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0:37:07.570" v="20894"/>
          <ac:graphicFrameMkLst>
            <pc:docMk/>
            <pc:sldMk cId="2391991264" sldId="815"/>
            <ac:graphicFrameMk id="576" creationId="{CFCCBC13-8ADC-7945-057E-0F0BF451EEFE}"/>
          </ac:graphicFrameMkLst>
        </pc:graphicFrameChg>
      </pc:sldChg>
      <pc:sldChg chg="addSp delSp modSp add mod ord">
        <pc:chgData name="Knut Erik Rekdal" userId="d0eebe2d-c13b-4531-be2d-d180fee10ebf" providerId="ADAL" clId="{4E8B873A-85D6-490F-A3CB-26E44A5DEE60}" dt="2025-05-27T11:14:29.082" v="36391"/>
        <pc:sldMkLst>
          <pc:docMk/>
          <pc:sldMk cId="1543667646" sldId="816"/>
        </pc:sldMkLst>
        <pc:spChg chg="mod ord">
          <ac:chgData name="Knut Erik Rekdal" userId="d0eebe2d-c13b-4531-be2d-d180fee10ebf" providerId="ADAL" clId="{4E8B873A-85D6-490F-A3CB-26E44A5DEE60}" dt="2025-05-27T11:14:29.068" v="36353"/>
          <ac:spMkLst>
            <pc:docMk/>
            <pc:sldMk cId="1543667646" sldId="816"/>
            <ac:spMk id="2" creationId="{18349BAD-26D2-C952-9924-E4F7B81C5585}"/>
          </ac:spMkLst>
        </pc:spChg>
        <pc:spChg chg="add del mod modVis">
          <ac:chgData name="Knut Erik Rekdal" userId="d0eebe2d-c13b-4531-be2d-d180fee10ebf" providerId="ADAL" clId="{4E8B873A-85D6-490F-A3CB-26E44A5DEE60}" dt="2025-05-26T13:49:32.878" v="14164"/>
          <ac:spMkLst>
            <pc:docMk/>
            <pc:sldMk cId="1543667646" sldId="816"/>
            <ac:spMk id="3" creationId="{5749C1C8-55F8-6EB2-031B-86E2970A19E6}"/>
          </ac:spMkLst>
        </pc:spChg>
        <pc:spChg chg="mod ord">
          <ac:chgData name="Knut Erik Rekdal" userId="d0eebe2d-c13b-4531-be2d-d180fee10ebf" providerId="ADAL" clId="{4E8B873A-85D6-490F-A3CB-26E44A5DEE60}" dt="2025-05-27T11:14:29.070" v="36355"/>
          <ac:spMkLst>
            <pc:docMk/>
            <pc:sldMk cId="1543667646" sldId="816"/>
            <ac:spMk id="4" creationId="{C1FBB29A-C1D0-44C4-ECDF-D6FBBCC62B9D}"/>
          </ac:spMkLst>
        </pc:spChg>
        <pc:spChg chg="add del mod modVis">
          <ac:chgData name="Knut Erik Rekdal" userId="d0eebe2d-c13b-4531-be2d-d180fee10ebf" providerId="ADAL" clId="{4E8B873A-85D6-490F-A3CB-26E44A5DEE60}" dt="2025-05-26T13:49:39.024" v="14224"/>
          <ac:spMkLst>
            <pc:docMk/>
            <pc:sldMk cId="1543667646" sldId="816"/>
            <ac:spMk id="5" creationId="{E18D6FFC-6F20-48C8-0AC3-511F15ADA9EF}"/>
          </ac:spMkLst>
        </pc:spChg>
        <pc:spChg chg="add del mod modVis">
          <ac:chgData name="Knut Erik Rekdal" userId="d0eebe2d-c13b-4531-be2d-d180fee10ebf" providerId="ADAL" clId="{4E8B873A-85D6-490F-A3CB-26E44A5DEE60}" dt="2025-05-26T13:49:40.054" v="14255"/>
          <ac:spMkLst>
            <pc:docMk/>
            <pc:sldMk cId="1543667646" sldId="816"/>
            <ac:spMk id="7" creationId="{A5F2F2F5-CC05-FA3D-40E3-182ED9A749AE}"/>
          </ac:spMkLst>
        </pc:spChg>
        <pc:spChg chg="add del mod modVis">
          <ac:chgData name="Knut Erik Rekdal" userId="d0eebe2d-c13b-4531-be2d-d180fee10ebf" providerId="ADAL" clId="{4E8B873A-85D6-490F-A3CB-26E44A5DEE60}" dt="2025-05-26T13:49:43.067" v="14294"/>
          <ac:spMkLst>
            <pc:docMk/>
            <pc:sldMk cId="1543667646" sldId="816"/>
            <ac:spMk id="8" creationId="{F348BD2C-398A-AF05-D764-65D9EBB018E3}"/>
          </ac:spMkLst>
        </pc:spChg>
        <pc:spChg chg="add del mod modVis">
          <ac:chgData name="Knut Erik Rekdal" userId="d0eebe2d-c13b-4531-be2d-d180fee10ebf" providerId="ADAL" clId="{4E8B873A-85D6-490F-A3CB-26E44A5DEE60}" dt="2025-05-26T13:49:47.334" v="14333"/>
          <ac:spMkLst>
            <pc:docMk/>
            <pc:sldMk cId="1543667646" sldId="816"/>
            <ac:spMk id="9" creationId="{4F516A2D-D3E1-FBAB-3F80-41EF67906041}"/>
          </ac:spMkLst>
        </pc:spChg>
        <pc:spChg chg="add del mod modVis">
          <ac:chgData name="Knut Erik Rekdal" userId="d0eebe2d-c13b-4531-be2d-d180fee10ebf" providerId="ADAL" clId="{4E8B873A-85D6-490F-A3CB-26E44A5DEE60}" dt="2025-05-26T13:49:49.086" v="14370"/>
          <ac:spMkLst>
            <pc:docMk/>
            <pc:sldMk cId="1543667646" sldId="816"/>
            <ac:spMk id="10" creationId="{2799A57C-00CD-F07E-C6B1-BC9A667412AD}"/>
          </ac:spMkLst>
        </pc:spChg>
        <pc:spChg chg="add del mod modVis">
          <ac:chgData name="Knut Erik Rekdal" userId="d0eebe2d-c13b-4531-be2d-d180fee10ebf" providerId="ADAL" clId="{4E8B873A-85D6-490F-A3CB-26E44A5DEE60}" dt="2025-05-26T13:49:53.728" v="14402"/>
          <ac:spMkLst>
            <pc:docMk/>
            <pc:sldMk cId="1543667646" sldId="816"/>
            <ac:spMk id="11" creationId="{E8804B84-ADC8-BBB0-21A9-3F2833ACC212}"/>
          </ac:spMkLst>
        </pc:spChg>
        <pc:spChg chg="add del mod modVis">
          <ac:chgData name="Knut Erik Rekdal" userId="d0eebe2d-c13b-4531-be2d-d180fee10ebf" providerId="ADAL" clId="{4E8B873A-85D6-490F-A3CB-26E44A5DEE60}" dt="2025-05-26T13:50:01.165" v="14433"/>
          <ac:spMkLst>
            <pc:docMk/>
            <pc:sldMk cId="1543667646" sldId="816"/>
            <ac:spMk id="12" creationId="{F6697E0F-2C02-7F78-0991-191F6E39612E}"/>
          </ac:spMkLst>
        </pc:spChg>
        <pc:spChg chg="add mod">
          <ac:chgData name="Knut Erik Rekdal" userId="d0eebe2d-c13b-4531-be2d-d180fee10ebf" providerId="ADAL" clId="{4E8B873A-85D6-490F-A3CB-26E44A5DEE60}" dt="2025-05-27T11:14:29.070" v="36358"/>
          <ac:spMkLst>
            <pc:docMk/>
            <pc:sldMk cId="1543667646" sldId="816"/>
            <ac:spMk id="13" creationId="{CCC2F030-1DC7-6A1F-8242-2A42AE3BA380}"/>
          </ac:spMkLst>
        </pc:spChg>
        <pc:spChg chg="add del mod modVis">
          <ac:chgData name="Knut Erik Rekdal" userId="d0eebe2d-c13b-4531-be2d-d180fee10ebf" providerId="ADAL" clId="{4E8B873A-85D6-490F-A3CB-26E44A5DEE60}" dt="2025-05-27T07:59:27.711" v="14994"/>
          <ac:spMkLst>
            <pc:docMk/>
            <pc:sldMk cId="1543667646" sldId="816"/>
            <ac:spMk id="14" creationId="{723F2EB5-F2BC-11BE-5957-0D712C5F5C9C}"/>
          </ac:spMkLst>
        </pc:spChg>
        <pc:spChg chg="add mod">
          <ac:chgData name="Knut Erik Rekdal" userId="d0eebe2d-c13b-4531-be2d-d180fee10ebf" providerId="ADAL" clId="{4E8B873A-85D6-490F-A3CB-26E44A5DEE60}" dt="2025-05-27T11:14:29.070" v="36359"/>
          <ac:spMkLst>
            <pc:docMk/>
            <pc:sldMk cId="1543667646" sldId="816"/>
            <ac:spMk id="15" creationId="{B5FBB909-F171-F391-3C55-96B9B7C0CE2C}"/>
          </ac:spMkLst>
        </pc:spChg>
        <pc:spChg chg="add mod">
          <ac:chgData name="Knut Erik Rekdal" userId="d0eebe2d-c13b-4531-be2d-d180fee10ebf" providerId="ADAL" clId="{4E8B873A-85D6-490F-A3CB-26E44A5DEE60}" dt="2025-05-27T11:14:29.070" v="36360"/>
          <ac:spMkLst>
            <pc:docMk/>
            <pc:sldMk cId="1543667646" sldId="816"/>
            <ac:spMk id="16" creationId="{5B2254DF-FC69-FE1C-1617-B0D06AF4DEBD}"/>
          </ac:spMkLst>
        </pc:spChg>
        <pc:spChg chg="add del mod">
          <ac:chgData name="Knut Erik Rekdal" userId="d0eebe2d-c13b-4531-be2d-d180fee10ebf" providerId="ADAL" clId="{4E8B873A-85D6-490F-A3CB-26E44A5DEE60}" dt="2025-05-27T08:00:32.804" v="16689"/>
          <ac:spMkLst>
            <pc:docMk/>
            <pc:sldMk cId="1543667646" sldId="816"/>
            <ac:spMk id="17" creationId="{08220290-B568-3C6B-E03F-0072C508B595}"/>
          </ac:spMkLst>
        </pc:spChg>
        <pc:spChg chg="add del mod">
          <ac:chgData name="Knut Erik Rekdal" userId="d0eebe2d-c13b-4531-be2d-d180fee10ebf" providerId="ADAL" clId="{4E8B873A-85D6-490F-A3CB-26E44A5DEE60}" dt="2025-05-27T08:00:32.804" v="16690"/>
          <ac:spMkLst>
            <pc:docMk/>
            <pc:sldMk cId="1543667646" sldId="816"/>
            <ac:spMk id="18" creationId="{7264C481-A278-9833-6B0B-A65D75F39C2F}"/>
          </ac:spMkLst>
        </pc:spChg>
        <pc:spChg chg="add del mod">
          <ac:chgData name="Knut Erik Rekdal" userId="d0eebe2d-c13b-4531-be2d-d180fee10ebf" providerId="ADAL" clId="{4E8B873A-85D6-490F-A3CB-26E44A5DEE60}" dt="2025-05-27T08:01:13.239" v="17740"/>
          <ac:spMkLst>
            <pc:docMk/>
            <pc:sldMk cId="1543667646" sldId="816"/>
            <ac:spMk id="19" creationId="{2E90A8C7-38B1-476D-3592-28623BE6F7D0}"/>
          </ac:spMkLst>
        </pc:spChg>
        <pc:spChg chg="add del mod">
          <ac:chgData name="Knut Erik Rekdal" userId="d0eebe2d-c13b-4531-be2d-d180fee10ebf" providerId="ADAL" clId="{4E8B873A-85D6-490F-A3CB-26E44A5DEE60}" dt="2025-05-27T08:00:32.915" v="16753"/>
          <ac:spMkLst>
            <pc:docMk/>
            <pc:sldMk cId="1543667646" sldId="816"/>
            <ac:spMk id="20" creationId="{1CC56C8E-2151-E604-989F-FA32A1B30786}"/>
          </ac:spMkLst>
        </pc:spChg>
        <pc:spChg chg="add del mod">
          <ac:chgData name="Knut Erik Rekdal" userId="d0eebe2d-c13b-4531-be2d-d180fee10ebf" providerId="ADAL" clId="{4E8B873A-85D6-490F-A3CB-26E44A5DEE60}" dt="2025-05-27T08:00:32.915" v="16754"/>
          <ac:spMkLst>
            <pc:docMk/>
            <pc:sldMk cId="1543667646" sldId="816"/>
            <ac:spMk id="21" creationId="{722F1DF9-A299-05FB-EB2F-9C6579966287}"/>
          </ac:spMkLst>
        </pc:spChg>
        <pc:spChg chg="add del mod">
          <ac:chgData name="Knut Erik Rekdal" userId="d0eebe2d-c13b-4531-be2d-d180fee10ebf" providerId="ADAL" clId="{4E8B873A-85D6-490F-A3CB-26E44A5DEE60}" dt="2025-05-27T08:00:32.915" v="16755"/>
          <ac:spMkLst>
            <pc:docMk/>
            <pc:sldMk cId="1543667646" sldId="816"/>
            <ac:spMk id="22" creationId="{3BD13580-2F58-A550-F961-82E2908D844E}"/>
          </ac:spMkLst>
        </pc:spChg>
        <pc:spChg chg="add mod">
          <ac:chgData name="Knut Erik Rekdal" userId="d0eebe2d-c13b-4531-be2d-d180fee10ebf" providerId="ADAL" clId="{4E8B873A-85D6-490F-A3CB-26E44A5DEE60}" dt="2025-05-27T11:14:29.070" v="36361"/>
          <ac:spMkLst>
            <pc:docMk/>
            <pc:sldMk cId="1543667646" sldId="816"/>
            <ac:spMk id="25" creationId="{41C5F6CF-A3C0-8BF2-CDA2-B9E7C9C52804}"/>
          </ac:spMkLst>
        </pc:spChg>
        <pc:spChg chg="add mod">
          <ac:chgData name="Knut Erik Rekdal" userId="d0eebe2d-c13b-4531-be2d-d180fee10ebf" providerId="ADAL" clId="{4E8B873A-85D6-490F-A3CB-26E44A5DEE60}" dt="2025-05-27T11:14:29.072" v="36362"/>
          <ac:spMkLst>
            <pc:docMk/>
            <pc:sldMk cId="1543667646" sldId="816"/>
            <ac:spMk id="26" creationId="{F6B1A4C6-8EE2-FFD3-4CE8-555D392C6C93}"/>
          </ac:spMkLst>
        </pc:spChg>
        <pc:spChg chg="add mod">
          <ac:chgData name="Knut Erik Rekdal" userId="d0eebe2d-c13b-4531-be2d-d180fee10ebf" providerId="ADAL" clId="{4E8B873A-85D6-490F-A3CB-26E44A5DEE60}" dt="2025-05-27T11:14:29.072" v="36363"/>
          <ac:spMkLst>
            <pc:docMk/>
            <pc:sldMk cId="1543667646" sldId="816"/>
            <ac:spMk id="27" creationId="{2A052E7C-9104-2630-F1A5-0787192A9F93}"/>
          </ac:spMkLst>
        </pc:spChg>
        <pc:spChg chg="add mod">
          <ac:chgData name="Knut Erik Rekdal" userId="d0eebe2d-c13b-4531-be2d-d180fee10ebf" providerId="ADAL" clId="{4E8B873A-85D6-490F-A3CB-26E44A5DEE60}" dt="2025-05-27T11:14:29.072" v="36364"/>
          <ac:spMkLst>
            <pc:docMk/>
            <pc:sldMk cId="1543667646" sldId="816"/>
            <ac:spMk id="28" creationId="{3594C7AD-1CC4-7C91-A297-44310951F077}"/>
          </ac:spMkLst>
        </pc:spChg>
        <pc:spChg chg="add mod">
          <ac:chgData name="Knut Erik Rekdal" userId="d0eebe2d-c13b-4531-be2d-d180fee10ebf" providerId="ADAL" clId="{4E8B873A-85D6-490F-A3CB-26E44A5DEE60}" dt="2025-05-27T11:14:29.072" v="36365"/>
          <ac:spMkLst>
            <pc:docMk/>
            <pc:sldMk cId="1543667646" sldId="816"/>
            <ac:spMk id="29" creationId="{B028E7C1-1697-493D-FFE7-73D590083CF9}"/>
          </ac:spMkLst>
        </pc:spChg>
        <pc:spChg chg="add mod">
          <ac:chgData name="Knut Erik Rekdal" userId="d0eebe2d-c13b-4531-be2d-d180fee10ebf" providerId="ADAL" clId="{4E8B873A-85D6-490F-A3CB-26E44A5DEE60}" dt="2025-05-27T11:14:29.072" v="36366"/>
          <ac:spMkLst>
            <pc:docMk/>
            <pc:sldMk cId="1543667646" sldId="816"/>
            <ac:spMk id="30" creationId="{40DB52CD-367C-96EE-4580-5C89C5F8590D}"/>
          </ac:spMkLst>
        </pc:spChg>
        <pc:spChg chg="add mod">
          <ac:chgData name="Knut Erik Rekdal" userId="d0eebe2d-c13b-4531-be2d-d180fee10ebf" providerId="ADAL" clId="{4E8B873A-85D6-490F-A3CB-26E44A5DEE60}" dt="2025-05-27T11:14:29.072" v="36367"/>
          <ac:spMkLst>
            <pc:docMk/>
            <pc:sldMk cId="1543667646" sldId="816"/>
            <ac:spMk id="31" creationId="{5ED77EF7-7C96-B333-B80D-B4F557A06D3A}"/>
          </ac:spMkLst>
        </pc:spChg>
        <pc:spChg chg="add mod">
          <ac:chgData name="Knut Erik Rekdal" userId="d0eebe2d-c13b-4531-be2d-d180fee10ebf" providerId="ADAL" clId="{4E8B873A-85D6-490F-A3CB-26E44A5DEE60}" dt="2025-05-27T11:14:29.072" v="36368"/>
          <ac:spMkLst>
            <pc:docMk/>
            <pc:sldMk cId="1543667646" sldId="816"/>
            <ac:spMk id="32" creationId="{81AE061C-79AA-1CC0-134A-EEB2DD30B662}"/>
          </ac:spMkLst>
        </pc:spChg>
        <pc:spChg chg="add mod">
          <ac:chgData name="Knut Erik Rekdal" userId="d0eebe2d-c13b-4531-be2d-d180fee10ebf" providerId="ADAL" clId="{4E8B873A-85D6-490F-A3CB-26E44A5DEE60}" dt="2025-05-27T11:14:29.074" v="36369"/>
          <ac:spMkLst>
            <pc:docMk/>
            <pc:sldMk cId="1543667646" sldId="816"/>
            <ac:spMk id="33" creationId="{DED150F0-4678-52B2-FF2A-17F8FDDDFA87}"/>
          </ac:spMkLst>
        </pc:spChg>
        <pc:spChg chg="add mod">
          <ac:chgData name="Knut Erik Rekdal" userId="d0eebe2d-c13b-4531-be2d-d180fee10ebf" providerId="ADAL" clId="{4E8B873A-85D6-490F-A3CB-26E44A5DEE60}" dt="2025-05-27T11:14:29.074" v="36370"/>
          <ac:spMkLst>
            <pc:docMk/>
            <pc:sldMk cId="1543667646" sldId="816"/>
            <ac:spMk id="34" creationId="{D1665AF3-0A94-0E02-49A3-89FC1BB9D253}"/>
          </ac:spMkLst>
        </pc:spChg>
        <pc:spChg chg="add mod">
          <ac:chgData name="Knut Erik Rekdal" userId="d0eebe2d-c13b-4531-be2d-d180fee10ebf" providerId="ADAL" clId="{4E8B873A-85D6-490F-A3CB-26E44A5DEE60}" dt="2025-05-27T11:14:29.074" v="36371"/>
          <ac:spMkLst>
            <pc:docMk/>
            <pc:sldMk cId="1543667646" sldId="816"/>
            <ac:spMk id="35" creationId="{FFA73D85-84C9-5662-2123-7AF9CD72267F}"/>
          </ac:spMkLst>
        </pc:spChg>
        <pc:spChg chg="add mod">
          <ac:chgData name="Knut Erik Rekdal" userId="d0eebe2d-c13b-4531-be2d-d180fee10ebf" providerId="ADAL" clId="{4E8B873A-85D6-490F-A3CB-26E44A5DEE60}" dt="2025-05-27T11:14:29.074" v="36372"/>
          <ac:spMkLst>
            <pc:docMk/>
            <pc:sldMk cId="1543667646" sldId="816"/>
            <ac:spMk id="36" creationId="{C824E834-9B4E-2FE2-2A7B-3763ECAD05A0}"/>
          </ac:spMkLst>
        </pc:spChg>
        <pc:spChg chg="add del mod">
          <ac:chgData name="Knut Erik Rekdal" userId="d0eebe2d-c13b-4531-be2d-d180fee10ebf" providerId="ADAL" clId="{4E8B873A-85D6-490F-A3CB-26E44A5DEE60}" dt="2025-05-27T07:59:41.795" v="15982"/>
          <ac:spMkLst>
            <pc:docMk/>
            <pc:sldMk cId="1543667646" sldId="816"/>
            <ac:spMk id="37" creationId="{25810E7C-03CF-30F9-B226-90B2437F2B4B}"/>
          </ac:spMkLst>
        </pc:spChg>
        <pc:spChg chg="add del mod">
          <ac:chgData name="Knut Erik Rekdal" userId="d0eebe2d-c13b-4531-be2d-d180fee10ebf" providerId="ADAL" clId="{4E8B873A-85D6-490F-A3CB-26E44A5DEE60}" dt="2025-05-27T07:59:41.801" v="15987"/>
          <ac:spMkLst>
            <pc:docMk/>
            <pc:sldMk cId="1543667646" sldId="816"/>
            <ac:spMk id="38" creationId="{1CAE5B06-90C6-575A-9AF9-2402A352E636}"/>
          </ac:spMkLst>
        </pc:spChg>
        <pc:spChg chg="add del mod">
          <ac:chgData name="Knut Erik Rekdal" userId="d0eebe2d-c13b-4531-be2d-d180fee10ebf" providerId="ADAL" clId="{4E8B873A-85D6-490F-A3CB-26E44A5DEE60}" dt="2025-05-27T07:59:41.803" v="15992"/>
          <ac:spMkLst>
            <pc:docMk/>
            <pc:sldMk cId="1543667646" sldId="816"/>
            <ac:spMk id="39" creationId="{2ACCCCB9-14BA-C765-EDE0-662F40453085}"/>
          </ac:spMkLst>
        </pc:spChg>
        <pc:spChg chg="add del mod">
          <ac:chgData name="Knut Erik Rekdal" userId="d0eebe2d-c13b-4531-be2d-d180fee10ebf" providerId="ADAL" clId="{4E8B873A-85D6-490F-A3CB-26E44A5DEE60}" dt="2025-05-27T07:59:41.807" v="15997"/>
          <ac:spMkLst>
            <pc:docMk/>
            <pc:sldMk cId="1543667646" sldId="816"/>
            <ac:spMk id="40" creationId="{759137E5-3C0B-1D76-2057-E42A5F27840A}"/>
          </ac:spMkLst>
        </pc:spChg>
        <pc:spChg chg="add del mod">
          <ac:chgData name="Knut Erik Rekdal" userId="d0eebe2d-c13b-4531-be2d-d180fee10ebf" providerId="ADAL" clId="{4E8B873A-85D6-490F-A3CB-26E44A5DEE60}" dt="2025-05-27T07:59:41.809" v="16002"/>
          <ac:spMkLst>
            <pc:docMk/>
            <pc:sldMk cId="1543667646" sldId="816"/>
            <ac:spMk id="41" creationId="{A1B71E3D-AE74-2009-874C-39EB94C9431B}"/>
          </ac:spMkLst>
        </pc:spChg>
        <pc:spChg chg="add del mod">
          <ac:chgData name="Knut Erik Rekdal" userId="d0eebe2d-c13b-4531-be2d-d180fee10ebf" providerId="ADAL" clId="{4E8B873A-85D6-490F-A3CB-26E44A5DEE60}" dt="2025-05-27T07:59:41.811" v="16007"/>
          <ac:spMkLst>
            <pc:docMk/>
            <pc:sldMk cId="1543667646" sldId="816"/>
            <ac:spMk id="42" creationId="{3CDC8534-8EAA-847A-406B-08C732832608}"/>
          </ac:spMkLst>
        </pc:spChg>
        <pc:spChg chg="add del mod">
          <ac:chgData name="Knut Erik Rekdal" userId="d0eebe2d-c13b-4531-be2d-d180fee10ebf" providerId="ADAL" clId="{4E8B873A-85D6-490F-A3CB-26E44A5DEE60}" dt="2025-05-27T07:59:41.813" v="16012"/>
          <ac:spMkLst>
            <pc:docMk/>
            <pc:sldMk cId="1543667646" sldId="816"/>
            <ac:spMk id="43" creationId="{CE4BC47A-F89F-71BB-D58A-7BCCEDFC1288}"/>
          </ac:spMkLst>
        </pc:spChg>
        <pc:spChg chg="add del mod">
          <ac:chgData name="Knut Erik Rekdal" userId="d0eebe2d-c13b-4531-be2d-d180fee10ebf" providerId="ADAL" clId="{4E8B873A-85D6-490F-A3CB-26E44A5DEE60}" dt="2025-05-27T07:59:41.815" v="16017"/>
          <ac:spMkLst>
            <pc:docMk/>
            <pc:sldMk cId="1543667646" sldId="816"/>
            <ac:spMk id="44" creationId="{EB8F49C9-2C69-517A-671B-C5367EA6FDB3}"/>
          </ac:spMkLst>
        </pc:spChg>
        <pc:spChg chg="add del mod">
          <ac:chgData name="Knut Erik Rekdal" userId="d0eebe2d-c13b-4531-be2d-d180fee10ebf" providerId="ADAL" clId="{4E8B873A-85D6-490F-A3CB-26E44A5DEE60}" dt="2025-05-27T07:59:41.818" v="16022"/>
          <ac:spMkLst>
            <pc:docMk/>
            <pc:sldMk cId="1543667646" sldId="816"/>
            <ac:spMk id="45" creationId="{CE03FA9C-D9DA-AF41-A636-FCE818760F03}"/>
          </ac:spMkLst>
        </pc:spChg>
        <pc:spChg chg="add del mod">
          <ac:chgData name="Knut Erik Rekdal" userId="d0eebe2d-c13b-4531-be2d-d180fee10ebf" providerId="ADAL" clId="{4E8B873A-85D6-490F-A3CB-26E44A5DEE60}" dt="2025-05-27T07:59:41.820" v="16027"/>
          <ac:spMkLst>
            <pc:docMk/>
            <pc:sldMk cId="1543667646" sldId="816"/>
            <ac:spMk id="46" creationId="{A747704F-0907-15EE-7C60-2BC5E002960C}"/>
          </ac:spMkLst>
        </pc:spChg>
        <pc:spChg chg="add del mod">
          <ac:chgData name="Knut Erik Rekdal" userId="d0eebe2d-c13b-4531-be2d-d180fee10ebf" providerId="ADAL" clId="{4E8B873A-85D6-490F-A3CB-26E44A5DEE60}" dt="2025-05-27T07:59:41.823" v="16032"/>
          <ac:spMkLst>
            <pc:docMk/>
            <pc:sldMk cId="1543667646" sldId="816"/>
            <ac:spMk id="47" creationId="{159CB11F-38E7-3EC4-1D12-93C7608A92BA}"/>
          </ac:spMkLst>
        </pc:spChg>
        <pc:spChg chg="add del mod">
          <ac:chgData name="Knut Erik Rekdal" userId="d0eebe2d-c13b-4531-be2d-d180fee10ebf" providerId="ADAL" clId="{4E8B873A-85D6-490F-A3CB-26E44A5DEE60}" dt="2025-05-27T07:59:41.823" v="16037"/>
          <ac:spMkLst>
            <pc:docMk/>
            <pc:sldMk cId="1543667646" sldId="816"/>
            <ac:spMk id="48" creationId="{BE4CF816-8439-1FA9-1550-00718D6A9551}"/>
          </ac:spMkLst>
        </pc:spChg>
        <pc:spChg chg="add del mod modVis">
          <ac:chgData name="Knut Erik Rekdal" userId="d0eebe2d-c13b-4531-be2d-d180fee10ebf" providerId="ADAL" clId="{4E8B873A-85D6-490F-A3CB-26E44A5DEE60}" dt="2025-05-27T07:59:41.886" v="16109"/>
          <ac:spMkLst>
            <pc:docMk/>
            <pc:sldMk cId="1543667646" sldId="816"/>
            <ac:spMk id="49" creationId="{7B2BE449-C12E-4FA6-49CB-D86F9BE43BD0}"/>
          </ac:spMkLst>
        </pc:spChg>
        <pc:spChg chg="add del mod ord">
          <ac:chgData name="Knut Erik Rekdal" userId="d0eebe2d-c13b-4531-be2d-d180fee10ebf" providerId="ADAL" clId="{4E8B873A-85D6-490F-A3CB-26E44A5DEE60}" dt="2025-05-27T08:00:32.792" v="16678"/>
          <ac:spMkLst>
            <pc:docMk/>
            <pc:sldMk cId="1543667646" sldId="816"/>
            <ac:spMk id="50" creationId="{F369B0F0-95AE-D263-E5FD-D739553DE753}"/>
          </ac:spMkLst>
        </pc:spChg>
        <pc:spChg chg="add del mod ord">
          <ac:chgData name="Knut Erik Rekdal" userId="d0eebe2d-c13b-4531-be2d-d180fee10ebf" providerId="ADAL" clId="{4E8B873A-85D6-490F-A3CB-26E44A5DEE60}" dt="2025-05-27T08:00:32.804" v="16684"/>
          <ac:spMkLst>
            <pc:docMk/>
            <pc:sldMk cId="1543667646" sldId="816"/>
            <ac:spMk id="51" creationId="{DB4FB32F-B539-446D-B282-B4C805D83C78}"/>
          </ac:spMkLst>
        </pc:spChg>
        <pc:spChg chg="add del mod ord">
          <ac:chgData name="Knut Erik Rekdal" userId="d0eebe2d-c13b-4531-be2d-d180fee10ebf" providerId="ADAL" clId="{4E8B873A-85D6-490F-A3CB-26E44A5DEE60}" dt="2025-05-27T08:00:32.861" v="16722"/>
          <ac:spMkLst>
            <pc:docMk/>
            <pc:sldMk cId="1543667646" sldId="816"/>
            <ac:spMk id="52" creationId="{3F8A8B54-4B5D-4A75-5D9F-1BEB33CAA54C}"/>
          </ac:spMkLst>
        </pc:spChg>
        <pc:spChg chg="add del mod ord">
          <ac:chgData name="Knut Erik Rekdal" userId="d0eebe2d-c13b-4531-be2d-d180fee10ebf" providerId="ADAL" clId="{4E8B873A-85D6-490F-A3CB-26E44A5DEE60}" dt="2025-05-27T08:00:32.792" v="16680"/>
          <ac:spMkLst>
            <pc:docMk/>
            <pc:sldMk cId="1543667646" sldId="816"/>
            <ac:spMk id="53" creationId="{22D47FC2-8522-A787-A831-B49274835134}"/>
          </ac:spMkLst>
        </pc:spChg>
        <pc:spChg chg="add del mod ord">
          <ac:chgData name="Knut Erik Rekdal" userId="d0eebe2d-c13b-4531-be2d-d180fee10ebf" providerId="ADAL" clId="{4E8B873A-85D6-490F-A3CB-26E44A5DEE60}" dt="2025-05-27T08:00:32.804" v="16686"/>
          <ac:spMkLst>
            <pc:docMk/>
            <pc:sldMk cId="1543667646" sldId="816"/>
            <ac:spMk id="54" creationId="{FDCE7677-8228-C0B4-DBA6-8B37781ED009}"/>
          </ac:spMkLst>
        </pc:spChg>
        <pc:spChg chg="add del mod ord">
          <ac:chgData name="Knut Erik Rekdal" userId="d0eebe2d-c13b-4531-be2d-d180fee10ebf" providerId="ADAL" clId="{4E8B873A-85D6-490F-A3CB-26E44A5DEE60}" dt="2025-05-27T08:00:32.861" v="16724"/>
          <ac:spMkLst>
            <pc:docMk/>
            <pc:sldMk cId="1543667646" sldId="816"/>
            <ac:spMk id="55" creationId="{7254E51D-B4F0-D35D-66F0-D1B68F6B703C}"/>
          </ac:spMkLst>
        </pc:spChg>
        <pc:spChg chg="add del mod ord">
          <ac:chgData name="Knut Erik Rekdal" userId="d0eebe2d-c13b-4531-be2d-d180fee10ebf" providerId="ADAL" clId="{4E8B873A-85D6-490F-A3CB-26E44A5DEE60}" dt="2025-05-27T08:00:32.804" v="16682"/>
          <ac:spMkLst>
            <pc:docMk/>
            <pc:sldMk cId="1543667646" sldId="816"/>
            <ac:spMk id="56" creationId="{005248CA-5E32-0A3F-E2EB-93C1816B260A}"/>
          </ac:spMkLst>
        </pc:spChg>
        <pc:spChg chg="add del mod ord">
          <ac:chgData name="Knut Erik Rekdal" userId="d0eebe2d-c13b-4531-be2d-d180fee10ebf" providerId="ADAL" clId="{4E8B873A-85D6-490F-A3CB-26E44A5DEE60}" dt="2025-05-27T08:00:32.804" v="16688"/>
          <ac:spMkLst>
            <pc:docMk/>
            <pc:sldMk cId="1543667646" sldId="816"/>
            <ac:spMk id="57" creationId="{B290585D-4CB8-F6E4-A45E-DF7010A2F26F}"/>
          </ac:spMkLst>
        </pc:spChg>
        <pc:spChg chg="add del mod ord">
          <ac:chgData name="Knut Erik Rekdal" userId="d0eebe2d-c13b-4531-be2d-d180fee10ebf" providerId="ADAL" clId="{4E8B873A-85D6-490F-A3CB-26E44A5DEE60}" dt="2025-05-27T08:00:32.863" v="16726"/>
          <ac:spMkLst>
            <pc:docMk/>
            <pc:sldMk cId="1543667646" sldId="816"/>
            <ac:spMk id="58" creationId="{45446AC1-C30B-D250-D112-F414A5940092}"/>
          </ac:spMkLst>
        </pc:spChg>
        <pc:spChg chg="add mod">
          <ac:chgData name="Knut Erik Rekdal" userId="d0eebe2d-c13b-4531-be2d-d180fee10ebf" providerId="ADAL" clId="{4E8B873A-85D6-490F-A3CB-26E44A5DEE60}" dt="2025-05-27T11:14:29.074" v="36373"/>
          <ac:spMkLst>
            <pc:docMk/>
            <pc:sldMk cId="1543667646" sldId="816"/>
            <ac:spMk id="60" creationId="{20198BD0-390B-E1F7-A06B-516CD45DB976}"/>
          </ac:spMkLst>
        </pc:spChg>
        <pc:spChg chg="add del mod modVis">
          <ac:chgData name="Knut Erik Rekdal" userId="d0eebe2d-c13b-4531-be2d-d180fee10ebf" providerId="ADAL" clId="{4E8B873A-85D6-490F-A3CB-26E44A5DEE60}" dt="2025-05-27T08:00:11.033" v="16286"/>
          <ac:spMkLst>
            <pc:docMk/>
            <pc:sldMk cId="1543667646" sldId="816"/>
            <ac:spMk id="61" creationId="{6080BE7B-31F4-83A6-DB3A-22FF4AF146F4}"/>
          </ac:spMkLst>
        </pc:spChg>
        <pc:spChg chg="add del mod modVis">
          <ac:chgData name="Knut Erik Rekdal" userId="d0eebe2d-c13b-4531-be2d-d180fee10ebf" providerId="ADAL" clId="{4E8B873A-85D6-490F-A3CB-26E44A5DEE60}" dt="2025-05-27T08:00:13.898" v="16375"/>
          <ac:spMkLst>
            <pc:docMk/>
            <pc:sldMk cId="1543667646" sldId="816"/>
            <ac:spMk id="63" creationId="{412F1EE3-F4D4-9FF0-3CD9-52765893FA4C}"/>
          </ac:spMkLst>
        </pc:spChg>
        <pc:spChg chg="add del mod modVis">
          <ac:chgData name="Knut Erik Rekdal" userId="d0eebe2d-c13b-4531-be2d-d180fee10ebf" providerId="ADAL" clId="{4E8B873A-85D6-490F-A3CB-26E44A5DEE60}" dt="2025-05-27T08:00:29.457" v="16674"/>
          <ac:spMkLst>
            <pc:docMk/>
            <pc:sldMk cId="1543667646" sldId="816"/>
            <ac:spMk id="65" creationId="{474F74F7-6E9B-3D06-69FA-47333960E8A5}"/>
          </ac:spMkLst>
        </pc:spChg>
        <pc:spChg chg="add del mod modVis">
          <ac:chgData name="Knut Erik Rekdal" userId="d0eebe2d-c13b-4531-be2d-d180fee10ebf" providerId="ADAL" clId="{4E8B873A-85D6-490F-A3CB-26E44A5DEE60}" dt="2025-05-27T08:00:32.982" v="16789"/>
          <ac:spMkLst>
            <pc:docMk/>
            <pc:sldMk cId="1543667646" sldId="816"/>
            <ac:spMk id="67" creationId="{BC4361E0-C40E-9659-72F6-835DFE0A202B}"/>
          </ac:spMkLst>
        </pc:spChg>
        <pc:spChg chg="add del mod modVis">
          <ac:chgData name="Knut Erik Rekdal" userId="d0eebe2d-c13b-4531-be2d-d180fee10ebf" providerId="ADAL" clId="{4E8B873A-85D6-490F-A3CB-26E44A5DEE60}" dt="2025-05-27T08:00:41.181" v="16855"/>
          <ac:spMkLst>
            <pc:docMk/>
            <pc:sldMk cId="1543667646" sldId="816"/>
            <ac:spMk id="69" creationId="{94FFEFFF-36AD-264B-7060-1EEF8C130035}"/>
          </ac:spMkLst>
        </pc:spChg>
        <pc:spChg chg="add del mod modVis">
          <ac:chgData name="Knut Erik Rekdal" userId="d0eebe2d-c13b-4531-be2d-d180fee10ebf" providerId="ADAL" clId="{4E8B873A-85D6-490F-A3CB-26E44A5DEE60}" dt="2025-05-27T08:00:48.052" v="16921"/>
          <ac:spMkLst>
            <pc:docMk/>
            <pc:sldMk cId="1543667646" sldId="816"/>
            <ac:spMk id="71" creationId="{336AE019-A8EA-FDC5-7D24-DBE293875BB7}"/>
          </ac:spMkLst>
        </pc:spChg>
        <pc:spChg chg="add del mod modVis">
          <ac:chgData name="Knut Erik Rekdal" userId="d0eebe2d-c13b-4531-be2d-d180fee10ebf" providerId="ADAL" clId="{4E8B873A-85D6-490F-A3CB-26E44A5DEE60}" dt="2025-05-27T08:00:51.228" v="16987"/>
          <ac:spMkLst>
            <pc:docMk/>
            <pc:sldMk cId="1543667646" sldId="816"/>
            <ac:spMk id="73" creationId="{3FF99D86-376E-6DAB-0D49-C299B8FF7993}"/>
          </ac:spMkLst>
        </pc:spChg>
        <pc:spChg chg="add del mod modVis">
          <ac:chgData name="Knut Erik Rekdal" userId="d0eebe2d-c13b-4531-be2d-d180fee10ebf" providerId="ADAL" clId="{4E8B873A-85D6-490F-A3CB-26E44A5DEE60}" dt="2025-05-27T08:00:54.898" v="17053"/>
          <ac:spMkLst>
            <pc:docMk/>
            <pc:sldMk cId="1543667646" sldId="816"/>
            <ac:spMk id="75" creationId="{844DB3B2-6AB3-80A1-F973-ED93C16436C4}"/>
          </ac:spMkLst>
        </pc:spChg>
        <pc:spChg chg="add del mod modVis">
          <ac:chgData name="Knut Erik Rekdal" userId="d0eebe2d-c13b-4531-be2d-d180fee10ebf" providerId="ADAL" clId="{4E8B873A-85D6-490F-A3CB-26E44A5DEE60}" dt="2025-05-27T08:01:09.285" v="17701"/>
          <ac:spMkLst>
            <pc:docMk/>
            <pc:sldMk cId="1543667646" sldId="816"/>
            <ac:spMk id="80" creationId="{5709BB0F-51C1-DB25-ED6B-E47E872CD6FD}"/>
          </ac:spMkLst>
        </pc:spChg>
        <pc:spChg chg="add del mod">
          <ac:chgData name="Knut Erik Rekdal" userId="d0eebe2d-c13b-4531-be2d-d180fee10ebf" providerId="ADAL" clId="{4E8B873A-85D6-490F-A3CB-26E44A5DEE60}" dt="2025-05-27T08:01:26.980" v="18348"/>
          <ac:spMkLst>
            <pc:docMk/>
            <pc:sldMk cId="1543667646" sldId="816"/>
            <ac:spMk id="85" creationId="{5A2EDA7B-5518-3AE5-D199-572C2F488A19}"/>
          </ac:spMkLst>
        </pc:spChg>
        <pc:spChg chg="add del mod modVis">
          <ac:chgData name="Knut Erik Rekdal" userId="d0eebe2d-c13b-4531-be2d-d180fee10ebf" providerId="ADAL" clId="{4E8B873A-85D6-490F-A3CB-26E44A5DEE60}" dt="2025-05-27T08:01:22.008" v="17907"/>
          <ac:spMkLst>
            <pc:docMk/>
            <pc:sldMk cId="1543667646" sldId="816"/>
            <ac:spMk id="86" creationId="{EAE00568-44BC-A49C-FB6E-3237CD447632}"/>
          </ac:spMkLst>
        </pc:spChg>
        <pc:spChg chg="add del mod modVis">
          <ac:chgData name="Knut Erik Rekdal" userId="d0eebe2d-c13b-4531-be2d-d180fee10ebf" providerId="ADAL" clId="{4E8B873A-85D6-490F-A3CB-26E44A5DEE60}" dt="2025-05-27T08:01:25.387" v="18345"/>
          <ac:spMkLst>
            <pc:docMk/>
            <pc:sldMk cId="1543667646" sldId="816"/>
            <ac:spMk id="88" creationId="{C6C3DCF6-54DC-DB68-FDC6-EED0347AAE0A}"/>
          </ac:spMkLst>
        </pc:spChg>
        <pc:spChg chg="add mod">
          <ac:chgData name="Knut Erik Rekdal" userId="d0eebe2d-c13b-4531-be2d-d180fee10ebf" providerId="ADAL" clId="{4E8B873A-85D6-490F-A3CB-26E44A5DEE60}" dt="2025-05-27T11:14:29.074" v="36374"/>
          <ac:spMkLst>
            <pc:docMk/>
            <pc:sldMk cId="1543667646" sldId="816"/>
            <ac:spMk id="91" creationId="{08336E05-B6F6-0D78-60D1-9B85778A45C7}"/>
          </ac:spMkLst>
        </pc:spChg>
        <pc:spChg chg="add mod">
          <ac:chgData name="Knut Erik Rekdal" userId="d0eebe2d-c13b-4531-be2d-d180fee10ebf" providerId="ADAL" clId="{4E8B873A-85D6-490F-A3CB-26E44A5DEE60}" dt="2025-05-27T11:14:29.074" v="36375"/>
          <ac:spMkLst>
            <pc:docMk/>
            <pc:sldMk cId="1543667646" sldId="816"/>
            <ac:spMk id="92" creationId="{1F1CA00E-0CEA-879C-9103-0B7EF61218E1}"/>
          </ac:spMkLst>
        </pc:spChg>
        <pc:spChg chg="add mod">
          <ac:chgData name="Knut Erik Rekdal" userId="d0eebe2d-c13b-4531-be2d-d180fee10ebf" providerId="ADAL" clId="{4E8B873A-85D6-490F-A3CB-26E44A5DEE60}" dt="2025-05-27T11:14:29.076" v="36376"/>
          <ac:spMkLst>
            <pc:docMk/>
            <pc:sldMk cId="1543667646" sldId="816"/>
            <ac:spMk id="93" creationId="{438FDAB7-424E-3ACD-6744-9EA102BEFEBC}"/>
          </ac:spMkLst>
        </pc:spChg>
        <pc:spChg chg="add del mod">
          <ac:chgData name="Knut Erik Rekdal" userId="d0eebe2d-c13b-4531-be2d-d180fee10ebf" providerId="ADAL" clId="{4E8B873A-85D6-490F-A3CB-26E44A5DEE60}" dt="2025-05-27T08:03:04.572" v="18583"/>
          <ac:spMkLst>
            <pc:docMk/>
            <pc:sldMk cId="1543667646" sldId="816"/>
            <ac:spMk id="94" creationId="{02B63CEC-C1DD-7460-54F6-AE219E289D40}"/>
          </ac:spMkLst>
        </pc:spChg>
        <pc:spChg chg="add del mod modVis">
          <ac:chgData name="Knut Erik Rekdal" userId="d0eebe2d-c13b-4531-be2d-d180fee10ebf" providerId="ADAL" clId="{4E8B873A-85D6-490F-A3CB-26E44A5DEE60}" dt="2025-05-27T08:02:41.653" v="18580"/>
          <ac:spMkLst>
            <pc:docMk/>
            <pc:sldMk cId="1543667646" sldId="816"/>
            <ac:spMk id="95" creationId="{87FFB30E-6442-B1FC-BCE5-7180664F2A66}"/>
          </ac:spMkLst>
        </pc:spChg>
        <pc:spChg chg="del">
          <ac:chgData name="Knut Erik Rekdal" userId="d0eebe2d-c13b-4531-be2d-d180fee10ebf" providerId="ADAL" clId="{4E8B873A-85D6-490F-A3CB-26E44A5DEE60}" dt="2025-05-26T13:49:32.821" v="14134"/>
          <ac:spMkLst>
            <pc:docMk/>
            <pc:sldMk cId="1543667646" sldId="816"/>
            <ac:spMk id="96" creationId="{C8CE9BE4-4322-2845-1C91-1E0F01364460}"/>
          </ac:spMkLst>
        </pc:spChg>
        <pc:spChg chg="del">
          <ac:chgData name="Knut Erik Rekdal" userId="d0eebe2d-c13b-4531-be2d-d180fee10ebf" providerId="ADAL" clId="{4E8B873A-85D6-490F-A3CB-26E44A5DEE60}" dt="2025-05-26T13:49:32.821" v="14132"/>
          <ac:spMkLst>
            <pc:docMk/>
            <pc:sldMk cId="1543667646" sldId="816"/>
            <ac:spMk id="97" creationId="{E49D628B-CC56-C7C2-36DE-F5A2B38F2306}"/>
          </ac:spMkLst>
        </pc:spChg>
        <pc:spChg chg="add mod">
          <ac:chgData name="Knut Erik Rekdal" userId="d0eebe2d-c13b-4531-be2d-d180fee10ebf" providerId="ADAL" clId="{4E8B873A-85D6-490F-A3CB-26E44A5DEE60}" dt="2025-05-27T11:14:29.076" v="36377"/>
          <ac:spMkLst>
            <pc:docMk/>
            <pc:sldMk cId="1543667646" sldId="816"/>
            <ac:spMk id="99" creationId="{714E9FE9-36B8-7093-89AF-27851ED059D6}"/>
          </ac:spMkLst>
        </pc:spChg>
        <pc:spChg chg="add del mod modVis">
          <ac:chgData name="Knut Erik Rekdal" userId="d0eebe2d-c13b-4531-be2d-d180fee10ebf" providerId="ADAL" clId="{4E8B873A-85D6-490F-A3CB-26E44A5DEE60}" dt="2025-05-27T08:03:05.185" v="19106"/>
          <ac:spMkLst>
            <pc:docMk/>
            <pc:sldMk cId="1543667646" sldId="816"/>
            <ac:spMk id="100" creationId="{6B6BB881-AD12-531C-362F-B79F38B2EC2F}"/>
          </ac:spMkLst>
        </pc:spChg>
        <pc:spChg chg="add del mod">
          <ac:chgData name="Knut Erik Rekdal" userId="d0eebe2d-c13b-4531-be2d-d180fee10ebf" providerId="ADAL" clId="{4E8B873A-85D6-490F-A3CB-26E44A5DEE60}" dt="2025-05-27T08:04:33.327" v="19816"/>
          <ac:spMkLst>
            <pc:docMk/>
            <pc:sldMk cId="1543667646" sldId="816"/>
            <ac:spMk id="110" creationId="{86FDAA69-A58E-7D35-9DB8-1C857B9FD900}"/>
          </ac:spMkLst>
        </pc:spChg>
        <pc:spChg chg="del">
          <ac:chgData name="Knut Erik Rekdal" userId="d0eebe2d-c13b-4531-be2d-d180fee10ebf" providerId="ADAL" clId="{4E8B873A-85D6-490F-A3CB-26E44A5DEE60}" dt="2025-05-26T13:49:35.276" v="14190"/>
          <ac:spMkLst>
            <pc:docMk/>
            <pc:sldMk cId="1543667646" sldId="816"/>
            <ac:spMk id="111" creationId="{6C7DA04F-7196-EE0C-E747-F27F6FD9C692}"/>
          </ac:spMkLst>
        </pc:spChg>
        <pc:spChg chg="del">
          <ac:chgData name="Knut Erik Rekdal" userId="d0eebe2d-c13b-4531-be2d-d180fee10ebf" providerId="ADAL" clId="{4E8B873A-85D6-490F-A3CB-26E44A5DEE60}" dt="2025-05-26T13:49:35.276" v="14188"/>
          <ac:spMkLst>
            <pc:docMk/>
            <pc:sldMk cId="1543667646" sldId="816"/>
            <ac:spMk id="112" creationId="{F9383D3D-369E-C5CB-8C09-55CBBB9B72A5}"/>
          </ac:spMkLst>
        </pc:spChg>
        <pc:spChg chg="add del mod modVis">
          <ac:chgData name="Knut Erik Rekdal" userId="d0eebe2d-c13b-4531-be2d-d180fee10ebf" providerId="ADAL" clId="{4E8B873A-85D6-490F-A3CB-26E44A5DEE60}" dt="2025-05-27T08:04:28.251" v="19695"/>
          <ac:spMkLst>
            <pc:docMk/>
            <pc:sldMk cId="1543667646" sldId="816"/>
            <ac:spMk id="113" creationId="{11683FF0-4284-B2AA-B2CA-7EA9A0EFA137}"/>
          </ac:spMkLst>
        </pc:spChg>
        <pc:spChg chg="add del mod modVis">
          <ac:chgData name="Knut Erik Rekdal" userId="d0eebe2d-c13b-4531-be2d-d180fee10ebf" providerId="ADAL" clId="{4E8B873A-85D6-490F-A3CB-26E44A5DEE60}" dt="2025-05-27T08:04:31.698" v="19813"/>
          <ac:spMkLst>
            <pc:docMk/>
            <pc:sldMk cId="1543667646" sldId="816"/>
            <ac:spMk id="115" creationId="{5A58D714-7027-D5DB-9BAE-3D1936D89DAD}"/>
          </ac:spMkLst>
        </pc:spChg>
        <pc:spChg chg="del">
          <ac:chgData name="Knut Erik Rekdal" userId="d0eebe2d-c13b-4531-be2d-d180fee10ebf" providerId="ADAL" clId="{4E8B873A-85D6-490F-A3CB-26E44A5DEE60}" dt="2025-05-26T13:49:35.276" v="14189"/>
          <ac:spMkLst>
            <pc:docMk/>
            <pc:sldMk cId="1543667646" sldId="816"/>
            <ac:spMk id="117" creationId="{F59C6C0A-2185-7D05-8D9C-9BD7838703CE}"/>
          </ac:spMkLst>
        </pc:spChg>
        <pc:spChg chg="del">
          <ac:chgData name="Knut Erik Rekdal" userId="d0eebe2d-c13b-4531-be2d-d180fee10ebf" providerId="ADAL" clId="{4E8B873A-85D6-490F-A3CB-26E44A5DEE60}" dt="2025-05-26T13:49:35.276" v="14187"/>
          <ac:spMkLst>
            <pc:docMk/>
            <pc:sldMk cId="1543667646" sldId="816"/>
            <ac:spMk id="118" creationId="{538FE369-B444-1DEF-EB54-4E2541EDE441}"/>
          </ac:spMkLst>
        </pc:spChg>
        <pc:spChg chg="del">
          <ac:chgData name="Knut Erik Rekdal" userId="d0eebe2d-c13b-4531-be2d-d180fee10ebf" providerId="ADAL" clId="{4E8B873A-85D6-490F-A3CB-26E44A5DEE60}" dt="2025-05-26T13:49:35.274" v="14186"/>
          <ac:spMkLst>
            <pc:docMk/>
            <pc:sldMk cId="1543667646" sldId="816"/>
            <ac:spMk id="120" creationId="{79AB7332-08DB-C252-1891-BE5C8B49BC53}"/>
          </ac:spMkLst>
        </pc:spChg>
        <pc:spChg chg="del">
          <ac:chgData name="Knut Erik Rekdal" userId="d0eebe2d-c13b-4531-be2d-d180fee10ebf" providerId="ADAL" clId="{4E8B873A-85D6-490F-A3CB-26E44A5DEE60}" dt="2025-05-26T13:49:35.274" v="14184"/>
          <ac:spMkLst>
            <pc:docMk/>
            <pc:sldMk cId="1543667646" sldId="816"/>
            <ac:spMk id="121" creationId="{8A82682F-4868-248E-163D-6D5435C561E1}"/>
          </ac:spMkLst>
        </pc:spChg>
        <pc:spChg chg="del">
          <ac:chgData name="Knut Erik Rekdal" userId="d0eebe2d-c13b-4531-be2d-d180fee10ebf" providerId="ADAL" clId="{4E8B873A-85D6-490F-A3CB-26E44A5DEE60}" dt="2025-05-26T13:49:35.274" v="14182"/>
          <ac:spMkLst>
            <pc:docMk/>
            <pc:sldMk cId="1543667646" sldId="816"/>
            <ac:spMk id="122" creationId="{1C25C405-C49B-D372-EEA7-4BFD373D327A}"/>
          </ac:spMkLst>
        </pc:spChg>
        <pc:spChg chg="del">
          <ac:chgData name="Knut Erik Rekdal" userId="d0eebe2d-c13b-4531-be2d-d180fee10ebf" providerId="ADAL" clId="{4E8B873A-85D6-490F-A3CB-26E44A5DEE60}" dt="2025-05-26T13:49:35.274" v="14180"/>
          <ac:spMkLst>
            <pc:docMk/>
            <pc:sldMk cId="1543667646" sldId="816"/>
            <ac:spMk id="123" creationId="{2634E4E3-F763-3777-A0C1-02FF5A9C3FC4}"/>
          </ac:spMkLst>
        </pc:spChg>
        <pc:spChg chg="del">
          <ac:chgData name="Knut Erik Rekdal" userId="d0eebe2d-c13b-4531-be2d-d180fee10ebf" providerId="ADAL" clId="{4E8B873A-85D6-490F-A3CB-26E44A5DEE60}" dt="2025-05-26T13:49:35.265" v="14178"/>
          <ac:spMkLst>
            <pc:docMk/>
            <pc:sldMk cId="1543667646" sldId="816"/>
            <ac:spMk id="124" creationId="{CAC9351C-CB95-3168-B0C2-D4A025178308}"/>
          </ac:spMkLst>
        </pc:spChg>
        <pc:spChg chg="del">
          <ac:chgData name="Knut Erik Rekdal" userId="d0eebe2d-c13b-4531-be2d-d180fee10ebf" providerId="ADAL" clId="{4E8B873A-85D6-490F-A3CB-26E44A5DEE60}" dt="2025-05-26T13:49:35.265" v="14176"/>
          <ac:spMkLst>
            <pc:docMk/>
            <pc:sldMk cId="1543667646" sldId="816"/>
            <ac:spMk id="125" creationId="{BB7BF3F1-4EF4-E2C5-193C-21A6EBF1E232}"/>
          </ac:spMkLst>
        </pc:spChg>
        <pc:spChg chg="del">
          <ac:chgData name="Knut Erik Rekdal" userId="d0eebe2d-c13b-4531-be2d-d180fee10ebf" providerId="ADAL" clId="{4E8B873A-85D6-490F-A3CB-26E44A5DEE60}" dt="2025-05-26T13:49:35.265" v="14174"/>
          <ac:spMkLst>
            <pc:docMk/>
            <pc:sldMk cId="1543667646" sldId="816"/>
            <ac:spMk id="126" creationId="{AD5E02AF-17F2-F46F-071B-DBCA0EC9E322}"/>
          </ac:spMkLst>
        </pc:spChg>
        <pc:spChg chg="del">
          <ac:chgData name="Knut Erik Rekdal" userId="d0eebe2d-c13b-4531-be2d-d180fee10ebf" providerId="ADAL" clId="{4E8B873A-85D6-490F-A3CB-26E44A5DEE60}" dt="2025-05-26T13:49:35.265" v="14172"/>
          <ac:spMkLst>
            <pc:docMk/>
            <pc:sldMk cId="1543667646" sldId="816"/>
            <ac:spMk id="127" creationId="{C5A070F4-150B-904E-3362-772B028E5B75}"/>
          </ac:spMkLst>
        </pc:spChg>
        <pc:spChg chg="del">
          <ac:chgData name="Knut Erik Rekdal" userId="d0eebe2d-c13b-4531-be2d-d180fee10ebf" providerId="ADAL" clId="{4E8B873A-85D6-490F-A3CB-26E44A5DEE60}" dt="2025-05-26T13:49:35.274" v="14185"/>
          <ac:spMkLst>
            <pc:docMk/>
            <pc:sldMk cId="1543667646" sldId="816"/>
            <ac:spMk id="128" creationId="{AD33A6E3-8076-95E2-9C64-1CF5F4219DB4}"/>
          </ac:spMkLst>
        </pc:spChg>
        <pc:spChg chg="del">
          <ac:chgData name="Knut Erik Rekdal" userId="d0eebe2d-c13b-4531-be2d-d180fee10ebf" providerId="ADAL" clId="{4E8B873A-85D6-490F-A3CB-26E44A5DEE60}" dt="2025-05-26T13:49:35.274" v="14183"/>
          <ac:spMkLst>
            <pc:docMk/>
            <pc:sldMk cId="1543667646" sldId="816"/>
            <ac:spMk id="129" creationId="{321A8CE5-FA77-A7F2-2A78-8BB395A58623}"/>
          </ac:spMkLst>
        </pc:spChg>
        <pc:spChg chg="del">
          <ac:chgData name="Knut Erik Rekdal" userId="d0eebe2d-c13b-4531-be2d-d180fee10ebf" providerId="ADAL" clId="{4E8B873A-85D6-490F-A3CB-26E44A5DEE60}" dt="2025-05-26T13:49:35.274" v="14181"/>
          <ac:spMkLst>
            <pc:docMk/>
            <pc:sldMk cId="1543667646" sldId="816"/>
            <ac:spMk id="130" creationId="{F6E25983-3656-9AE3-A512-FCFEC2FB0BB6}"/>
          </ac:spMkLst>
        </pc:spChg>
        <pc:spChg chg="del">
          <ac:chgData name="Knut Erik Rekdal" userId="d0eebe2d-c13b-4531-be2d-d180fee10ebf" providerId="ADAL" clId="{4E8B873A-85D6-490F-A3CB-26E44A5DEE60}" dt="2025-05-26T13:49:35.274" v="14179"/>
          <ac:spMkLst>
            <pc:docMk/>
            <pc:sldMk cId="1543667646" sldId="816"/>
            <ac:spMk id="131" creationId="{02A95317-38B9-A472-BC8F-E8F2C464A2B2}"/>
          </ac:spMkLst>
        </pc:spChg>
        <pc:spChg chg="del">
          <ac:chgData name="Knut Erik Rekdal" userId="d0eebe2d-c13b-4531-be2d-d180fee10ebf" providerId="ADAL" clId="{4E8B873A-85D6-490F-A3CB-26E44A5DEE60}" dt="2025-05-26T13:49:35.265" v="14177"/>
          <ac:spMkLst>
            <pc:docMk/>
            <pc:sldMk cId="1543667646" sldId="816"/>
            <ac:spMk id="132" creationId="{DFD57D21-B72A-7BC3-2C71-67D890E9BFAE}"/>
          </ac:spMkLst>
        </pc:spChg>
        <pc:spChg chg="del">
          <ac:chgData name="Knut Erik Rekdal" userId="d0eebe2d-c13b-4531-be2d-d180fee10ebf" providerId="ADAL" clId="{4E8B873A-85D6-490F-A3CB-26E44A5DEE60}" dt="2025-05-26T13:49:35.265" v="14175"/>
          <ac:spMkLst>
            <pc:docMk/>
            <pc:sldMk cId="1543667646" sldId="816"/>
            <ac:spMk id="133" creationId="{61EBCB25-9B7B-B353-3DA0-BD5EB662ECAC}"/>
          </ac:spMkLst>
        </pc:spChg>
        <pc:spChg chg="del">
          <ac:chgData name="Knut Erik Rekdal" userId="d0eebe2d-c13b-4531-be2d-d180fee10ebf" providerId="ADAL" clId="{4E8B873A-85D6-490F-A3CB-26E44A5DEE60}" dt="2025-05-26T13:49:35.265" v="14173"/>
          <ac:spMkLst>
            <pc:docMk/>
            <pc:sldMk cId="1543667646" sldId="816"/>
            <ac:spMk id="134" creationId="{4DF1C4D2-EBEB-259F-883C-F5FA30C5BD2B}"/>
          </ac:spMkLst>
        </pc:spChg>
        <pc:spChg chg="del">
          <ac:chgData name="Knut Erik Rekdal" userId="d0eebe2d-c13b-4531-be2d-d180fee10ebf" providerId="ADAL" clId="{4E8B873A-85D6-490F-A3CB-26E44A5DEE60}" dt="2025-05-26T13:49:35.265" v="14171"/>
          <ac:spMkLst>
            <pc:docMk/>
            <pc:sldMk cId="1543667646" sldId="816"/>
            <ac:spMk id="135" creationId="{FBF26B8A-0361-1CBE-1F34-95B161A43C33}"/>
          </ac:spMkLst>
        </pc:spChg>
        <pc:spChg chg="add del mod">
          <ac:chgData name="Knut Erik Rekdal" userId="d0eebe2d-c13b-4531-be2d-d180fee10ebf" providerId="ADAL" clId="{4E8B873A-85D6-490F-A3CB-26E44A5DEE60}" dt="2025-05-27T08:04:48.217" v="20081"/>
          <ac:spMkLst>
            <pc:docMk/>
            <pc:sldMk cId="1543667646" sldId="816"/>
            <ac:spMk id="136" creationId="{5282F086-6C7D-1A25-314A-DC3D5C5388C3}"/>
          </ac:spMkLst>
        </pc:spChg>
        <pc:spChg chg="add del mod modVis">
          <ac:chgData name="Knut Erik Rekdal" userId="d0eebe2d-c13b-4531-be2d-d180fee10ebf" providerId="ADAL" clId="{4E8B873A-85D6-490F-A3CB-26E44A5DEE60}" dt="2025-05-27T08:04:43.468" v="19960"/>
          <ac:spMkLst>
            <pc:docMk/>
            <pc:sldMk cId="1543667646" sldId="816"/>
            <ac:spMk id="137" creationId="{D32AEBAB-B243-1B40-A624-3A2A2E8971DE}"/>
          </ac:spMkLst>
        </pc:spChg>
        <pc:spChg chg="add del mod modVis">
          <ac:chgData name="Knut Erik Rekdal" userId="d0eebe2d-c13b-4531-be2d-d180fee10ebf" providerId="ADAL" clId="{4E8B873A-85D6-490F-A3CB-26E44A5DEE60}" dt="2025-05-27T08:04:46.775" v="20078"/>
          <ac:spMkLst>
            <pc:docMk/>
            <pc:sldMk cId="1543667646" sldId="816"/>
            <ac:spMk id="139" creationId="{7D00AB44-14E7-A6C2-90FD-3D6F0A7013DD}"/>
          </ac:spMkLst>
        </pc:spChg>
        <pc:spChg chg="add del mod modVis">
          <ac:chgData name="Knut Erik Rekdal" userId="d0eebe2d-c13b-4531-be2d-d180fee10ebf" providerId="ADAL" clId="{4E8B873A-85D6-490F-A3CB-26E44A5DEE60}" dt="2025-05-27T08:04:59.754" v="20224"/>
          <ac:spMkLst>
            <pc:docMk/>
            <pc:sldMk cId="1543667646" sldId="816"/>
            <ac:spMk id="143" creationId="{3DED951A-6E49-9A83-BA35-09B2DE777E2A}"/>
          </ac:spMkLst>
        </pc:spChg>
        <pc:spChg chg="add del mod modVis">
          <ac:chgData name="Knut Erik Rekdal" userId="d0eebe2d-c13b-4531-be2d-d180fee10ebf" providerId="ADAL" clId="{4E8B873A-85D6-490F-A3CB-26E44A5DEE60}" dt="2025-05-27T08:05:01.020" v="20257"/>
          <ac:spMkLst>
            <pc:docMk/>
            <pc:sldMk cId="1543667646" sldId="816"/>
            <ac:spMk id="144" creationId="{C0A8F714-22C8-8C87-13C1-1E7263810493}"/>
          </ac:spMkLst>
        </pc:spChg>
        <pc:spChg chg="add del mod">
          <ac:chgData name="Knut Erik Rekdal" userId="d0eebe2d-c13b-4531-be2d-d180fee10ebf" providerId="ADAL" clId="{4E8B873A-85D6-490F-A3CB-26E44A5DEE60}" dt="2025-05-27T08:15:12.670" v="20406" actId="478"/>
          <ac:spMkLst>
            <pc:docMk/>
            <pc:sldMk cId="1543667646" sldId="816"/>
            <ac:spMk id="148" creationId="{13404501-FE9C-12FB-1486-DFAAAB0A9B96}"/>
          </ac:spMkLst>
        </pc:spChg>
        <pc:spChg chg="add mod ord">
          <ac:chgData name="Knut Erik Rekdal" userId="d0eebe2d-c13b-4531-be2d-d180fee10ebf" providerId="ADAL" clId="{4E8B873A-85D6-490F-A3CB-26E44A5DEE60}" dt="2025-05-27T11:14:29.076" v="36379"/>
          <ac:spMkLst>
            <pc:docMk/>
            <pc:sldMk cId="1543667646" sldId="816"/>
            <ac:spMk id="149" creationId="{A57E47E4-CB29-AA1C-99DF-5B7A0082597D}"/>
          </ac:spMkLst>
        </pc:spChg>
        <pc:spChg chg="mod ord">
          <ac:chgData name="Knut Erik Rekdal" userId="d0eebe2d-c13b-4531-be2d-d180fee10ebf" providerId="ADAL" clId="{4E8B873A-85D6-490F-A3CB-26E44A5DEE60}" dt="2025-05-27T11:14:29.076" v="36381"/>
          <ac:spMkLst>
            <pc:docMk/>
            <pc:sldMk cId="1543667646" sldId="816"/>
            <ac:spMk id="150" creationId="{C4C76032-5C1E-949F-3E1D-A0385DCA9847}"/>
          </ac:spMkLst>
        </pc:spChg>
        <pc:spChg chg="mod ord">
          <ac:chgData name="Knut Erik Rekdal" userId="d0eebe2d-c13b-4531-be2d-d180fee10ebf" providerId="ADAL" clId="{4E8B873A-85D6-490F-A3CB-26E44A5DEE60}" dt="2025-05-27T11:14:29.078" v="36383"/>
          <ac:spMkLst>
            <pc:docMk/>
            <pc:sldMk cId="1543667646" sldId="816"/>
            <ac:spMk id="151" creationId="{69DCC443-278B-1390-5355-17ADB18D6C8F}"/>
          </ac:spMkLst>
        </pc:spChg>
        <pc:spChg chg="mod ord">
          <ac:chgData name="Knut Erik Rekdal" userId="d0eebe2d-c13b-4531-be2d-d180fee10ebf" providerId="ADAL" clId="{4E8B873A-85D6-490F-A3CB-26E44A5DEE60}" dt="2025-05-27T11:14:29.078" v="36385"/>
          <ac:spMkLst>
            <pc:docMk/>
            <pc:sldMk cId="1543667646" sldId="816"/>
            <ac:spMk id="152" creationId="{87122202-268E-151D-2817-07AE26BA51AF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157" creationId="{188EFF71-2F2D-FAB7-5838-942F84F0A72E}"/>
          </ac:spMkLst>
        </pc:spChg>
        <pc:spChg chg="mod">
          <ac:chgData name="Knut Erik Rekdal" userId="d0eebe2d-c13b-4531-be2d-d180fee10ebf" providerId="ADAL" clId="{4E8B873A-85D6-490F-A3CB-26E44A5DEE60}" dt="2025-05-27T10:48:58.669" v="20926" actId="207"/>
          <ac:spMkLst>
            <pc:docMk/>
            <pc:sldMk cId="1543667646" sldId="816"/>
            <ac:spMk id="173" creationId="{FB4264DE-BF5E-83AF-D7B1-AA2C5C0C4F7A}"/>
          </ac:spMkLst>
        </pc:spChg>
        <pc:spChg chg="mod">
          <ac:chgData name="Knut Erik Rekdal" userId="d0eebe2d-c13b-4531-be2d-d180fee10ebf" providerId="ADAL" clId="{4E8B873A-85D6-490F-A3CB-26E44A5DEE60}" dt="2025-05-27T10:48:21.984" v="20924" actId="207"/>
          <ac:spMkLst>
            <pc:docMk/>
            <pc:sldMk cId="1543667646" sldId="816"/>
            <ac:spMk id="175" creationId="{0EC1AE86-D959-FEE8-53FB-FA61CBD16A74}"/>
          </ac:spMkLst>
        </pc:spChg>
        <pc:spChg chg="mod">
          <ac:chgData name="Knut Erik Rekdal" userId="d0eebe2d-c13b-4531-be2d-d180fee10ebf" providerId="ADAL" clId="{4E8B873A-85D6-490F-A3CB-26E44A5DEE60}" dt="2025-05-27T10:47:47.388" v="20917" actId="207"/>
          <ac:spMkLst>
            <pc:docMk/>
            <pc:sldMk cId="1543667646" sldId="816"/>
            <ac:spMk id="176" creationId="{5D0F8B55-2757-7A97-4BF3-F6D6F48B1B4D}"/>
          </ac:spMkLst>
        </pc:spChg>
        <pc:spChg chg="mod">
          <ac:chgData name="Knut Erik Rekdal" userId="d0eebe2d-c13b-4531-be2d-d180fee10ebf" providerId="ADAL" clId="{4E8B873A-85D6-490F-A3CB-26E44A5DEE60}" dt="2025-05-27T10:48:40.907" v="20925" actId="207"/>
          <ac:spMkLst>
            <pc:docMk/>
            <pc:sldMk cId="1543667646" sldId="816"/>
            <ac:spMk id="178" creationId="{17E4CBDA-9FDB-7621-FC25-6B5A915FCA8B}"/>
          </ac:spMkLst>
        </pc:spChg>
        <pc:spChg chg="mod">
          <ac:chgData name="Knut Erik Rekdal" userId="d0eebe2d-c13b-4531-be2d-d180fee10ebf" providerId="ADAL" clId="{4E8B873A-85D6-490F-A3CB-26E44A5DEE60}" dt="2025-05-27T10:48:15.150" v="20923" actId="207"/>
          <ac:spMkLst>
            <pc:docMk/>
            <pc:sldMk cId="1543667646" sldId="816"/>
            <ac:spMk id="180" creationId="{2DD381D0-D28A-CBB5-2B47-BCBF18825173}"/>
          </ac:spMkLst>
        </pc:spChg>
        <pc:spChg chg="mod">
          <ac:chgData name="Knut Erik Rekdal" userId="d0eebe2d-c13b-4531-be2d-d180fee10ebf" providerId="ADAL" clId="{4E8B873A-85D6-490F-A3CB-26E44A5DEE60}" dt="2025-05-27T10:48:10.356" v="20922" actId="207"/>
          <ac:spMkLst>
            <pc:docMk/>
            <pc:sldMk cId="1543667646" sldId="816"/>
            <ac:spMk id="182" creationId="{973A5891-7002-DE45-9F54-E27EE99D8A85}"/>
          </ac:spMkLst>
        </pc:spChg>
        <pc:spChg chg="mod">
          <ac:chgData name="Knut Erik Rekdal" userId="d0eebe2d-c13b-4531-be2d-d180fee10ebf" providerId="ADAL" clId="{4E8B873A-85D6-490F-A3CB-26E44A5DEE60}" dt="2025-05-27T10:48:02.777" v="20921" actId="207"/>
          <ac:spMkLst>
            <pc:docMk/>
            <pc:sldMk cId="1543667646" sldId="816"/>
            <ac:spMk id="183" creationId="{9BA59DAB-B52A-BB6B-D212-EAED3140EEF0}"/>
          </ac:spMkLst>
        </pc:spChg>
        <pc:spChg chg="mod">
          <ac:chgData name="Knut Erik Rekdal" userId="d0eebe2d-c13b-4531-be2d-d180fee10ebf" providerId="ADAL" clId="{4E8B873A-85D6-490F-A3CB-26E44A5DEE60}" dt="2025-05-27T10:47:59.147" v="20920" actId="207"/>
          <ac:spMkLst>
            <pc:docMk/>
            <pc:sldMk cId="1543667646" sldId="816"/>
            <ac:spMk id="184" creationId="{7CF6A881-CFA2-BAC5-7676-83055C05B202}"/>
          </ac:spMkLst>
        </pc:spChg>
        <pc:spChg chg="mod">
          <ac:chgData name="Knut Erik Rekdal" userId="d0eebe2d-c13b-4531-be2d-d180fee10ebf" providerId="ADAL" clId="{4E8B873A-85D6-490F-A3CB-26E44A5DEE60}" dt="2025-05-27T10:47:54.095" v="20919" actId="207"/>
          <ac:spMkLst>
            <pc:docMk/>
            <pc:sldMk cId="1543667646" sldId="816"/>
            <ac:spMk id="185" creationId="{6E4CE328-B35A-47F6-CA93-610AF7A862E5}"/>
          </ac:spMkLst>
        </pc:spChg>
        <pc:spChg chg="mod">
          <ac:chgData name="Knut Erik Rekdal" userId="d0eebe2d-c13b-4531-be2d-d180fee10ebf" providerId="ADAL" clId="{4E8B873A-85D6-490F-A3CB-26E44A5DEE60}" dt="2025-05-27T10:47:50.124" v="20918" actId="207"/>
          <ac:spMkLst>
            <pc:docMk/>
            <pc:sldMk cId="1543667646" sldId="816"/>
            <ac:spMk id="186" creationId="{C6AFD3D4-1664-859D-75DD-A4875D034CB2}"/>
          </ac:spMkLst>
        </pc:spChg>
        <pc:spChg chg="mod">
          <ac:chgData name="Knut Erik Rekdal" userId="d0eebe2d-c13b-4531-be2d-d180fee10ebf" providerId="ADAL" clId="{4E8B873A-85D6-490F-A3CB-26E44A5DEE60}" dt="2025-05-27T10:47:44.548" v="20916" actId="207"/>
          <ac:spMkLst>
            <pc:docMk/>
            <pc:sldMk cId="1543667646" sldId="816"/>
            <ac:spMk id="187" creationId="{793EE6FE-4F4D-C50F-7041-582AE3962C7C}"/>
          </ac:spMkLst>
        </pc:spChg>
        <pc:spChg chg="mod">
          <ac:chgData name="Knut Erik Rekdal" userId="d0eebe2d-c13b-4531-be2d-d180fee10ebf" providerId="ADAL" clId="{4E8B873A-85D6-490F-A3CB-26E44A5DEE60}" dt="2025-05-27T10:47:40.016" v="20915" actId="207"/>
          <ac:spMkLst>
            <pc:docMk/>
            <pc:sldMk cId="1543667646" sldId="816"/>
            <ac:spMk id="188" creationId="{59AA118F-076F-6B00-9DBE-0F0963DC1779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193" creationId="{39B43EAA-9F76-4E4B-0197-6ED3F9378569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196" creationId="{67C8257D-41BA-6C70-226B-89E7604C9D66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200" creationId="{C80FF9F6-206C-6722-9D76-6AF73D3F8CD9}"/>
          </ac:spMkLst>
        </pc:spChg>
        <pc:spChg chg="mod">
          <ac:chgData name="Knut Erik Rekdal" userId="d0eebe2d-c13b-4531-be2d-d180fee10ebf" providerId="ADAL" clId="{4E8B873A-85D6-490F-A3CB-26E44A5DEE60}" dt="2025-05-27T10:46:52.435" v="20906" actId="207"/>
          <ac:spMkLst>
            <pc:docMk/>
            <pc:sldMk cId="1543667646" sldId="816"/>
            <ac:spMk id="229" creationId="{7EAFB01E-287E-F763-5CCD-BD2B3DC03ED7}"/>
          </ac:spMkLst>
        </pc:spChg>
        <pc:spChg chg="del">
          <ac:chgData name="Knut Erik Rekdal" userId="d0eebe2d-c13b-4531-be2d-d180fee10ebf" providerId="ADAL" clId="{4E8B873A-85D6-490F-A3CB-26E44A5DEE60}" dt="2025-05-26T13:49:32.821" v="14129"/>
          <ac:spMkLst>
            <pc:docMk/>
            <pc:sldMk cId="1543667646" sldId="816"/>
            <ac:spMk id="234" creationId="{9CE99DC3-6543-1E33-64D8-14FAB459BA70}"/>
          </ac:spMkLst>
        </pc:spChg>
        <pc:spChg chg="del">
          <ac:chgData name="Knut Erik Rekdal" userId="d0eebe2d-c13b-4531-be2d-d180fee10ebf" providerId="ADAL" clId="{4E8B873A-85D6-490F-A3CB-26E44A5DEE60}" dt="2025-05-26T13:49:32.821" v="14128"/>
          <ac:spMkLst>
            <pc:docMk/>
            <pc:sldMk cId="1543667646" sldId="816"/>
            <ac:spMk id="235" creationId="{DC1EBAE3-3BEE-D128-A744-2CAED6290CDC}"/>
          </ac:spMkLst>
        </pc:spChg>
        <pc:spChg chg="del">
          <ac:chgData name="Knut Erik Rekdal" userId="d0eebe2d-c13b-4531-be2d-d180fee10ebf" providerId="ADAL" clId="{4E8B873A-85D6-490F-A3CB-26E44A5DEE60}" dt="2025-05-26T13:49:32.821" v="14125"/>
          <ac:spMkLst>
            <pc:docMk/>
            <pc:sldMk cId="1543667646" sldId="816"/>
            <ac:spMk id="236" creationId="{EA0A5400-A9F4-5A26-F1DE-A78E09B206F4}"/>
          </ac:spMkLst>
        </pc:spChg>
        <pc:spChg chg="del">
          <ac:chgData name="Knut Erik Rekdal" userId="d0eebe2d-c13b-4531-be2d-d180fee10ebf" providerId="ADAL" clId="{4E8B873A-85D6-490F-A3CB-26E44A5DEE60}" dt="2025-05-26T13:49:32.821" v="14124"/>
          <ac:spMkLst>
            <pc:docMk/>
            <pc:sldMk cId="1543667646" sldId="816"/>
            <ac:spMk id="237" creationId="{45CA727B-A1DC-E4E0-9C5B-F2E648A6585A}"/>
          </ac:spMkLst>
        </pc:spChg>
        <pc:spChg chg="del">
          <ac:chgData name="Knut Erik Rekdal" userId="d0eebe2d-c13b-4531-be2d-d180fee10ebf" providerId="ADAL" clId="{4E8B873A-85D6-490F-A3CB-26E44A5DEE60}" dt="2025-05-26T13:49:32.821" v="14121"/>
          <ac:spMkLst>
            <pc:docMk/>
            <pc:sldMk cId="1543667646" sldId="816"/>
            <ac:spMk id="238" creationId="{193A92C4-7839-0992-EE6D-317791DED81D}"/>
          </ac:spMkLst>
        </pc:spChg>
        <pc:spChg chg="del">
          <ac:chgData name="Knut Erik Rekdal" userId="d0eebe2d-c13b-4531-be2d-d180fee10ebf" providerId="ADAL" clId="{4E8B873A-85D6-490F-A3CB-26E44A5DEE60}" dt="2025-05-26T13:49:32.821" v="14120"/>
          <ac:spMkLst>
            <pc:docMk/>
            <pc:sldMk cId="1543667646" sldId="816"/>
            <ac:spMk id="239" creationId="{AEBF14EB-DB8C-B7D6-2ADE-1A4DC56EE40C}"/>
          </ac:spMkLst>
        </pc:spChg>
        <pc:spChg chg="del">
          <ac:chgData name="Knut Erik Rekdal" userId="d0eebe2d-c13b-4531-be2d-d180fee10ebf" providerId="ADAL" clId="{4E8B873A-85D6-490F-A3CB-26E44A5DEE60}" dt="2025-05-26T13:49:32.821" v="14117"/>
          <ac:spMkLst>
            <pc:docMk/>
            <pc:sldMk cId="1543667646" sldId="816"/>
            <ac:spMk id="240" creationId="{AB2B426E-3C7A-A026-D028-5D9468216976}"/>
          </ac:spMkLst>
        </pc:spChg>
        <pc:spChg chg="del">
          <ac:chgData name="Knut Erik Rekdal" userId="d0eebe2d-c13b-4531-be2d-d180fee10ebf" providerId="ADAL" clId="{4E8B873A-85D6-490F-A3CB-26E44A5DEE60}" dt="2025-05-26T13:49:32.821" v="14116"/>
          <ac:spMkLst>
            <pc:docMk/>
            <pc:sldMk cId="1543667646" sldId="816"/>
            <ac:spMk id="241" creationId="{1E517937-BC2D-B731-24D9-EE82ED7B9282}"/>
          </ac:spMkLst>
        </pc:spChg>
        <pc:spChg chg="del">
          <ac:chgData name="Knut Erik Rekdal" userId="d0eebe2d-c13b-4531-be2d-d180fee10ebf" providerId="ADAL" clId="{4E8B873A-85D6-490F-A3CB-26E44A5DEE60}" dt="2025-05-26T13:49:32.821" v="14115"/>
          <ac:spMkLst>
            <pc:docMk/>
            <pc:sldMk cId="1543667646" sldId="816"/>
            <ac:spMk id="242" creationId="{EB50B2D3-7B43-3573-2285-698E3C87C52C}"/>
          </ac:spMkLst>
        </pc:spChg>
        <pc:spChg chg="del">
          <ac:chgData name="Knut Erik Rekdal" userId="d0eebe2d-c13b-4531-be2d-d180fee10ebf" providerId="ADAL" clId="{4E8B873A-85D6-490F-A3CB-26E44A5DEE60}" dt="2025-05-26T13:49:32.821" v="14112"/>
          <ac:spMkLst>
            <pc:docMk/>
            <pc:sldMk cId="1543667646" sldId="816"/>
            <ac:spMk id="243" creationId="{FF12C7E4-EDC2-7681-1150-E9FC317B90F9}"/>
          </ac:spMkLst>
        </pc:spChg>
        <pc:spChg chg="del">
          <ac:chgData name="Knut Erik Rekdal" userId="d0eebe2d-c13b-4531-be2d-d180fee10ebf" providerId="ADAL" clId="{4E8B873A-85D6-490F-A3CB-26E44A5DEE60}" dt="2025-05-26T13:49:32.821" v="14111"/>
          <ac:spMkLst>
            <pc:docMk/>
            <pc:sldMk cId="1543667646" sldId="816"/>
            <ac:spMk id="244" creationId="{0001D8C2-6267-A68C-604A-54A3A6952CF0}"/>
          </ac:spMkLst>
        </pc:spChg>
        <pc:spChg chg="del">
          <ac:chgData name="Knut Erik Rekdal" userId="d0eebe2d-c13b-4531-be2d-d180fee10ebf" providerId="ADAL" clId="{4E8B873A-85D6-490F-A3CB-26E44A5DEE60}" dt="2025-05-26T13:49:32.821" v="14108"/>
          <ac:spMkLst>
            <pc:docMk/>
            <pc:sldMk cId="1543667646" sldId="816"/>
            <ac:spMk id="245" creationId="{3ADB4C0D-0149-35C1-AC8E-20A40793E7FC}"/>
          </ac:spMkLst>
        </pc:spChg>
        <pc:spChg chg="del">
          <ac:chgData name="Knut Erik Rekdal" userId="d0eebe2d-c13b-4531-be2d-d180fee10ebf" providerId="ADAL" clId="{4E8B873A-85D6-490F-A3CB-26E44A5DEE60}" dt="2025-05-26T13:49:32.821" v="14107"/>
          <ac:spMkLst>
            <pc:docMk/>
            <pc:sldMk cId="1543667646" sldId="816"/>
            <ac:spMk id="246" creationId="{B850C12F-3A21-2A0E-A9E6-2EAEBEE30D09}"/>
          </ac:spMkLst>
        </pc:spChg>
        <pc:spChg chg="del">
          <ac:chgData name="Knut Erik Rekdal" userId="d0eebe2d-c13b-4531-be2d-d180fee10ebf" providerId="ADAL" clId="{4E8B873A-85D6-490F-A3CB-26E44A5DEE60}" dt="2025-05-26T13:49:32.821" v="14104"/>
          <ac:spMkLst>
            <pc:docMk/>
            <pc:sldMk cId="1543667646" sldId="816"/>
            <ac:spMk id="247" creationId="{5B5B33AE-9B2C-AE75-C1B3-09B005F3A872}"/>
          </ac:spMkLst>
        </pc:spChg>
        <pc:spChg chg="del">
          <ac:chgData name="Knut Erik Rekdal" userId="d0eebe2d-c13b-4531-be2d-d180fee10ebf" providerId="ADAL" clId="{4E8B873A-85D6-490F-A3CB-26E44A5DEE60}" dt="2025-05-26T13:49:32.821" v="14127"/>
          <ac:spMkLst>
            <pc:docMk/>
            <pc:sldMk cId="1543667646" sldId="816"/>
            <ac:spMk id="248" creationId="{6CD78869-CB9D-2F6B-E0C1-739FDE7E928F}"/>
          </ac:spMkLst>
        </pc:spChg>
        <pc:spChg chg="del">
          <ac:chgData name="Knut Erik Rekdal" userId="d0eebe2d-c13b-4531-be2d-d180fee10ebf" providerId="ADAL" clId="{4E8B873A-85D6-490F-A3CB-26E44A5DEE60}" dt="2025-05-26T13:49:32.821" v="14123"/>
          <ac:spMkLst>
            <pc:docMk/>
            <pc:sldMk cId="1543667646" sldId="816"/>
            <ac:spMk id="249" creationId="{2751B09F-67E8-18A7-B53B-FB090BC6BA62}"/>
          </ac:spMkLst>
        </pc:spChg>
        <pc:spChg chg="del">
          <ac:chgData name="Knut Erik Rekdal" userId="d0eebe2d-c13b-4531-be2d-d180fee10ebf" providerId="ADAL" clId="{4E8B873A-85D6-490F-A3CB-26E44A5DEE60}" dt="2025-05-26T13:49:32.821" v="14119"/>
          <ac:spMkLst>
            <pc:docMk/>
            <pc:sldMk cId="1543667646" sldId="816"/>
            <ac:spMk id="250" creationId="{05951562-9AC1-3CD7-2997-696F0BFCA5B5}"/>
          </ac:spMkLst>
        </pc:spChg>
        <pc:spChg chg="del">
          <ac:chgData name="Knut Erik Rekdal" userId="d0eebe2d-c13b-4531-be2d-d180fee10ebf" providerId="ADAL" clId="{4E8B873A-85D6-490F-A3CB-26E44A5DEE60}" dt="2025-05-26T13:49:32.821" v="14133"/>
          <ac:spMkLst>
            <pc:docMk/>
            <pc:sldMk cId="1543667646" sldId="816"/>
            <ac:spMk id="252" creationId="{39E17704-BE47-13EB-727B-FA27C7BFCBF0}"/>
          </ac:spMkLst>
        </pc:spChg>
        <pc:spChg chg="del">
          <ac:chgData name="Knut Erik Rekdal" userId="d0eebe2d-c13b-4531-be2d-d180fee10ebf" providerId="ADAL" clId="{4E8B873A-85D6-490F-A3CB-26E44A5DEE60}" dt="2025-05-26T13:49:35.265" v="14170"/>
          <ac:spMkLst>
            <pc:docMk/>
            <pc:sldMk cId="1543667646" sldId="816"/>
            <ac:spMk id="263" creationId="{26E84B2B-DD46-84C6-B753-3DCE768259DB}"/>
          </ac:spMkLst>
        </pc:spChg>
        <pc:spChg chg="mod">
          <ac:chgData name="Knut Erik Rekdal" userId="d0eebe2d-c13b-4531-be2d-d180fee10ebf" providerId="ADAL" clId="{4E8B873A-85D6-490F-A3CB-26E44A5DEE60}" dt="2025-05-27T10:49:07.788" v="20927" actId="207"/>
          <ac:spMkLst>
            <pc:docMk/>
            <pc:sldMk cId="1543667646" sldId="816"/>
            <ac:spMk id="272" creationId="{86E6ACAF-8CDC-8869-BD0B-627C0FD5CEA7}"/>
          </ac:spMkLst>
        </pc:spChg>
        <pc:spChg chg="mod">
          <ac:chgData name="Knut Erik Rekdal" userId="d0eebe2d-c13b-4531-be2d-d180fee10ebf" providerId="ADAL" clId="{4E8B873A-85D6-490F-A3CB-26E44A5DEE60}" dt="2025-05-27T10:47:02.549" v="20909" actId="207"/>
          <ac:spMkLst>
            <pc:docMk/>
            <pc:sldMk cId="1543667646" sldId="816"/>
            <ac:spMk id="273" creationId="{97DA47B8-5D23-BE51-7E21-F8308818682D}"/>
          </ac:spMkLst>
        </pc:spChg>
        <pc:spChg chg="del">
          <ac:chgData name="Knut Erik Rekdal" userId="d0eebe2d-c13b-4531-be2d-d180fee10ebf" providerId="ADAL" clId="{4E8B873A-85D6-490F-A3CB-26E44A5DEE60}" dt="2025-05-26T13:49:32.821" v="14114"/>
          <ac:spMkLst>
            <pc:docMk/>
            <pc:sldMk cId="1543667646" sldId="816"/>
            <ac:spMk id="274" creationId="{8A538189-BD37-916B-0F78-4F91A15B632B}"/>
          </ac:spMkLst>
        </pc:spChg>
        <pc:spChg chg="del">
          <ac:chgData name="Knut Erik Rekdal" userId="d0eebe2d-c13b-4531-be2d-d180fee10ebf" providerId="ADAL" clId="{4E8B873A-85D6-490F-A3CB-26E44A5DEE60}" dt="2025-05-26T13:49:32.821" v="14110"/>
          <ac:spMkLst>
            <pc:docMk/>
            <pc:sldMk cId="1543667646" sldId="816"/>
            <ac:spMk id="275" creationId="{0FCBF412-F701-F610-FD06-00FE897A55E8}"/>
          </ac:spMkLst>
        </pc:spChg>
        <pc:spChg chg="del">
          <ac:chgData name="Knut Erik Rekdal" userId="d0eebe2d-c13b-4531-be2d-d180fee10ebf" providerId="ADAL" clId="{4E8B873A-85D6-490F-A3CB-26E44A5DEE60}" dt="2025-05-26T13:49:32.821" v="14106"/>
          <ac:spMkLst>
            <pc:docMk/>
            <pc:sldMk cId="1543667646" sldId="816"/>
            <ac:spMk id="276" creationId="{D93620C0-F3F5-FFF1-7F9E-AF8CAC73BC81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285" creationId="{65B140CC-139A-0EF8-23A7-5D3C924256DC}"/>
          </ac:spMkLst>
        </pc:spChg>
        <pc:spChg chg="mod">
          <ac:chgData name="Knut Erik Rekdal" userId="d0eebe2d-c13b-4531-be2d-d180fee10ebf" providerId="ADAL" clId="{4E8B873A-85D6-490F-A3CB-26E44A5DEE60}" dt="2025-05-27T10:46:55.737" v="20907" actId="207"/>
          <ac:spMkLst>
            <pc:docMk/>
            <pc:sldMk cId="1543667646" sldId="816"/>
            <ac:spMk id="290" creationId="{AAFA1E07-9663-D6CE-3EF8-7B86C0F58A04}"/>
          </ac:spMkLst>
        </pc:spChg>
        <pc:spChg chg="mod">
          <ac:chgData name="Knut Erik Rekdal" userId="d0eebe2d-c13b-4531-be2d-d180fee10ebf" providerId="ADAL" clId="{4E8B873A-85D6-490F-A3CB-26E44A5DEE60}" dt="2025-05-27T10:47:21.424" v="20913" actId="207"/>
          <ac:spMkLst>
            <pc:docMk/>
            <pc:sldMk cId="1543667646" sldId="816"/>
            <ac:spMk id="319" creationId="{761AF6ED-1540-D3D3-3040-1FA223640C63}"/>
          </ac:spMkLst>
        </pc:spChg>
        <pc:spChg chg="mod">
          <ac:chgData name="Knut Erik Rekdal" userId="d0eebe2d-c13b-4531-be2d-d180fee10ebf" providerId="ADAL" clId="{4E8B873A-85D6-490F-A3CB-26E44A5DEE60}" dt="2025-05-27T10:47:10.817" v="20911" actId="207"/>
          <ac:spMkLst>
            <pc:docMk/>
            <pc:sldMk cId="1543667646" sldId="816"/>
            <ac:spMk id="328" creationId="{D6B72D7F-53FD-A649-1FBF-359A4CDBF3DE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335" creationId="{EEFA4BFE-96E9-65DD-3AC9-77979042AE79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353" creationId="{0F0880DC-6231-AC7D-6089-98A98AD00942}"/>
          </ac:spMkLst>
        </pc:spChg>
        <pc:spChg chg="mod">
          <ac:chgData name="Knut Erik Rekdal" userId="d0eebe2d-c13b-4531-be2d-d180fee10ebf" providerId="ADAL" clId="{4E8B873A-85D6-490F-A3CB-26E44A5DEE60}" dt="2025-05-27T10:47:06.867" v="20910" actId="207"/>
          <ac:spMkLst>
            <pc:docMk/>
            <pc:sldMk cId="1543667646" sldId="816"/>
            <ac:spMk id="354" creationId="{E9EF4F79-4D52-DE36-E8BF-C8D0E98295A2}"/>
          </ac:spMkLst>
        </pc:spChg>
        <pc:spChg chg="mod">
          <ac:chgData name="Knut Erik Rekdal" userId="d0eebe2d-c13b-4531-be2d-d180fee10ebf" providerId="ADAL" clId="{4E8B873A-85D6-490F-A3CB-26E44A5DEE60}" dt="2025-05-27T10:46:59.166" v="20908" actId="207"/>
          <ac:spMkLst>
            <pc:docMk/>
            <pc:sldMk cId="1543667646" sldId="816"/>
            <ac:spMk id="359" creationId="{E4B54AA0-08C7-E61A-648C-23AD3FBF5283}"/>
          </ac:spMkLst>
        </pc:spChg>
        <pc:spChg chg="mod">
          <ac:chgData name="Knut Erik Rekdal" userId="d0eebe2d-c13b-4531-be2d-d180fee10ebf" providerId="ADAL" clId="{4E8B873A-85D6-490F-A3CB-26E44A5DEE60}" dt="2025-05-27T10:46:13.404" v="20904"/>
          <ac:spMkLst>
            <pc:docMk/>
            <pc:sldMk cId="1543667646" sldId="816"/>
            <ac:spMk id="363" creationId="{3F540E8F-32B6-D2AE-ABA7-81ECB04F5E9A}"/>
          </ac:spMkLst>
        </pc:spChg>
        <pc:spChg chg="del">
          <ac:chgData name="Knut Erik Rekdal" userId="d0eebe2d-c13b-4531-be2d-d180fee10ebf" providerId="ADAL" clId="{4E8B873A-85D6-490F-A3CB-26E44A5DEE60}" dt="2025-05-27T10:46:18.592" v="20905" actId="478"/>
          <ac:spMkLst>
            <pc:docMk/>
            <pc:sldMk cId="1543667646" sldId="816"/>
            <ac:spMk id="380" creationId="{3F9BFDED-9E32-A7A5-D816-3C7FBFA5F6F7}"/>
          </ac:spMkLst>
        </pc:spChg>
        <pc:spChg chg="del">
          <ac:chgData name="Knut Erik Rekdal" userId="d0eebe2d-c13b-4531-be2d-d180fee10ebf" providerId="ADAL" clId="{4E8B873A-85D6-490F-A3CB-26E44A5DEE60}" dt="2025-05-27T10:46:18.592" v="20905" actId="478"/>
          <ac:spMkLst>
            <pc:docMk/>
            <pc:sldMk cId="1543667646" sldId="816"/>
            <ac:spMk id="381" creationId="{B0DF5951-42D3-8A4B-33F7-5D4FCA3BEEF6}"/>
          </ac:spMkLst>
        </pc:spChg>
        <pc:spChg chg="add del mod modVis">
          <ac:chgData name="Knut Erik Rekdal" userId="d0eebe2d-c13b-4531-be2d-d180fee10ebf" providerId="ADAL" clId="{4E8B873A-85D6-490F-A3CB-26E44A5DEE60}" dt="2025-05-27T10:49:27.260" v="20996"/>
          <ac:spMkLst>
            <pc:docMk/>
            <pc:sldMk cId="1543667646" sldId="816"/>
            <ac:spMk id="382" creationId="{12FB79BC-131D-4083-3F1E-175919CF45F6}"/>
          </ac:spMkLst>
        </pc:spChg>
        <pc:spChg chg="add del mod modVis">
          <ac:chgData name="Knut Erik Rekdal" userId="d0eebe2d-c13b-4531-be2d-d180fee10ebf" providerId="ADAL" clId="{4E8B873A-85D6-490F-A3CB-26E44A5DEE60}" dt="2025-05-27T10:49:31.065" v="21028"/>
          <ac:spMkLst>
            <pc:docMk/>
            <pc:sldMk cId="1543667646" sldId="816"/>
            <ac:spMk id="383" creationId="{E45B7118-9B0D-8997-0EC4-02E4D51A28B6}"/>
          </ac:spMkLst>
        </pc:spChg>
        <pc:spChg chg="add del mod modVis">
          <ac:chgData name="Knut Erik Rekdal" userId="d0eebe2d-c13b-4531-be2d-d180fee10ebf" providerId="ADAL" clId="{4E8B873A-85D6-490F-A3CB-26E44A5DEE60}" dt="2025-05-27T10:49:33.458" v="21059"/>
          <ac:spMkLst>
            <pc:docMk/>
            <pc:sldMk cId="1543667646" sldId="816"/>
            <ac:spMk id="384" creationId="{67B50879-DD59-D6BC-421D-6DA162DB2530}"/>
          </ac:spMkLst>
        </pc:spChg>
        <pc:spChg chg="add del mod modVis">
          <ac:chgData name="Knut Erik Rekdal" userId="d0eebe2d-c13b-4531-be2d-d180fee10ebf" providerId="ADAL" clId="{4E8B873A-85D6-490F-A3CB-26E44A5DEE60}" dt="2025-05-27T10:49:37.099" v="21104"/>
          <ac:spMkLst>
            <pc:docMk/>
            <pc:sldMk cId="1543667646" sldId="816"/>
            <ac:spMk id="385" creationId="{C7500981-785E-8747-5A7E-363B51437D82}"/>
          </ac:spMkLst>
        </pc:spChg>
        <pc:spChg chg="add del mod modVis">
          <ac:chgData name="Knut Erik Rekdal" userId="d0eebe2d-c13b-4531-be2d-d180fee10ebf" providerId="ADAL" clId="{4E8B873A-85D6-490F-A3CB-26E44A5DEE60}" dt="2025-05-27T10:49:42.080" v="21135"/>
          <ac:spMkLst>
            <pc:docMk/>
            <pc:sldMk cId="1543667646" sldId="816"/>
            <ac:spMk id="386" creationId="{1C0A5AB2-54B8-8D0E-8041-6DF1B5857965}"/>
          </ac:spMkLst>
        </pc:spChg>
        <pc:spChg chg="add del mod modVis">
          <ac:chgData name="Knut Erik Rekdal" userId="d0eebe2d-c13b-4531-be2d-d180fee10ebf" providerId="ADAL" clId="{4E8B873A-85D6-490F-A3CB-26E44A5DEE60}" dt="2025-05-27T10:49:43.221" v="21168"/>
          <ac:spMkLst>
            <pc:docMk/>
            <pc:sldMk cId="1543667646" sldId="816"/>
            <ac:spMk id="387" creationId="{3D92B4A6-52AA-3C46-EF3E-71F3E20CE1B9}"/>
          </ac:spMkLst>
        </pc:spChg>
        <pc:spChg chg="add del mod modVis">
          <ac:chgData name="Knut Erik Rekdal" userId="d0eebe2d-c13b-4531-be2d-d180fee10ebf" providerId="ADAL" clId="{4E8B873A-85D6-490F-A3CB-26E44A5DEE60}" dt="2025-05-27T10:49:46.281" v="21206"/>
          <ac:spMkLst>
            <pc:docMk/>
            <pc:sldMk cId="1543667646" sldId="816"/>
            <ac:spMk id="388" creationId="{4A98E074-2FCA-23D4-F093-0B88064DF40E}"/>
          </ac:spMkLst>
        </pc:spChg>
        <pc:spChg chg="add del mod modVis">
          <ac:chgData name="Knut Erik Rekdal" userId="d0eebe2d-c13b-4531-be2d-d180fee10ebf" providerId="ADAL" clId="{4E8B873A-85D6-490F-A3CB-26E44A5DEE60}" dt="2025-05-27T10:49:48.138" v="21238"/>
          <ac:spMkLst>
            <pc:docMk/>
            <pc:sldMk cId="1543667646" sldId="816"/>
            <ac:spMk id="389" creationId="{58D2301B-8BE3-3AE7-6921-5EE2BEF1A6E0}"/>
          </ac:spMkLst>
        </pc:spChg>
        <pc:spChg chg="add del mod modVis">
          <ac:chgData name="Knut Erik Rekdal" userId="d0eebe2d-c13b-4531-be2d-d180fee10ebf" providerId="ADAL" clId="{4E8B873A-85D6-490F-A3CB-26E44A5DEE60}" dt="2025-05-27T10:49:49.603" v="21275"/>
          <ac:spMkLst>
            <pc:docMk/>
            <pc:sldMk cId="1543667646" sldId="816"/>
            <ac:spMk id="390" creationId="{6A7FFFEB-5818-5FBA-E18F-750E807B7FC9}"/>
          </ac:spMkLst>
        </pc:spChg>
        <pc:spChg chg="add del mod modVis">
          <ac:chgData name="Knut Erik Rekdal" userId="d0eebe2d-c13b-4531-be2d-d180fee10ebf" providerId="ADAL" clId="{4E8B873A-85D6-490F-A3CB-26E44A5DEE60}" dt="2025-05-27T10:49:51.041" v="21310"/>
          <ac:spMkLst>
            <pc:docMk/>
            <pc:sldMk cId="1543667646" sldId="816"/>
            <ac:spMk id="391" creationId="{BC5C6DB5-2301-333C-6B1F-B7D2C4507CB4}"/>
          </ac:spMkLst>
        </pc:spChg>
        <pc:spChg chg="add del mod modVis">
          <ac:chgData name="Knut Erik Rekdal" userId="d0eebe2d-c13b-4531-be2d-d180fee10ebf" providerId="ADAL" clId="{4E8B873A-85D6-490F-A3CB-26E44A5DEE60}" dt="2025-05-27T10:49:52.290" v="21343"/>
          <ac:spMkLst>
            <pc:docMk/>
            <pc:sldMk cId="1543667646" sldId="816"/>
            <ac:spMk id="392" creationId="{21591943-DAC9-8D47-3409-CC0E436AB4BC}"/>
          </ac:spMkLst>
        </pc:spChg>
        <pc:spChg chg="add del mod modVis">
          <ac:chgData name="Knut Erik Rekdal" userId="d0eebe2d-c13b-4531-be2d-d180fee10ebf" providerId="ADAL" clId="{4E8B873A-85D6-490F-A3CB-26E44A5DEE60}" dt="2025-05-27T10:49:53.411" v="21376"/>
          <ac:spMkLst>
            <pc:docMk/>
            <pc:sldMk cId="1543667646" sldId="816"/>
            <ac:spMk id="393" creationId="{96CF93BB-FB25-7055-42F7-DF2B983DD8EE}"/>
          </ac:spMkLst>
        </pc:spChg>
        <pc:spChg chg="add del mod modVis">
          <ac:chgData name="Knut Erik Rekdal" userId="d0eebe2d-c13b-4531-be2d-d180fee10ebf" providerId="ADAL" clId="{4E8B873A-85D6-490F-A3CB-26E44A5DEE60}" dt="2025-05-27T10:49:54.508" v="21410"/>
          <ac:spMkLst>
            <pc:docMk/>
            <pc:sldMk cId="1543667646" sldId="816"/>
            <ac:spMk id="394" creationId="{76820DCB-644D-D6EF-73BE-E26FCEEBE861}"/>
          </ac:spMkLst>
        </pc:spChg>
        <pc:spChg chg="add del mod modVis">
          <ac:chgData name="Knut Erik Rekdal" userId="d0eebe2d-c13b-4531-be2d-d180fee10ebf" providerId="ADAL" clId="{4E8B873A-85D6-490F-A3CB-26E44A5DEE60}" dt="2025-05-27T10:49:57.358" v="21458"/>
          <ac:spMkLst>
            <pc:docMk/>
            <pc:sldMk cId="1543667646" sldId="816"/>
            <ac:spMk id="395" creationId="{19884A58-A4F2-72F3-BD5B-E071747BF2AD}"/>
          </ac:spMkLst>
        </pc:spChg>
        <pc:spChg chg="add del mod modVis">
          <ac:chgData name="Knut Erik Rekdal" userId="d0eebe2d-c13b-4531-be2d-d180fee10ebf" providerId="ADAL" clId="{4E8B873A-85D6-490F-A3CB-26E44A5DEE60}" dt="2025-05-27T10:49:57.983" v="21489"/>
          <ac:spMkLst>
            <pc:docMk/>
            <pc:sldMk cId="1543667646" sldId="816"/>
            <ac:spMk id="396" creationId="{864F3739-45E0-1712-CB9A-5A45597F486D}"/>
          </ac:spMkLst>
        </pc:spChg>
        <pc:spChg chg="add mod ord">
          <ac:chgData name="Knut Erik Rekdal" userId="d0eebe2d-c13b-4531-be2d-d180fee10ebf" providerId="ADAL" clId="{4E8B873A-85D6-490F-A3CB-26E44A5DEE60}" dt="2025-05-27T11:14:29.080" v="36389"/>
          <ac:spMkLst>
            <pc:docMk/>
            <pc:sldMk cId="1543667646" sldId="816"/>
            <ac:spMk id="397" creationId="{5EF627C4-05CF-3FB0-EFB3-703FE039D3F3}"/>
          </ac:spMkLst>
        </pc:spChg>
        <pc:grpChg chg="mod ord">
          <ac:chgData name="Knut Erik Rekdal" userId="d0eebe2d-c13b-4531-be2d-d180fee10ebf" providerId="ADAL" clId="{4E8B873A-85D6-490F-A3CB-26E44A5DEE60}" dt="2025-05-27T11:14:29.080" v="36387"/>
          <ac:grpSpMkLst>
            <pc:docMk/>
            <pc:sldMk cId="1543667646" sldId="816"/>
            <ac:grpSpMk id="153" creationId="{E46DC671-E670-BBD5-32F1-D9DE6673482E}"/>
          </ac:grpSpMkLst>
        </pc:grpChg>
        <pc:graphicFrameChg chg="mod">
          <ac:chgData name="Knut Erik Rekdal" userId="d0eebe2d-c13b-4531-be2d-d180fee10ebf" providerId="ADAL" clId="{4E8B873A-85D6-490F-A3CB-26E44A5DEE60}" dt="2025-05-27T11:14:29.082" v="36391"/>
          <ac:graphicFrameMkLst>
            <pc:docMk/>
            <pc:sldMk cId="1543667646" sldId="816"/>
            <ac:graphicFrameMk id="6" creationId="{3A2FD1E1-E4C5-510A-4052-92357B7AAFE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7:59:41.840" v="16057"/>
          <ac:graphicFrameMkLst>
            <pc:docMk/>
            <pc:sldMk cId="1543667646" sldId="816"/>
            <ac:graphicFrameMk id="24" creationId="{01C50EC0-4CA4-BD75-D384-4BAE225945A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10.969" v="16233"/>
          <ac:graphicFrameMkLst>
            <pc:docMk/>
            <pc:sldMk cId="1543667646" sldId="816"/>
            <ac:graphicFrameMk id="59" creationId="{9D9602FB-BA3F-E664-1576-FC74311BC6F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13.832" v="16322"/>
          <ac:graphicFrameMkLst>
            <pc:docMk/>
            <pc:sldMk cId="1543667646" sldId="816"/>
            <ac:graphicFrameMk id="62" creationId="{A76543E5-8DE1-679A-B0C8-E3FAA9CBDF5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29.394" v="16621"/>
          <ac:graphicFrameMkLst>
            <pc:docMk/>
            <pc:sldMk cId="1543667646" sldId="816"/>
            <ac:graphicFrameMk id="64" creationId="{AF2A0E10-C89C-F0AA-DC47-011BF5F417B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32.931" v="16759"/>
          <ac:graphicFrameMkLst>
            <pc:docMk/>
            <pc:sldMk cId="1543667646" sldId="816"/>
            <ac:graphicFrameMk id="66" creationId="{FC978333-5BFD-B25C-E323-FEA00F466DA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41.147" v="16825"/>
          <ac:graphicFrameMkLst>
            <pc:docMk/>
            <pc:sldMk cId="1543667646" sldId="816"/>
            <ac:graphicFrameMk id="68" creationId="{87C9023D-AB5E-D45D-45CB-06563A3D41B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48.013" v="16891"/>
          <ac:graphicFrameMkLst>
            <pc:docMk/>
            <pc:sldMk cId="1543667646" sldId="816"/>
            <ac:graphicFrameMk id="70" creationId="{496D56C7-E161-5D8B-5AC9-89A994999F4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51.184" v="16957"/>
          <ac:graphicFrameMkLst>
            <pc:docMk/>
            <pc:sldMk cId="1543667646" sldId="816"/>
            <ac:graphicFrameMk id="72" creationId="{9A05A064-A4B8-9426-06BE-16E5CDC5F14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54.868" v="17023"/>
          <ac:graphicFrameMkLst>
            <pc:docMk/>
            <pc:sldMk cId="1543667646" sldId="816"/>
            <ac:graphicFrameMk id="74" creationId="{1599E3B2-F54C-18C2-1180-07FA6F53E96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0:59.194" v="17125"/>
          <ac:graphicFrameMkLst>
            <pc:docMk/>
            <pc:sldMk cId="1543667646" sldId="816"/>
            <ac:graphicFrameMk id="76" creationId="{39A52BD7-5698-B018-8BC6-B1AFC3F344A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02.139" v="17191"/>
          <ac:graphicFrameMkLst>
            <pc:docMk/>
            <pc:sldMk cId="1543667646" sldId="816"/>
            <ac:graphicFrameMk id="77" creationId="{F474C837-38C2-AE0C-AAFB-2D86C48B6B4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04.480" v="17257"/>
          <ac:graphicFrameMkLst>
            <pc:docMk/>
            <pc:sldMk cId="1543667646" sldId="816"/>
            <ac:graphicFrameMk id="78" creationId="{DA9525F4-7BDC-C0F2-9533-0FCE3D7A771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09.251" v="17671"/>
          <ac:graphicFrameMkLst>
            <pc:docMk/>
            <pc:sldMk cId="1543667646" sldId="816"/>
            <ac:graphicFrameMk id="79" creationId="{A3E9F8BC-1737-A99D-7717-C48AA0D77DD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11.567" v="17709"/>
          <ac:graphicFrameMkLst>
            <pc:docMk/>
            <pc:sldMk cId="1543667646" sldId="816"/>
            <ac:graphicFrameMk id="81" creationId="{19A0E029-E433-83E8-FDE7-0DA7AD1038C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13.246" v="17742"/>
          <ac:graphicFrameMkLst>
            <pc:docMk/>
            <pc:sldMk cId="1543667646" sldId="816"/>
            <ac:graphicFrameMk id="82" creationId="{80B9E895-3DB5-CA71-91D7-1403FABE87B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19.922" v="17773"/>
          <ac:graphicFrameMkLst>
            <pc:docMk/>
            <pc:sldMk cId="1543667646" sldId="816"/>
            <ac:graphicFrameMk id="83" creationId="{7787485C-BA78-AB3C-3576-2D1ECE24F73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21.976" v="17877"/>
          <ac:graphicFrameMkLst>
            <pc:docMk/>
            <pc:sldMk cId="1543667646" sldId="816"/>
            <ac:graphicFrameMk id="84" creationId="{369BB67C-43E2-D653-A85C-F00888D631C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25.371" v="18315"/>
          <ac:graphicFrameMkLst>
            <pc:docMk/>
            <pc:sldMk cId="1543667646" sldId="816"/>
            <ac:graphicFrameMk id="87" creationId="{508B27BD-8257-53AE-4124-65D209DFA01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1:26.980" v="18350"/>
          <ac:graphicFrameMkLst>
            <pc:docMk/>
            <pc:sldMk cId="1543667646" sldId="816"/>
            <ac:graphicFrameMk id="89" creationId="{5DB5B0C4-9651-7CF9-8656-FCE5F453BEA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2:41.636" v="18547"/>
          <ac:graphicFrameMkLst>
            <pc:docMk/>
            <pc:sldMk cId="1543667646" sldId="816"/>
            <ac:graphicFrameMk id="90" creationId="{4AEDFFA6-9973-B651-179E-29928858FB4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05.151" v="19073"/>
          <ac:graphicFrameMkLst>
            <pc:docMk/>
            <pc:sldMk cId="1543667646" sldId="816"/>
            <ac:graphicFrameMk id="98" creationId="{5EFA7EA1-C281-DD5E-B091-51B377E68DE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30.032" v="19188"/>
          <ac:graphicFrameMkLst>
            <pc:docMk/>
            <pc:sldMk cId="1543667646" sldId="816"/>
            <ac:graphicFrameMk id="101" creationId="{4B5807A4-94C1-328A-BF55-9CBF54027D0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33.842" v="19263"/>
          <ac:graphicFrameMkLst>
            <pc:docMk/>
            <pc:sldMk cId="1543667646" sldId="816"/>
            <ac:graphicFrameMk id="102" creationId="{BE1CACFC-A82D-80D5-5E13-6DCD96EA927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36.219" v="19338"/>
          <ac:graphicFrameMkLst>
            <pc:docMk/>
            <pc:sldMk cId="1543667646" sldId="816"/>
            <ac:graphicFrameMk id="103" creationId="{70238EB7-77B2-DEE1-BD66-D9B72137F555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38.443" v="19413"/>
          <ac:graphicFrameMkLst>
            <pc:docMk/>
            <pc:sldMk cId="1543667646" sldId="816"/>
            <ac:graphicFrameMk id="104" creationId="{104C3678-62AF-C2C3-A81F-1E9CBDAB8D2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3:50.014" v="19448"/>
          <ac:graphicFrameMkLst>
            <pc:docMk/>
            <pc:sldMk cId="1543667646" sldId="816"/>
            <ac:graphicFrameMk id="105" creationId="{EE2CE959-A977-CCAF-0D06-A4E3E297435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07.033" v="19483"/>
          <ac:graphicFrameMkLst>
            <pc:docMk/>
            <pc:sldMk cId="1543667646" sldId="816"/>
            <ac:graphicFrameMk id="106" creationId="{6F8E0008-9083-5942-D34F-F8BD41B6F44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16.608" v="19518"/>
          <ac:graphicFrameMkLst>
            <pc:docMk/>
            <pc:sldMk cId="1543667646" sldId="816"/>
            <ac:graphicFrameMk id="107" creationId="{E1040399-C837-6C2B-BBFF-68398678836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23.468" v="19553"/>
          <ac:graphicFrameMkLst>
            <pc:docMk/>
            <pc:sldMk cId="1543667646" sldId="816"/>
            <ac:graphicFrameMk id="108" creationId="{632CA7EB-AEA0-E7AF-E5F3-583A28C8AC8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28.218" v="19661"/>
          <ac:graphicFrameMkLst>
            <pc:docMk/>
            <pc:sldMk cId="1543667646" sldId="816"/>
            <ac:graphicFrameMk id="109" creationId="{4F64D924-8A9A-4764-EBE4-6A637182BD7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31.661" v="19779"/>
          <ac:graphicFrameMkLst>
            <pc:docMk/>
            <pc:sldMk cId="1543667646" sldId="816"/>
            <ac:graphicFrameMk id="114" creationId="{E21EF312-4628-1186-AF4A-EE7854D772B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33.327" v="19818"/>
          <ac:graphicFrameMkLst>
            <pc:docMk/>
            <pc:sldMk cId="1543667646" sldId="816"/>
            <ac:graphicFrameMk id="116" creationId="{D6FA92E7-7A90-CBC8-18F2-27DF91130A7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43.437" v="19926"/>
          <ac:graphicFrameMkLst>
            <pc:docMk/>
            <pc:sldMk cId="1543667646" sldId="816"/>
            <ac:graphicFrameMk id="119" creationId="{36822302-1D03-F936-E6A0-20A75B1483D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46.745" v="20044"/>
          <ac:graphicFrameMkLst>
            <pc:docMk/>
            <pc:sldMk cId="1543667646" sldId="816"/>
            <ac:graphicFrameMk id="138" creationId="{A2931221-E48E-AC13-74FB-B3EA87F0DE1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48.217" v="20083"/>
          <ac:graphicFrameMkLst>
            <pc:docMk/>
            <pc:sldMk cId="1543667646" sldId="816"/>
            <ac:graphicFrameMk id="140" creationId="{07EBD7F2-FBBD-5610-5CC4-6E21B517A1C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4:54.193" v="20158"/>
          <ac:graphicFrameMkLst>
            <pc:docMk/>
            <pc:sldMk cId="1543667646" sldId="816"/>
            <ac:graphicFrameMk id="141" creationId="{11AE90C0-DC59-0022-2560-E80560A8FEB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5:19.372" v="20261"/>
          <ac:graphicFrameMkLst>
            <pc:docMk/>
            <pc:sldMk cId="1543667646" sldId="816"/>
            <ac:graphicFrameMk id="142" creationId="{0B3B241F-71BF-C0A1-AB48-86251D988C4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5:24.371" v="20336"/>
          <ac:graphicFrameMkLst>
            <pc:docMk/>
            <pc:sldMk cId="1543667646" sldId="816"/>
            <ac:graphicFrameMk id="145" creationId="{C9F27523-F155-A117-7058-4A575DB30BB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08:05:27.482" v="20371"/>
          <ac:graphicFrameMkLst>
            <pc:docMk/>
            <pc:sldMk cId="1543667646" sldId="816"/>
            <ac:graphicFrameMk id="146" creationId="{E7D00D0E-CC97-4A66-F95E-20B0CC203A2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4:23.498" v="36172"/>
          <ac:graphicFrameMkLst>
            <pc:docMk/>
            <pc:sldMk cId="1543667646" sldId="816"/>
            <ac:graphicFrameMk id="147" creationId="{877D876C-A7EA-2198-F74C-5C6CBE103847}"/>
          </ac:graphicFrameMkLst>
        </pc:graphicFrameChg>
        <pc:graphicFrameChg chg="del">
          <ac:chgData name="Knut Erik Rekdal" userId="d0eebe2d-c13b-4531-be2d-d180fee10ebf" providerId="ADAL" clId="{4E8B873A-85D6-490F-A3CB-26E44A5DEE60}" dt="2025-05-26T13:49:35.280" v="14192"/>
          <ac:graphicFrameMkLst>
            <pc:docMk/>
            <pc:sldMk cId="1543667646" sldId="816"/>
            <ac:graphicFrameMk id="284" creationId="{5848C6D8-45FC-AA95-9FB0-D76418A5ED58}"/>
          </ac:graphicFrameMkLst>
        </pc:graphicFrameChg>
        <pc:graphicFrameChg chg="del">
          <ac:chgData name="Knut Erik Rekdal" userId="d0eebe2d-c13b-4531-be2d-d180fee10ebf" providerId="ADAL" clId="{4E8B873A-85D6-490F-A3CB-26E44A5DEE60}" dt="2025-05-26T13:49:32.837" v="14136"/>
          <ac:graphicFrameMkLst>
            <pc:docMk/>
            <pc:sldMk cId="1543667646" sldId="816"/>
            <ac:graphicFrameMk id="286" creationId="{D44AF75E-504E-BB70-912B-27F0B9E44B1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4:26.964" v="36259"/>
          <ac:graphicFrameMkLst>
            <pc:docMk/>
            <pc:sldMk cId="1543667646" sldId="816"/>
            <ac:graphicFrameMk id="398" creationId="{2443B0D2-1D7C-56C6-FEA7-5907691A962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14:29.036" v="36346"/>
          <ac:graphicFrameMkLst>
            <pc:docMk/>
            <pc:sldMk cId="1543667646" sldId="816"/>
            <ac:graphicFrameMk id="399" creationId="{57094A0C-5E43-E261-FDA3-D1DCB5698C8A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1:14:29.070" v="36357"/>
          <ac:graphicFrameMkLst>
            <pc:docMk/>
            <pc:sldMk cId="1543667646" sldId="816"/>
            <ac:graphicFrameMk id="400" creationId="{23C7FBFA-C670-A922-8EBD-13471F0A4426}"/>
          </ac:graphicFrameMkLst>
        </pc:graphicFrameChg>
        <pc:cxnChg chg="add del mod ord">
          <ac:chgData name="Knut Erik Rekdal" userId="d0eebe2d-c13b-4531-be2d-d180fee10ebf" providerId="ADAL" clId="{4E8B873A-85D6-490F-A3CB-26E44A5DEE60}" dt="2025-05-27T07:59:41.823" v="16047"/>
          <ac:cxnSpMkLst>
            <pc:docMk/>
            <pc:sldMk cId="1543667646" sldId="816"/>
            <ac:cxnSpMk id="23" creationId="{C13BEF25-74FB-43E9-B0A6-C8B2BAA81C31}"/>
          </ac:cxnSpMkLst>
        </pc:cxnChg>
        <pc:cxnChg chg="del">
          <ac:chgData name="Knut Erik Rekdal" userId="d0eebe2d-c13b-4531-be2d-d180fee10ebf" providerId="ADAL" clId="{4E8B873A-85D6-490F-A3CB-26E44A5DEE60}" dt="2025-05-26T13:49:32.821" v="14131"/>
          <ac:cxnSpMkLst>
            <pc:docMk/>
            <pc:sldMk cId="1543667646" sldId="816"/>
            <ac:cxnSpMk id="204" creationId="{C25B8240-0F3C-3D02-0633-B736BF7B5B1D}"/>
          </ac:cxnSpMkLst>
        </pc:cxnChg>
        <pc:cxnChg chg="del">
          <ac:chgData name="Knut Erik Rekdal" userId="d0eebe2d-c13b-4531-be2d-d180fee10ebf" providerId="ADAL" clId="{4E8B873A-85D6-490F-A3CB-26E44A5DEE60}" dt="2025-05-26T13:49:35.265" v="14168"/>
          <ac:cxnSpMkLst>
            <pc:docMk/>
            <pc:sldMk cId="1543667646" sldId="816"/>
            <ac:cxnSpMk id="265" creationId="{3B915F97-D1E9-BBB7-CC5E-FDBDEC4732C8}"/>
          </ac:cxnSpMkLst>
        </pc:cxnChg>
      </pc:sldChg>
      <pc:sldChg chg="addSp delSp modSp add mod">
        <pc:chgData name="Knut Erik Rekdal" userId="d0eebe2d-c13b-4531-be2d-d180fee10ebf" providerId="ADAL" clId="{4E8B873A-85D6-490F-A3CB-26E44A5DEE60}" dt="2025-05-27T12:30:42.085" v="83570"/>
        <pc:sldMkLst>
          <pc:docMk/>
          <pc:sldMk cId="585646997" sldId="817"/>
        </pc:sldMkLst>
        <pc:spChg chg="mod ord">
          <ac:chgData name="Knut Erik Rekdal" userId="d0eebe2d-c13b-4531-be2d-d180fee10ebf" providerId="ADAL" clId="{4E8B873A-85D6-490F-A3CB-26E44A5DEE60}" dt="2025-05-27T12:30:27.210" v="83480"/>
          <ac:spMkLst>
            <pc:docMk/>
            <pc:sldMk cId="585646997" sldId="817"/>
            <ac:spMk id="2" creationId="{43E6AE11-1ECC-02C0-0DE3-4F7C52CFF2DF}"/>
          </ac:spMkLst>
        </pc:spChg>
        <pc:spChg chg="add del mod modVis">
          <ac:chgData name="Knut Erik Rekdal" userId="d0eebe2d-c13b-4531-be2d-d180fee10ebf" providerId="ADAL" clId="{4E8B873A-85D6-490F-A3CB-26E44A5DEE60}" dt="2025-05-27T11:47:50.532" v="46271"/>
          <ac:spMkLst>
            <pc:docMk/>
            <pc:sldMk cId="585646997" sldId="817"/>
            <ac:spMk id="3" creationId="{E3C3EC37-B329-CE21-BF3E-7466D1A5F45A}"/>
          </ac:spMkLst>
        </pc:spChg>
        <pc:spChg chg="mod ord">
          <ac:chgData name="Knut Erik Rekdal" userId="d0eebe2d-c13b-4531-be2d-d180fee10ebf" providerId="ADAL" clId="{4E8B873A-85D6-490F-A3CB-26E44A5DEE60}" dt="2025-05-27T12:30:27.212" v="83482"/>
          <ac:spMkLst>
            <pc:docMk/>
            <pc:sldMk cId="585646997" sldId="817"/>
            <ac:spMk id="4" creationId="{7F69D598-AAAD-6174-F2AE-80DE398149B2}"/>
          </ac:spMkLst>
        </pc:spChg>
        <pc:spChg chg="add del mod modVis">
          <ac:chgData name="Knut Erik Rekdal" userId="d0eebe2d-c13b-4531-be2d-d180fee10ebf" providerId="ADAL" clId="{4E8B873A-85D6-490F-A3CB-26E44A5DEE60}" dt="2025-05-27T11:47:57.404" v="46384"/>
          <ac:spMkLst>
            <pc:docMk/>
            <pc:sldMk cId="585646997" sldId="817"/>
            <ac:spMk id="5" creationId="{D53A76D0-CF8D-F4F5-73BF-05D99B0BBD19}"/>
          </ac:spMkLst>
        </pc:spChg>
        <pc:spChg chg="add del mod modVis">
          <ac:chgData name="Knut Erik Rekdal" userId="d0eebe2d-c13b-4531-be2d-d180fee10ebf" providerId="ADAL" clId="{4E8B873A-85D6-490F-A3CB-26E44A5DEE60}" dt="2025-05-27T11:54:35.999" v="46433"/>
          <ac:spMkLst>
            <pc:docMk/>
            <pc:sldMk cId="585646997" sldId="817"/>
            <ac:spMk id="7" creationId="{28396EE1-DAA5-2A27-3866-C13B7DD27609}"/>
          </ac:spMkLst>
        </pc:spChg>
        <pc:spChg chg="add del mod">
          <ac:chgData name="Knut Erik Rekdal" userId="d0eebe2d-c13b-4531-be2d-d180fee10ebf" providerId="ADAL" clId="{4E8B873A-85D6-490F-A3CB-26E44A5DEE60}" dt="2025-05-27T12:10:51.530" v="59071"/>
          <ac:spMkLst>
            <pc:docMk/>
            <pc:sldMk cId="585646997" sldId="817"/>
            <ac:spMk id="8" creationId="{1A7550C0-277C-F7EE-3E76-1DA8847FEC8B}"/>
          </ac:spMkLst>
        </pc:spChg>
        <pc:spChg chg="add del mod modVis">
          <ac:chgData name="Knut Erik Rekdal" userId="d0eebe2d-c13b-4531-be2d-d180fee10ebf" providerId="ADAL" clId="{4E8B873A-85D6-490F-A3CB-26E44A5DEE60}" dt="2025-05-27T11:56:17.594" v="47560"/>
          <ac:spMkLst>
            <pc:docMk/>
            <pc:sldMk cId="585646997" sldId="817"/>
            <ac:spMk id="9" creationId="{24BED8FD-173D-E4C2-B409-A9A276E8179B}"/>
          </ac:spMkLst>
        </pc:spChg>
        <pc:spChg chg="add del mod">
          <ac:chgData name="Knut Erik Rekdal" userId="d0eebe2d-c13b-4531-be2d-d180fee10ebf" providerId="ADAL" clId="{4E8B873A-85D6-490F-A3CB-26E44A5DEE60}" dt="2025-05-27T11:56:30.370" v="47977"/>
          <ac:spMkLst>
            <pc:docMk/>
            <pc:sldMk cId="585646997" sldId="817"/>
            <ac:spMk id="10" creationId="{34662466-FA0F-2641-7352-356D996D72E5}"/>
          </ac:spMkLst>
        </pc:spChg>
        <pc:spChg chg="add del mod ord">
          <ac:chgData name="Knut Erik Rekdal" userId="d0eebe2d-c13b-4531-be2d-d180fee10ebf" providerId="ADAL" clId="{4E8B873A-85D6-490F-A3CB-26E44A5DEE60}" dt="2025-05-27T12:10:51.475" v="58939"/>
          <ac:spMkLst>
            <pc:docMk/>
            <pc:sldMk cId="585646997" sldId="817"/>
            <ac:spMk id="11" creationId="{197CB44E-844E-6235-040B-10B82C20883F}"/>
          </ac:spMkLst>
        </pc:spChg>
        <pc:spChg chg="add del mod">
          <ac:chgData name="Knut Erik Rekdal" userId="d0eebe2d-c13b-4531-be2d-d180fee10ebf" providerId="ADAL" clId="{4E8B873A-85D6-490F-A3CB-26E44A5DEE60}" dt="2025-05-27T12:10:51.484" v="58959"/>
          <ac:spMkLst>
            <pc:docMk/>
            <pc:sldMk cId="585646997" sldId="817"/>
            <ac:spMk id="12" creationId="{B2DE33BD-3BB9-AFD2-639D-33D6F7A0A2C2}"/>
          </ac:spMkLst>
        </pc:spChg>
        <pc:spChg chg="del">
          <ac:chgData name="Knut Erik Rekdal" userId="d0eebe2d-c13b-4531-be2d-d180fee10ebf" providerId="ADAL" clId="{4E8B873A-85D6-490F-A3CB-26E44A5DEE60}" dt="2025-05-27T11:47:59.888" v="46405"/>
          <ac:spMkLst>
            <pc:docMk/>
            <pc:sldMk cId="585646997" sldId="817"/>
            <ac:spMk id="13" creationId="{A8220690-B88A-0E85-244C-0FF037B8D127}"/>
          </ac:spMkLst>
        </pc:spChg>
        <pc:spChg chg="add del mod">
          <ac:chgData name="Knut Erik Rekdal" userId="d0eebe2d-c13b-4531-be2d-d180fee10ebf" providerId="ADAL" clId="{4E8B873A-85D6-490F-A3CB-26E44A5DEE60}" dt="2025-05-27T12:10:51.530" v="59067"/>
          <ac:spMkLst>
            <pc:docMk/>
            <pc:sldMk cId="585646997" sldId="817"/>
            <ac:spMk id="14" creationId="{ADAA18F6-9B6E-9FD8-412B-00C28097CBBD}"/>
          </ac:spMkLst>
        </pc:spChg>
        <pc:spChg chg="del">
          <ac:chgData name="Knut Erik Rekdal" userId="d0eebe2d-c13b-4531-be2d-d180fee10ebf" providerId="ADAL" clId="{4E8B873A-85D6-490F-A3CB-26E44A5DEE60}" dt="2025-05-27T11:47:59.888" v="46404"/>
          <ac:spMkLst>
            <pc:docMk/>
            <pc:sldMk cId="585646997" sldId="817"/>
            <ac:spMk id="15" creationId="{B8F668E0-DDF6-C433-325A-F27A88E4B8B0}"/>
          </ac:spMkLst>
        </pc:spChg>
        <pc:spChg chg="del">
          <ac:chgData name="Knut Erik Rekdal" userId="d0eebe2d-c13b-4531-be2d-d180fee10ebf" providerId="ADAL" clId="{4E8B873A-85D6-490F-A3CB-26E44A5DEE60}" dt="2025-05-27T11:47:59.888" v="46403"/>
          <ac:spMkLst>
            <pc:docMk/>
            <pc:sldMk cId="585646997" sldId="817"/>
            <ac:spMk id="16" creationId="{B9CE00EC-46E4-7C67-627B-2495735E7C00}"/>
          </ac:spMkLst>
        </pc:spChg>
        <pc:spChg chg="add del mod">
          <ac:chgData name="Knut Erik Rekdal" userId="d0eebe2d-c13b-4531-be2d-d180fee10ebf" providerId="ADAL" clId="{4E8B873A-85D6-490F-A3CB-26E44A5DEE60}" dt="2025-05-27T12:10:51.530" v="59072"/>
          <ac:spMkLst>
            <pc:docMk/>
            <pc:sldMk cId="585646997" sldId="817"/>
            <ac:spMk id="17" creationId="{9252B593-A096-F8D6-0278-8DC6875BAC3F}"/>
          </ac:spMkLst>
        </pc:spChg>
        <pc:spChg chg="add del mod">
          <ac:chgData name="Knut Erik Rekdal" userId="d0eebe2d-c13b-4531-be2d-d180fee10ebf" providerId="ADAL" clId="{4E8B873A-85D6-490F-A3CB-26E44A5DEE60}" dt="2025-05-27T12:02:51.577" v="53199"/>
          <ac:spMkLst>
            <pc:docMk/>
            <pc:sldMk cId="585646997" sldId="817"/>
            <ac:spMk id="18" creationId="{5FDA806B-D346-1D2A-B799-A997DEDBA05A}"/>
          </ac:spMkLst>
        </pc:spChg>
        <pc:spChg chg="add del mod ord">
          <ac:chgData name="Knut Erik Rekdal" userId="d0eebe2d-c13b-4531-be2d-d180fee10ebf" providerId="ADAL" clId="{4E8B873A-85D6-490F-A3CB-26E44A5DEE60}" dt="2025-05-27T12:10:51.477" v="58942"/>
          <ac:spMkLst>
            <pc:docMk/>
            <pc:sldMk cId="585646997" sldId="817"/>
            <ac:spMk id="19" creationId="{5FA53795-7EFA-A40A-1554-C582D796922E}"/>
          </ac:spMkLst>
        </pc:spChg>
        <pc:spChg chg="add del mod ord">
          <ac:chgData name="Knut Erik Rekdal" userId="d0eebe2d-c13b-4531-be2d-d180fee10ebf" providerId="ADAL" clId="{4E8B873A-85D6-490F-A3CB-26E44A5DEE60}" dt="2025-05-27T12:10:51.484" v="58960"/>
          <ac:spMkLst>
            <pc:docMk/>
            <pc:sldMk cId="585646997" sldId="817"/>
            <ac:spMk id="20" creationId="{9BAD70B6-B899-B491-A499-E5A6F9DFEB1D}"/>
          </ac:spMkLst>
        </pc:spChg>
        <pc:spChg chg="add del mod">
          <ac:chgData name="Knut Erik Rekdal" userId="d0eebe2d-c13b-4531-be2d-d180fee10ebf" providerId="ADAL" clId="{4E8B873A-85D6-490F-A3CB-26E44A5DEE60}" dt="2025-05-27T12:10:51.530" v="59068"/>
          <ac:spMkLst>
            <pc:docMk/>
            <pc:sldMk cId="585646997" sldId="817"/>
            <ac:spMk id="21" creationId="{B6F9B037-8EE9-4E85-6700-03283B8E8745}"/>
          </ac:spMkLst>
        </pc:spChg>
        <pc:spChg chg="add del mod">
          <ac:chgData name="Knut Erik Rekdal" userId="d0eebe2d-c13b-4531-be2d-d180fee10ebf" providerId="ADAL" clId="{4E8B873A-85D6-490F-A3CB-26E44A5DEE60}" dt="2025-05-27T11:56:44.617" v="48280"/>
          <ac:spMkLst>
            <pc:docMk/>
            <pc:sldMk cId="585646997" sldId="817"/>
            <ac:spMk id="22" creationId="{700DD75A-22C3-BCA0-CD52-C446C789188C}"/>
          </ac:spMkLst>
        </pc:spChg>
        <pc:spChg chg="add del mod">
          <ac:chgData name="Knut Erik Rekdal" userId="d0eebe2d-c13b-4531-be2d-d180fee10ebf" providerId="ADAL" clId="{4E8B873A-85D6-490F-A3CB-26E44A5DEE60}" dt="2025-05-27T11:56:44.613" v="48273"/>
          <ac:spMkLst>
            <pc:docMk/>
            <pc:sldMk cId="585646997" sldId="817"/>
            <ac:spMk id="23" creationId="{6B4E28E1-2043-3263-6CD9-2BCA1AA99505}"/>
          </ac:spMkLst>
        </pc:spChg>
        <pc:spChg chg="add del mod">
          <ac:chgData name="Knut Erik Rekdal" userId="d0eebe2d-c13b-4531-be2d-d180fee10ebf" providerId="ADAL" clId="{4E8B873A-85D6-490F-A3CB-26E44A5DEE60}" dt="2025-05-27T11:56:44.614" v="48276"/>
          <ac:spMkLst>
            <pc:docMk/>
            <pc:sldMk cId="585646997" sldId="817"/>
            <ac:spMk id="24" creationId="{7CEC3FEE-9012-9CB0-9987-31C154F81424}"/>
          </ac:spMkLst>
        </pc:spChg>
        <pc:spChg chg="del">
          <ac:chgData name="Knut Erik Rekdal" userId="d0eebe2d-c13b-4531-be2d-d180fee10ebf" providerId="ADAL" clId="{4E8B873A-85D6-490F-A3CB-26E44A5DEE60}" dt="2025-05-27T11:47:59.888" v="46402"/>
          <ac:spMkLst>
            <pc:docMk/>
            <pc:sldMk cId="585646997" sldId="817"/>
            <ac:spMk id="25" creationId="{FDC8EE19-758D-13CC-A909-4223272BF0F2}"/>
          </ac:spMkLst>
        </pc:spChg>
        <pc:spChg chg="del">
          <ac:chgData name="Knut Erik Rekdal" userId="d0eebe2d-c13b-4531-be2d-d180fee10ebf" providerId="ADAL" clId="{4E8B873A-85D6-490F-A3CB-26E44A5DEE60}" dt="2025-05-27T11:47:59.888" v="46401"/>
          <ac:spMkLst>
            <pc:docMk/>
            <pc:sldMk cId="585646997" sldId="817"/>
            <ac:spMk id="26" creationId="{72372813-6974-F0E6-E129-B2EC31C06085}"/>
          </ac:spMkLst>
        </pc:spChg>
        <pc:spChg chg="del">
          <ac:chgData name="Knut Erik Rekdal" userId="d0eebe2d-c13b-4531-be2d-d180fee10ebf" providerId="ADAL" clId="{4E8B873A-85D6-490F-A3CB-26E44A5DEE60}" dt="2025-05-27T11:47:59.888" v="46400"/>
          <ac:spMkLst>
            <pc:docMk/>
            <pc:sldMk cId="585646997" sldId="817"/>
            <ac:spMk id="27" creationId="{1F7998DD-515E-5792-0D93-29A53A7292E8}"/>
          </ac:spMkLst>
        </pc:spChg>
        <pc:spChg chg="del">
          <ac:chgData name="Knut Erik Rekdal" userId="d0eebe2d-c13b-4531-be2d-d180fee10ebf" providerId="ADAL" clId="{4E8B873A-85D6-490F-A3CB-26E44A5DEE60}" dt="2025-05-27T11:47:59.888" v="46399"/>
          <ac:spMkLst>
            <pc:docMk/>
            <pc:sldMk cId="585646997" sldId="817"/>
            <ac:spMk id="28" creationId="{93D47394-3F63-CCE6-4B2B-1DEA6AFAD5E9}"/>
          </ac:spMkLst>
        </pc:spChg>
        <pc:spChg chg="del">
          <ac:chgData name="Knut Erik Rekdal" userId="d0eebe2d-c13b-4531-be2d-d180fee10ebf" providerId="ADAL" clId="{4E8B873A-85D6-490F-A3CB-26E44A5DEE60}" dt="2025-05-27T11:47:59.888" v="46398"/>
          <ac:spMkLst>
            <pc:docMk/>
            <pc:sldMk cId="585646997" sldId="817"/>
            <ac:spMk id="29" creationId="{60E76D8F-9A31-1D14-603A-99CB1831F0BE}"/>
          </ac:spMkLst>
        </pc:spChg>
        <pc:spChg chg="del">
          <ac:chgData name="Knut Erik Rekdal" userId="d0eebe2d-c13b-4531-be2d-d180fee10ebf" providerId="ADAL" clId="{4E8B873A-85D6-490F-A3CB-26E44A5DEE60}" dt="2025-05-27T11:47:59.888" v="46397"/>
          <ac:spMkLst>
            <pc:docMk/>
            <pc:sldMk cId="585646997" sldId="817"/>
            <ac:spMk id="30" creationId="{C1A6EA25-3EBD-3B9F-7FDC-E0627B00088B}"/>
          </ac:spMkLst>
        </pc:spChg>
        <pc:spChg chg="del">
          <ac:chgData name="Knut Erik Rekdal" userId="d0eebe2d-c13b-4531-be2d-d180fee10ebf" providerId="ADAL" clId="{4E8B873A-85D6-490F-A3CB-26E44A5DEE60}" dt="2025-05-27T11:47:59.888" v="46396"/>
          <ac:spMkLst>
            <pc:docMk/>
            <pc:sldMk cId="585646997" sldId="817"/>
            <ac:spMk id="31" creationId="{4BD44B8F-E63C-F74A-686A-210C615DFD17}"/>
          </ac:spMkLst>
        </pc:spChg>
        <pc:spChg chg="del">
          <ac:chgData name="Knut Erik Rekdal" userId="d0eebe2d-c13b-4531-be2d-d180fee10ebf" providerId="ADAL" clId="{4E8B873A-85D6-490F-A3CB-26E44A5DEE60}" dt="2025-05-27T11:47:59.885" v="46395"/>
          <ac:spMkLst>
            <pc:docMk/>
            <pc:sldMk cId="585646997" sldId="817"/>
            <ac:spMk id="32" creationId="{3FD11B15-A008-FD54-C953-28B9B6E9AC7B}"/>
          </ac:spMkLst>
        </pc:spChg>
        <pc:spChg chg="del">
          <ac:chgData name="Knut Erik Rekdal" userId="d0eebe2d-c13b-4531-be2d-d180fee10ebf" providerId="ADAL" clId="{4E8B873A-85D6-490F-A3CB-26E44A5DEE60}" dt="2025-05-27T11:47:59.885" v="46394"/>
          <ac:spMkLst>
            <pc:docMk/>
            <pc:sldMk cId="585646997" sldId="817"/>
            <ac:spMk id="33" creationId="{5AF640B5-E262-E790-6731-618DCFE668B4}"/>
          </ac:spMkLst>
        </pc:spChg>
        <pc:spChg chg="del">
          <ac:chgData name="Knut Erik Rekdal" userId="d0eebe2d-c13b-4531-be2d-d180fee10ebf" providerId="ADAL" clId="{4E8B873A-85D6-490F-A3CB-26E44A5DEE60}" dt="2025-05-27T11:47:59.885" v="46393"/>
          <ac:spMkLst>
            <pc:docMk/>
            <pc:sldMk cId="585646997" sldId="817"/>
            <ac:spMk id="34" creationId="{8E72713D-B740-F08B-2445-55AD36CA9122}"/>
          </ac:spMkLst>
        </pc:spChg>
        <pc:spChg chg="del">
          <ac:chgData name="Knut Erik Rekdal" userId="d0eebe2d-c13b-4531-be2d-d180fee10ebf" providerId="ADAL" clId="{4E8B873A-85D6-490F-A3CB-26E44A5DEE60}" dt="2025-05-27T11:47:59.885" v="46392"/>
          <ac:spMkLst>
            <pc:docMk/>
            <pc:sldMk cId="585646997" sldId="817"/>
            <ac:spMk id="35" creationId="{DB823E3A-A299-6725-B9F0-D38A8A7F29F0}"/>
          </ac:spMkLst>
        </pc:spChg>
        <pc:spChg chg="del">
          <ac:chgData name="Knut Erik Rekdal" userId="d0eebe2d-c13b-4531-be2d-d180fee10ebf" providerId="ADAL" clId="{4E8B873A-85D6-490F-A3CB-26E44A5DEE60}" dt="2025-05-27T11:47:59.885" v="46391"/>
          <ac:spMkLst>
            <pc:docMk/>
            <pc:sldMk cId="585646997" sldId="817"/>
            <ac:spMk id="36" creationId="{E7DA7405-1F81-7B03-8107-4C42EDAEBEBD}"/>
          </ac:spMkLst>
        </pc:spChg>
        <pc:spChg chg="add del mod ord">
          <ac:chgData name="Knut Erik Rekdal" userId="d0eebe2d-c13b-4531-be2d-d180fee10ebf" providerId="ADAL" clId="{4E8B873A-85D6-490F-A3CB-26E44A5DEE60}" dt="2025-05-27T11:56:44.616" v="48278"/>
          <ac:spMkLst>
            <pc:docMk/>
            <pc:sldMk cId="585646997" sldId="817"/>
            <ac:spMk id="37" creationId="{36736CAF-B617-6DA2-C000-9698E60FD82D}"/>
          </ac:spMkLst>
        </pc:spChg>
        <pc:spChg chg="add del mod">
          <ac:chgData name="Knut Erik Rekdal" userId="d0eebe2d-c13b-4531-be2d-d180fee10ebf" providerId="ADAL" clId="{4E8B873A-85D6-490F-A3CB-26E44A5DEE60}" dt="2025-05-27T11:56:44.616" v="48279"/>
          <ac:spMkLst>
            <pc:docMk/>
            <pc:sldMk cId="585646997" sldId="817"/>
            <ac:spMk id="38" creationId="{F51F6ADD-D5A5-55A9-A8BE-56AD969B3A50}"/>
          </ac:spMkLst>
        </pc:spChg>
        <pc:spChg chg="add del mod">
          <ac:chgData name="Knut Erik Rekdal" userId="d0eebe2d-c13b-4531-be2d-d180fee10ebf" providerId="ADAL" clId="{4E8B873A-85D6-490F-A3CB-26E44A5DEE60}" dt="2025-05-27T12:02:51.580" v="53206"/>
          <ac:spMkLst>
            <pc:docMk/>
            <pc:sldMk cId="585646997" sldId="817"/>
            <ac:spMk id="39" creationId="{5E75F64F-5FB2-949B-7F16-A6BE9747E4DE}"/>
          </ac:spMkLst>
        </pc:spChg>
        <pc:spChg chg="add del mod">
          <ac:chgData name="Knut Erik Rekdal" userId="d0eebe2d-c13b-4531-be2d-d180fee10ebf" providerId="ADAL" clId="{4E8B873A-85D6-490F-A3CB-26E44A5DEE60}" dt="2025-05-27T12:10:51.514" v="59024"/>
          <ac:spMkLst>
            <pc:docMk/>
            <pc:sldMk cId="585646997" sldId="817"/>
            <ac:spMk id="40" creationId="{9745DF00-CE2C-B6F3-E6C5-B55FCC400B62}"/>
          </ac:spMkLst>
        </pc:spChg>
        <pc:spChg chg="add del mod">
          <ac:chgData name="Knut Erik Rekdal" userId="d0eebe2d-c13b-4531-be2d-d180fee10ebf" providerId="ADAL" clId="{4E8B873A-85D6-490F-A3CB-26E44A5DEE60}" dt="2025-05-27T12:10:51.524" v="59046"/>
          <ac:spMkLst>
            <pc:docMk/>
            <pc:sldMk cId="585646997" sldId="817"/>
            <ac:spMk id="41" creationId="{4AC8CFB7-5EB6-F326-3F87-13D418F45DC1}"/>
          </ac:spMkLst>
        </pc:spChg>
        <pc:spChg chg="add del mod ord">
          <ac:chgData name="Knut Erik Rekdal" userId="d0eebe2d-c13b-4531-be2d-d180fee10ebf" providerId="ADAL" clId="{4E8B873A-85D6-490F-A3CB-26E44A5DEE60}" dt="2025-05-27T11:56:26.148" v="47628"/>
          <ac:spMkLst>
            <pc:docMk/>
            <pc:sldMk cId="585646997" sldId="817"/>
            <ac:spMk id="43" creationId="{600D7645-BB3C-96F6-8FAE-412C68ED4662}"/>
          </ac:spMkLst>
        </pc:spChg>
        <pc:spChg chg="add del mod ord">
          <ac:chgData name="Knut Erik Rekdal" userId="d0eebe2d-c13b-4531-be2d-d180fee10ebf" providerId="ADAL" clId="{4E8B873A-85D6-490F-A3CB-26E44A5DEE60}" dt="2025-05-27T11:56:26.180" v="47665"/>
          <ac:spMkLst>
            <pc:docMk/>
            <pc:sldMk cId="585646997" sldId="817"/>
            <ac:spMk id="44" creationId="{C9715BC2-FE94-9900-A47B-8DEF0F21EDD7}"/>
          </ac:spMkLst>
        </pc:spChg>
        <pc:spChg chg="add del mod ord">
          <ac:chgData name="Knut Erik Rekdal" userId="d0eebe2d-c13b-4531-be2d-d180fee10ebf" providerId="ADAL" clId="{4E8B873A-85D6-490F-A3CB-26E44A5DEE60}" dt="2025-05-27T11:56:30.484" v="48067"/>
          <ac:spMkLst>
            <pc:docMk/>
            <pc:sldMk cId="585646997" sldId="817"/>
            <ac:spMk id="45" creationId="{C898104B-01A0-0091-2B45-8887DB9F0386}"/>
          </ac:spMkLst>
        </pc:spChg>
        <pc:spChg chg="add del mod ord">
          <ac:chgData name="Knut Erik Rekdal" userId="d0eebe2d-c13b-4531-be2d-d180fee10ebf" providerId="ADAL" clId="{4E8B873A-85D6-490F-A3CB-26E44A5DEE60}" dt="2025-05-27T11:56:26.234" v="47737"/>
          <ac:spMkLst>
            <pc:docMk/>
            <pc:sldMk cId="585646997" sldId="817"/>
            <ac:spMk id="46" creationId="{36181294-D241-47C1-0546-21B19836342E}"/>
          </ac:spMkLst>
        </pc:spChg>
        <pc:spChg chg="add del mod ord">
          <ac:chgData name="Knut Erik Rekdal" userId="d0eebe2d-c13b-4531-be2d-d180fee10ebf" providerId="ADAL" clId="{4E8B873A-85D6-490F-A3CB-26E44A5DEE60}" dt="2025-05-27T11:56:26.261" v="47780"/>
          <ac:spMkLst>
            <pc:docMk/>
            <pc:sldMk cId="585646997" sldId="817"/>
            <ac:spMk id="47" creationId="{3C9D2CCF-8735-D774-6B0C-E28DC070A101}"/>
          </ac:spMkLst>
        </pc:spChg>
        <pc:spChg chg="add del mod ord">
          <ac:chgData name="Knut Erik Rekdal" userId="d0eebe2d-c13b-4531-be2d-d180fee10ebf" providerId="ADAL" clId="{4E8B873A-85D6-490F-A3CB-26E44A5DEE60}" dt="2025-05-27T11:56:26.281" v="47818"/>
          <ac:spMkLst>
            <pc:docMk/>
            <pc:sldMk cId="585646997" sldId="817"/>
            <ac:spMk id="48" creationId="{EFF71E14-9005-9269-E418-598703676936}"/>
          </ac:spMkLst>
        </pc:spChg>
        <pc:spChg chg="add del mod ord">
          <ac:chgData name="Knut Erik Rekdal" userId="d0eebe2d-c13b-4531-be2d-d180fee10ebf" providerId="ADAL" clId="{4E8B873A-85D6-490F-A3CB-26E44A5DEE60}" dt="2025-05-27T11:56:26.286" v="47829"/>
          <ac:spMkLst>
            <pc:docMk/>
            <pc:sldMk cId="585646997" sldId="817"/>
            <ac:spMk id="49" creationId="{82587628-CF27-4224-9C5C-BC4DE28C1B92}"/>
          </ac:spMkLst>
        </pc:spChg>
        <pc:spChg chg="add del mod ord">
          <ac:chgData name="Knut Erik Rekdal" userId="d0eebe2d-c13b-4531-be2d-d180fee10ebf" providerId="ADAL" clId="{4E8B873A-85D6-490F-A3CB-26E44A5DEE60}" dt="2025-05-27T11:56:26.301" v="47851"/>
          <ac:spMkLst>
            <pc:docMk/>
            <pc:sldMk cId="585646997" sldId="817"/>
            <ac:spMk id="50" creationId="{E103DD1A-86F1-E246-6DC8-DA4D85C979F6}"/>
          </ac:spMkLst>
        </pc:spChg>
        <pc:spChg chg="add del mod ord">
          <ac:chgData name="Knut Erik Rekdal" userId="d0eebe2d-c13b-4531-be2d-d180fee10ebf" providerId="ADAL" clId="{4E8B873A-85D6-490F-A3CB-26E44A5DEE60}" dt="2025-05-27T11:56:26.318" v="47874"/>
          <ac:spMkLst>
            <pc:docMk/>
            <pc:sldMk cId="585646997" sldId="817"/>
            <ac:spMk id="51" creationId="{422CF604-7FE4-43FE-75C1-4A05C3DB5FB6}"/>
          </ac:spMkLst>
        </pc:spChg>
        <pc:spChg chg="add del mod modVis">
          <ac:chgData name="Knut Erik Rekdal" userId="d0eebe2d-c13b-4531-be2d-d180fee10ebf" providerId="ADAL" clId="{4E8B873A-85D6-490F-A3CB-26E44A5DEE60}" dt="2025-05-27T11:56:26.375" v="47969"/>
          <ac:spMkLst>
            <pc:docMk/>
            <pc:sldMk cId="585646997" sldId="817"/>
            <ac:spMk id="52" creationId="{03760C9A-0211-E328-D771-FF237B4ED209}"/>
          </ac:spMkLst>
        </pc:spChg>
        <pc:spChg chg="del">
          <ac:chgData name="Knut Erik Rekdal" userId="d0eebe2d-c13b-4531-be2d-d180fee10ebf" providerId="ADAL" clId="{4E8B873A-85D6-490F-A3CB-26E44A5DEE60}" dt="2025-05-27T11:47:59.885" v="46390"/>
          <ac:spMkLst>
            <pc:docMk/>
            <pc:sldMk cId="585646997" sldId="817"/>
            <ac:spMk id="60" creationId="{A408F5D0-30E0-0E58-69A9-11C9C3A3F400}"/>
          </ac:spMkLst>
        </pc:spChg>
        <pc:spChg chg="add del mod modVis">
          <ac:chgData name="Knut Erik Rekdal" userId="d0eebe2d-c13b-4531-be2d-d180fee10ebf" providerId="ADAL" clId="{4E8B873A-85D6-490F-A3CB-26E44A5DEE60}" dt="2025-05-27T11:56:30.545" v="48188"/>
          <ac:spMkLst>
            <pc:docMk/>
            <pc:sldMk cId="585646997" sldId="817"/>
            <ac:spMk id="68" creationId="{D2819BCD-FD76-2A80-EF09-FAC4E02AC467}"/>
          </ac:spMkLst>
        </pc:spChg>
        <pc:spChg chg="add del mod ord">
          <ac:chgData name="Knut Erik Rekdal" userId="d0eebe2d-c13b-4531-be2d-d180fee10ebf" providerId="ADAL" clId="{4E8B873A-85D6-490F-A3CB-26E44A5DEE60}" dt="2025-05-27T12:02:51.578" v="53203"/>
          <ac:spMkLst>
            <pc:docMk/>
            <pc:sldMk cId="585646997" sldId="817"/>
            <ac:spMk id="69" creationId="{EEFC108E-0666-4BCF-F4F1-1769A352AED7}"/>
          </ac:spMkLst>
        </pc:spChg>
        <pc:spChg chg="add del mod modVis">
          <ac:chgData name="Knut Erik Rekdal" userId="d0eebe2d-c13b-4531-be2d-d180fee10ebf" providerId="ADAL" clId="{4E8B873A-85D6-490F-A3CB-26E44A5DEE60}" dt="2025-05-27T11:56:33.111" v="48228"/>
          <ac:spMkLst>
            <pc:docMk/>
            <pc:sldMk cId="585646997" sldId="817"/>
            <ac:spMk id="71" creationId="{64ACB617-C87A-1792-3ADD-8362542FAB43}"/>
          </ac:spMkLst>
        </pc:spChg>
        <pc:spChg chg="add del mod modVis">
          <ac:chgData name="Knut Erik Rekdal" userId="d0eebe2d-c13b-4531-be2d-d180fee10ebf" providerId="ADAL" clId="{4E8B873A-85D6-490F-A3CB-26E44A5DEE60}" dt="2025-05-27T11:56:39.798" v="48268"/>
          <ac:spMkLst>
            <pc:docMk/>
            <pc:sldMk cId="585646997" sldId="817"/>
            <ac:spMk id="72" creationId="{C1C588A7-F27F-C0A6-AC73-611372DBD6C7}"/>
          </ac:spMkLst>
        </pc:spChg>
        <pc:spChg chg="add del mod">
          <ac:chgData name="Knut Erik Rekdal" userId="d0eebe2d-c13b-4531-be2d-d180fee10ebf" providerId="ADAL" clId="{4E8B873A-85D6-490F-A3CB-26E44A5DEE60}" dt="2025-05-27T12:02:51.576" v="53196"/>
          <ac:spMkLst>
            <pc:docMk/>
            <pc:sldMk cId="585646997" sldId="817"/>
            <ac:spMk id="73" creationId="{9CAB8B96-E8A4-A7EA-3505-8523678AA5C5}"/>
          </ac:spMkLst>
        </pc:spChg>
        <pc:spChg chg="add del mod modVis">
          <ac:chgData name="Knut Erik Rekdal" userId="d0eebe2d-c13b-4531-be2d-d180fee10ebf" providerId="ADAL" clId="{4E8B873A-85D6-490F-A3CB-26E44A5DEE60}" dt="2025-05-27T11:56:59.925" v="48531"/>
          <ac:spMkLst>
            <pc:docMk/>
            <pc:sldMk cId="585646997" sldId="817"/>
            <ac:spMk id="74" creationId="{47C2F8A1-409A-BDEE-864E-0BCCE23F3179}"/>
          </ac:spMkLst>
        </pc:spChg>
        <pc:spChg chg="add del mod ord">
          <ac:chgData name="Knut Erik Rekdal" userId="d0eebe2d-c13b-4531-be2d-d180fee10ebf" providerId="ADAL" clId="{4E8B873A-85D6-490F-A3CB-26E44A5DEE60}" dt="2025-05-27T12:02:51.577" v="53201"/>
          <ac:spMkLst>
            <pc:docMk/>
            <pc:sldMk cId="585646997" sldId="817"/>
            <ac:spMk id="77" creationId="{676C082A-E1CE-604E-5EF1-41F5D02CE3B7}"/>
          </ac:spMkLst>
        </pc:spChg>
        <pc:spChg chg="add del mod modVis">
          <ac:chgData name="Knut Erik Rekdal" userId="d0eebe2d-c13b-4531-be2d-d180fee10ebf" providerId="ADAL" clId="{4E8B873A-85D6-490F-A3CB-26E44A5DEE60}" dt="2025-05-27T11:57:07.382" v="48575"/>
          <ac:spMkLst>
            <pc:docMk/>
            <pc:sldMk cId="585646997" sldId="817"/>
            <ac:spMk id="78" creationId="{7F8CA198-B175-61AF-F3E4-2DC1E2FFCE76}"/>
          </ac:spMkLst>
        </pc:spChg>
        <pc:spChg chg="add del mod modVis">
          <ac:chgData name="Knut Erik Rekdal" userId="d0eebe2d-c13b-4531-be2d-d180fee10ebf" providerId="ADAL" clId="{4E8B873A-85D6-490F-A3CB-26E44A5DEE60}" dt="2025-05-27T11:57:12.574" v="48619"/>
          <ac:spMkLst>
            <pc:docMk/>
            <pc:sldMk cId="585646997" sldId="817"/>
            <ac:spMk id="79" creationId="{67840680-DB99-8CE8-FB21-B8D0AEBD9A73}"/>
          </ac:spMkLst>
        </pc:spChg>
        <pc:spChg chg="add del mod modVis">
          <ac:chgData name="Knut Erik Rekdal" userId="d0eebe2d-c13b-4531-be2d-d180fee10ebf" providerId="ADAL" clId="{4E8B873A-85D6-490F-A3CB-26E44A5DEE60}" dt="2025-05-27T11:57:21.135" v="48746"/>
          <ac:spMkLst>
            <pc:docMk/>
            <pc:sldMk cId="585646997" sldId="817"/>
            <ac:spMk id="80" creationId="{8F516050-6413-F824-F55F-D28C6EE556AD}"/>
          </ac:spMkLst>
        </pc:spChg>
        <pc:spChg chg="add del mod ord">
          <ac:chgData name="Knut Erik Rekdal" userId="d0eebe2d-c13b-4531-be2d-d180fee10ebf" providerId="ADAL" clId="{4E8B873A-85D6-490F-A3CB-26E44A5DEE60}" dt="2025-05-27T12:03:04.662" v="54524"/>
          <ac:spMkLst>
            <pc:docMk/>
            <pc:sldMk cId="585646997" sldId="817"/>
            <ac:spMk id="81" creationId="{72CFA360-7453-1BFA-7220-7D5F63CF1B2F}"/>
          </ac:spMkLst>
        </pc:spChg>
        <pc:spChg chg="add del mod modVis">
          <ac:chgData name="Knut Erik Rekdal" userId="d0eebe2d-c13b-4531-be2d-d180fee10ebf" providerId="ADAL" clId="{4E8B873A-85D6-490F-A3CB-26E44A5DEE60}" dt="2025-05-27T11:57:30.344" v="48982"/>
          <ac:spMkLst>
            <pc:docMk/>
            <pc:sldMk cId="585646997" sldId="817"/>
            <ac:spMk id="82" creationId="{BF13B2D6-A4A1-411B-06D8-9189379E67A4}"/>
          </ac:spMkLst>
        </pc:spChg>
        <pc:spChg chg="add del mod ord">
          <ac:chgData name="Knut Erik Rekdal" userId="d0eebe2d-c13b-4531-be2d-d180fee10ebf" providerId="ADAL" clId="{4E8B873A-85D6-490F-A3CB-26E44A5DEE60}" dt="2025-05-27T12:03:04.595" v="54382"/>
          <ac:spMkLst>
            <pc:docMk/>
            <pc:sldMk cId="585646997" sldId="817"/>
            <ac:spMk id="84" creationId="{AEC3F2C7-6586-78F4-37D4-734F469F931E}"/>
          </ac:spMkLst>
        </pc:spChg>
        <pc:spChg chg="add del mod modVis">
          <ac:chgData name="Knut Erik Rekdal" userId="d0eebe2d-c13b-4531-be2d-d180fee10ebf" providerId="ADAL" clId="{4E8B873A-85D6-490F-A3CB-26E44A5DEE60}" dt="2025-05-27T11:57:38.834" v="49128"/>
          <ac:spMkLst>
            <pc:docMk/>
            <pc:sldMk cId="585646997" sldId="817"/>
            <ac:spMk id="86" creationId="{9EDB52C0-2649-B0C2-70C0-8314A9E41EE6}"/>
          </ac:spMkLst>
        </pc:spChg>
        <pc:spChg chg="add del mod ord">
          <ac:chgData name="Knut Erik Rekdal" userId="d0eebe2d-c13b-4531-be2d-d180fee10ebf" providerId="ADAL" clId="{4E8B873A-85D6-490F-A3CB-26E44A5DEE60}" dt="2025-05-27T12:03:04.655" v="54500"/>
          <ac:spMkLst>
            <pc:docMk/>
            <pc:sldMk cId="585646997" sldId="817"/>
            <ac:spMk id="87" creationId="{F7A0F3DD-BF83-1BB6-3728-9756C81DF2E9}"/>
          </ac:spMkLst>
        </pc:spChg>
        <pc:spChg chg="add del mod modVis">
          <ac:chgData name="Knut Erik Rekdal" userId="d0eebe2d-c13b-4531-be2d-d180fee10ebf" providerId="ADAL" clId="{4E8B873A-85D6-490F-A3CB-26E44A5DEE60}" dt="2025-05-27T11:57:46.692" v="49368"/>
          <ac:spMkLst>
            <pc:docMk/>
            <pc:sldMk cId="585646997" sldId="817"/>
            <ac:spMk id="88" creationId="{A133DC2B-15E8-4CBF-B868-0DC593C9FA96}"/>
          </ac:spMkLst>
        </pc:spChg>
        <pc:spChg chg="add del mod ord">
          <ac:chgData name="Knut Erik Rekdal" userId="d0eebe2d-c13b-4531-be2d-d180fee10ebf" providerId="ADAL" clId="{4E8B873A-85D6-490F-A3CB-26E44A5DEE60}" dt="2025-05-27T12:03:04.564" v="54324"/>
          <ac:spMkLst>
            <pc:docMk/>
            <pc:sldMk cId="585646997" sldId="817"/>
            <ac:spMk id="89" creationId="{31AA988E-85C7-B127-1887-17D7FD95BC68}"/>
          </ac:spMkLst>
        </pc:spChg>
        <pc:spChg chg="del">
          <ac:chgData name="Knut Erik Rekdal" userId="d0eebe2d-c13b-4531-be2d-d180fee10ebf" providerId="ADAL" clId="{4E8B873A-85D6-490F-A3CB-26E44A5DEE60}" dt="2025-05-27T11:47:59.881" v="46389"/>
          <ac:spMkLst>
            <pc:docMk/>
            <pc:sldMk cId="585646997" sldId="817"/>
            <ac:spMk id="91" creationId="{71EF5A74-19C9-94E0-102D-CB17C23D29D1}"/>
          </ac:spMkLst>
        </pc:spChg>
        <pc:spChg chg="del">
          <ac:chgData name="Knut Erik Rekdal" userId="d0eebe2d-c13b-4531-be2d-d180fee10ebf" providerId="ADAL" clId="{4E8B873A-85D6-490F-A3CB-26E44A5DEE60}" dt="2025-05-27T11:47:59.881" v="46388"/>
          <ac:spMkLst>
            <pc:docMk/>
            <pc:sldMk cId="585646997" sldId="817"/>
            <ac:spMk id="92" creationId="{23A0561F-80C0-AF7E-BA97-E2A945CF3A89}"/>
          </ac:spMkLst>
        </pc:spChg>
        <pc:spChg chg="del">
          <ac:chgData name="Knut Erik Rekdal" userId="d0eebe2d-c13b-4531-be2d-d180fee10ebf" providerId="ADAL" clId="{4E8B873A-85D6-490F-A3CB-26E44A5DEE60}" dt="2025-05-27T11:47:59.878" v="46387"/>
          <ac:spMkLst>
            <pc:docMk/>
            <pc:sldMk cId="585646997" sldId="817"/>
            <ac:spMk id="93" creationId="{84169A48-41CE-6A77-2DE7-0A26560F14E2}"/>
          </ac:spMkLst>
        </pc:spChg>
        <pc:spChg chg="add del mod modVis">
          <ac:chgData name="Knut Erik Rekdal" userId="d0eebe2d-c13b-4531-be2d-d180fee10ebf" providerId="ADAL" clId="{4E8B873A-85D6-490F-A3CB-26E44A5DEE60}" dt="2025-05-27T11:57:52.689" v="49428"/>
          <ac:spMkLst>
            <pc:docMk/>
            <pc:sldMk cId="585646997" sldId="817"/>
            <ac:spMk id="95" creationId="{8CFF2000-BE71-7895-FFC2-EA753205E527}"/>
          </ac:spMkLst>
        </pc:spChg>
        <pc:spChg chg="add del mod">
          <ac:chgData name="Knut Erik Rekdal" userId="d0eebe2d-c13b-4531-be2d-d180fee10ebf" providerId="ADAL" clId="{4E8B873A-85D6-490F-A3CB-26E44A5DEE60}" dt="2025-05-27T12:10:51.528" v="59057"/>
          <ac:spMkLst>
            <pc:docMk/>
            <pc:sldMk cId="585646997" sldId="817"/>
            <ac:spMk id="96" creationId="{3989BCB9-DFC6-1B73-FA6B-57CA58971EB8}"/>
          </ac:spMkLst>
        </pc:spChg>
        <pc:spChg chg="add del mod">
          <ac:chgData name="Knut Erik Rekdal" userId="d0eebe2d-c13b-4531-be2d-d180fee10ebf" providerId="ADAL" clId="{4E8B873A-85D6-490F-A3CB-26E44A5DEE60}" dt="2025-05-27T12:10:51.486" v="58968"/>
          <ac:spMkLst>
            <pc:docMk/>
            <pc:sldMk cId="585646997" sldId="817"/>
            <ac:spMk id="97" creationId="{D7F7E8D2-E6DE-2B2C-1DD8-8406556328E0}"/>
          </ac:spMkLst>
        </pc:spChg>
        <pc:spChg chg="add del mod modVis">
          <ac:chgData name="Knut Erik Rekdal" userId="d0eebe2d-c13b-4531-be2d-d180fee10ebf" providerId="ADAL" clId="{4E8B873A-85D6-490F-A3CB-26E44A5DEE60}" dt="2025-05-27T11:59:03.118" v="49632"/>
          <ac:spMkLst>
            <pc:docMk/>
            <pc:sldMk cId="585646997" sldId="817"/>
            <ac:spMk id="98" creationId="{213BE064-68E2-1381-0568-D14F1D718813}"/>
          </ac:spMkLst>
        </pc:spChg>
        <pc:spChg chg="del">
          <ac:chgData name="Knut Erik Rekdal" userId="d0eebe2d-c13b-4531-be2d-d180fee10ebf" providerId="ADAL" clId="{4E8B873A-85D6-490F-A3CB-26E44A5DEE60}" dt="2025-05-27T11:47:59.888" v="46406"/>
          <ac:spMkLst>
            <pc:docMk/>
            <pc:sldMk cId="585646997" sldId="817"/>
            <ac:spMk id="99" creationId="{DBB4EA1B-4166-98B4-7346-33FC034A5D8E}"/>
          </ac:spMkLst>
        </pc:spChg>
        <pc:spChg chg="add del mod ord">
          <ac:chgData name="Knut Erik Rekdal" userId="d0eebe2d-c13b-4531-be2d-d180fee10ebf" providerId="ADAL" clId="{4E8B873A-85D6-490F-A3CB-26E44A5DEE60}" dt="2025-05-27T12:03:04.643" v="54477"/>
          <ac:spMkLst>
            <pc:docMk/>
            <pc:sldMk cId="585646997" sldId="817"/>
            <ac:spMk id="100" creationId="{2536F0BA-2D32-5D1E-D542-AE476BA4B31E}"/>
          </ac:spMkLst>
        </pc:spChg>
        <pc:spChg chg="add del mod">
          <ac:chgData name="Knut Erik Rekdal" userId="d0eebe2d-c13b-4531-be2d-d180fee10ebf" providerId="ADAL" clId="{4E8B873A-85D6-490F-A3CB-26E44A5DEE60}" dt="2025-05-27T12:10:51.486" v="58967"/>
          <ac:spMkLst>
            <pc:docMk/>
            <pc:sldMk cId="585646997" sldId="817"/>
            <ac:spMk id="102" creationId="{7050228E-B1F9-8928-D68E-977AF5F6FDFC}"/>
          </ac:spMkLst>
        </pc:spChg>
        <pc:spChg chg="add del mod modVis">
          <ac:chgData name="Knut Erik Rekdal" userId="d0eebe2d-c13b-4531-be2d-d180fee10ebf" providerId="ADAL" clId="{4E8B873A-85D6-490F-A3CB-26E44A5DEE60}" dt="2025-05-27T11:59:11.149" v="49951"/>
          <ac:spMkLst>
            <pc:docMk/>
            <pc:sldMk cId="585646997" sldId="817"/>
            <ac:spMk id="103" creationId="{3D7E98AB-C8B0-D645-C645-D99483E31A50}"/>
          </ac:spMkLst>
        </pc:spChg>
        <pc:spChg chg="add del mod ord">
          <ac:chgData name="Knut Erik Rekdal" userId="d0eebe2d-c13b-4531-be2d-d180fee10ebf" providerId="ADAL" clId="{4E8B873A-85D6-490F-A3CB-26E44A5DEE60}" dt="2025-05-27T12:03:04.556" v="54302"/>
          <ac:spMkLst>
            <pc:docMk/>
            <pc:sldMk cId="585646997" sldId="817"/>
            <ac:spMk id="105" creationId="{CC68D590-16A3-8741-D03A-EDB41F88B375}"/>
          </ac:spMkLst>
        </pc:spChg>
        <pc:spChg chg="add del mod modVis">
          <ac:chgData name="Knut Erik Rekdal" userId="d0eebe2d-c13b-4531-be2d-d180fee10ebf" providerId="ADAL" clId="{4E8B873A-85D6-490F-A3CB-26E44A5DEE60}" dt="2025-05-27T11:59:14.186" v="50019"/>
          <ac:spMkLst>
            <pc:docMk/>
            <pc:sldMk cId="585646997" sldId="817"/>
            <ac:spMk id="108" creationId="{1A7F2A29-6DEB-6ECF-6577-D7424122E0AA}"/>
          </ac:spMkLst>
        </pc:spChg>
        <pc:spChg chg="add del mod">
          <ac:chgData name="Knut Erik Rekdal" userId="d0eebe2d-c13b-4531-be2d-d180fee10ebf" providerId="ADAL" clId="{4E8B873A-85D6-490F-A3CB-26E44A5DEE60}" dt="2025-05-27T12:10:51.530" v="59066"/>
          <ac:spMkLst>
            <pc:docMk/>
            <pc:sldMk cId="585646997" sldId="817"/>
            <ac:spMk id="109" creationId="{D52BE9CF-FCC8-BB3E-33B9-0DFF127A0564}"/>
          </ac:spMkLst>
        </pc:spChg>
        <pc:spChg chg="add del mod ord">
          <ac:chgData name="Knut Erik Rekdal" userId="d0eebe2d-c13b-4531-be2d-d180fee10ebf" providerId="ADAL" clId="{4E8B873A-85D6-490F-A3CB-26E44A5DEE60}" dt="2025-05-27T12:10:51.490" v="58976"/>
          <ac:spMkLst>
            <pc:docMk/>
            <pc:sldMk cId="585646997" sldId="817"/>
            <ac:spMk id="110" creationId="{92D69A91-01B0-8383-C8B6-D22BFA2014E0}"/>
          </ac:spMkLst>
        </pc:spChg>
        <pc:spChg chg="add del mod modVis">
          <ac:chgData name="Knut Erik Rekdal" userId="d0eebe2d-c13b-4531-be2d-d180fee10ebf" providerId="ADAL" clId="{4E8B873A-85D6-490F-A3CB-26E44A5DEE60}" dt="2025-05-27T11:59:24.612" v="50259"/>
          <ac:spMkLst>
            <pc:docMk/>
            <pc:sldMk cId="585646997" sldId="817"/>
            <ac:spMk id="111" creationId="{3192A02A-608C-6936-E99C-2B4F9EC4CB02}"/>
          </ac:spMkLst>
        </pc:spChg>
        <pc:spChg chg="add del mod ord">
          <ac:chgData name="Knut Erik Rekdal" userId="d0eebe2d-c13b-4531-be2d-d180fee10ebf" providerId="ADAL" clId="{4E8B873A-85D6-490F-A3CB-26E44A5DEE60}" dt="2025-05-27T12:03:04.627" v="54454"/>
          <ac:spMkLst>
            <pc:docMk/>
            <pc:sldMk cId="585646997" sldId="817"/>
            <ac:spMk id="112" creationId="{1E02EB96-335C-DFFD-31F5-2EB399231DB6}"/>
          </ac:spMkLst>
        </pc:spChg>
        <pc:spChg chg="add del mod ord">
          <ac:chgData name="Knut Erik Rekdal" userId="d0eebe2d-c13b-4531-be2d-d180fee10ebf" providerId="ADAL" clId="{4E8B873A-85D6-490F-A3CB-26E44A5DEE60}" dt="2025-05-27T12:10:51.488" v="58975"/>
          <ac:spMkLst>
            <pc:docMk/>
            <pc:sldMk cId="585646997" sldId="817"/>
            <ac:spMk id="114" creationId="{8FD3BA55-F558-084F-17AD-891005003529}"/>
          </ac:spMkLst>
        </pc:spChg>
        <pc:spChg chg="add del mod modVis">
          <ac:chgData name="Knut Erik Rekdal" userId="d0eebe2d-c13b-4531-be2d-d180fee10ebf" providerId="ADAL" clId="{4E8B873A-85D6-490F-A3CB-26E44A5DEE60}" dt="2025-05-27T11:59:33.834" v="50519"/>
          <ac:spMkLst>
            <pc:docMk/>
            <pc:sldMk cId="585646997" sldId="817"/>
            <ac:spMk id="115" creationId="{91FB2913-CEA2-BC92-203A-FE7931B85C61}"/>
          </ac:spMkLst>
        </pc:spChg>
        <pc:spChg chg="add del mod ord">
          <ac:chgData name="Knut Erik Rekdal" userId="d0eebe2d-c13b-4531-be2d-d180fee10ebf" providerId="ADAL" clId="{4E8B873A-85D6-490F-A3CB-26E44A5DEE60}" dt="2025-05-27T12:03:04.547" v="54280"/>
          <ac:spMkLst>
            <pc:docMk/>
            <pc:sldMk cId="585646997" sldId="817"/>
            <ac:spMk id="116" creationId="{784B34E8-4215-89E9-C3FB-EDCB5EA8EE97}"/>
          </ac:spMkLst>
        </pc:spChg>
        <pc:spChg chg="add del mod">
          <ac:chgData name="Knut Erik Rekdal" userId="d0eebe2d-c13b-4531-be2d-d180fee10ebf" providerId="ADAL" clId="{4E8B873A-85D6-490F-A3CB-26E44A5DEE60}" dt="2025-05-27T12:02:47.396" v="52422"/>
          <ac:spMkLst>
            <pc:docMk/>
            <pc:sldMk cId="585646997" sldId="817"/>
            <ac:spMk id="117" creationId="{D45A0973-DEB9-026A-EF97-48DB8DF7AAD3}"/>
          </ac:spMkLst>
        </pc:spChg>
        <pc:spChg chg="add del mod ord">
          <ac:chgData name="Knut Erik Rekdal" userId="d0eebe2d-c13b-4531-be2d-d180fee10ebf" providerId="ADAL" clId="{4E8B873A-85D6-490F-A3CB-26E44A5DEE60}" dt="2025-05-27T12:02:47.391" v="52407"/>
          <ac:spMkLst>
            <pc:docMk/>
            <pc:sldMk cId="585646997" sldId="817"/>
            <ac:spMk id="118" creationId="{5A9D0B5E-FAB9-DAE4-3C4D-D6DD8B4F212D}"/>
          </ac:spMkLst>
        </pc:spChg>
        <pc:spChg chg="add del mod modVis">
          <ac:chgData name="Knut Erik Rekdal" userId="d0eebe2d-c13b-4531-be2d-d180fee10ebf" providerId="ADAL" clId="{4E8B873A-85D6-490F-A3CB-26E44A5DEE60}" dt="2025-05-27T12:00:50.619" v="50855"/>
          <ac:spMkLst>
            <pc:docMk/>
            <pc:sldMk cId="585646997" sldId="817"/>
            <ac:spMk id="119" creationId="{49B1F37C-C751-E746-F744-87652CEE1833}"/>
          </ac:spMkLst>
        </pc:spChg>
        <pc:spChg chg="add del mod ord">
          <ac:chgData name="Knut Erik Rekdal" userId="d0eebe2d-c13b-4531-be2d-d180fee10ebf" providerId="ADAL" clId="{4E8B873A-85D6-490F-A3CB-26E44A5DEE60}" dt="2025-05-27T12:02:47.395" v="52419"/>
          <ac:spMkLst>
            <pc:docMk/>
            <pc:sldMk cId="585646997" sldId="817"/>
            <ac:spMk id="120" creationId="{039B57D2-F85D-DFCB-15AF-016F31A91822}"/>
          </ac:spMkLst>
        </pc:spChg>
        <pc:spChg chg="add del mod">
          <ac:chgData name="Knut Erik Rekdal" userId="d0eebe2d-c13b-4531-be2d-d180fee10ebf" providerId="ADAL" clId="{4E8B873A-85D6-490F-A3CB-26E44A5DEE60}" dt="2025-05-27T12:02:47.389" v="52405"/>
          <ac:spMkLst>
            <pc:docMk/>
            <pc:sldMk cId="585646997" sldId="817"/>
            <ac:spMk id="125" creationId="{BC4AE56A-FD46-9DA9-BE01-7E4657734934}"/>
          </ac:spMkLst>
        </pc:spChg>
        <pc:spChg chg="add del mod modVis">
          <ac:chgData name="Knut Erik Rekdal" userId="d0eebe2d-c13b-4531-be2d-d180fee10ebf" providerId="ADAL" clId="{4E8B873A-85D6-490F-A3CB-26E44A5DEE60}" dt="2025-05-27T12:01:01.206" v="51266"/>
          <ac:spMkLst>
            <pc:docMk/>
            <pc:sldMk cId="585646997" sldId="817"/>
            <ac:spMk id="126" creationId="{DFBE164C-3BE5-E767-A9D5-E5B4D79A18C2}"/>
          </ac:spMkLst>
        </pc:spChg>
        <pc:spChg chg="add del mod ord">
          <ac:chgData name="Knut Erik Rekdal" userId="d0eebe2d-c13b-4531-be2d-d180fee10ebf" providerId="ADAL" clId="{4E8B873A-85D6-490F-A3CB-26E44A5DEE60}" dt="2025-05-27T12:02:47.395" v="52417"/>
          <ac:spMkLst>
            <pc:docMk/>
            <pc:sldMk cId="585646997" sldId="817"/>
            <ac:spMk id="127" creationId="{D08DA50F-24BC-1A23-7729-DDCACEB82575}"/>
          </ac:spMkLst>
        </pc:spChg>
        <pc:spChg chg="add del mod modVis">
          <ac:chgData name="Knut Erik Rekdal" userId="d0eebe2d-c13b-4531-be2d-d180fee10ebf" providerId="ADAL" clId="{4E8B873A-85D6-490F-A3CB-26E44A5DEE60}" dt="2025-05-27T12:01:04.530" v="51350"/>
          <ac:spMkLst>
            <pc:docMk/>
            <pc:sldMk cId="585646997" sldId="817"/>
            <ac:spMk id="130" creationId="{6426344E-D9E9-A93A-EA93-5876F19E501B}"/>
          </ac:spMkLst>
        </pc:spChg>
        <pc:spChg chg="add del mod modVis">
          <ac:chgData name="Knut Erik Rekdal" userId="d0eebe2d-c13b-4531-be2d-d180fee10ebf" providerId="ADAL" clId="{4E8B873A-85D6-490F-A3CB-26E44A5DEE60}" dt="2025-05-27T12:01:07.250" v="51434"/>
          <ac:spMkLst>
            <pc:docMk/>
            <pc:sldMk cId="585646997" sldId="817"/>
            <ac:spMk id="131" creationId="{09355730-EA3A-3E4B-2D29-8BCE5ACAF00B}"/>
          </ac:spMkLst>
        </pc:spChg>
        <pc:spChg chg="add del mod">
          <ac:chgData name="Knut Erik Rekdal" userId="d0eebe2d-c13b-4531-be2d-d180fee10ebf" providerId="ADAL" clId="{4E8B873A-85D6-490F-A3CB-26E44A5DEE60}" dt="2025-05-27T12:02:47.398" v="52429"/>
          <ac:spMkLst>
            <pc:docMk/>
            <pc:sldMk cId="585646997" sldId="817"/>
            <ac:spMk id="132" creationId="{F06B12FE-CBEE-1E76-2704-A12913E5E2A9}"/>
          </ac:spMkLst>
        </pc:spChg>
        <pc:spChg chg="add del mod">
          <ac:chgData name="Knut Erik Rekdal" userId="d0eebe2d-c13b-4531-be2d-d180fee10ebf" providerId="ADAL" clId="{4E8B873A-85D6-490F-A3CB-26E44A5DEE60}" dt="2025-05-27T12:02:47.394" v="52415"/>
          <ac:spMkLst>
            <pc:docMk/>
            <pc:sldMk cId="585646997" sldId="817"/>
            <ac:spMk id="133" creationId="{CDA9E347-FEE1-9987-DEBA-3005F2A12A70}"/>
          </ac:spMkLst>
        </pc:spChg>
        <pc:spChg chg="add del mod modVis">
          <ac:chgData name="Knut Erik Rekdal" userId="d0eebe2d-c13b-4531-be2d-d180fee10ebf" providerId="ADAL" clId="{4E8B873A-85D6-490F-A3CB-26E44A5DEE60}" dt="2025-05-27T12:01:21.317" v="51827"/>
          <ac:spMkLst>
            <pc:docMk/>
            <pc:sldMk cId="585646997" sldId="817"/>
            <ac:spMk id="134" creationId="{DBD67ABE-0BCC-1733-82D2-A738F7DCC4EB}"/>
          </ac:spMkLst>
        </pc:spChg>
        <pc:spChg chg="add del mod ord">
          <ac:chgData name="Knut Erik Rekdal" userId="d0eebe2d-c13b-4531-be2d-d180fee10ebf" providerId="ADAL" clId="{4E8B873A-85D6-490F-A3CB-26E44A5DEE60}" dt="2025-05-27T12:02:47.398" v="52426"/>
          <ac:spMkLst>
            <pc:docMk/>
            <pc:sldMk cId="585646997" sldId="817"/>
            <ac:spMk id="136" creationId="{A116760E-BF50-7D3F-25F0-7895C56EF37A}"/>
          </ac:spMkLst>
        </pc:spChg>
        <pc:spChg chg="add del mod">
          <ac:chgData name="Knut Erik Rekdal" userId="d0eebe2d-c13b-4531-be2d-d180fee10ebf" providerId="ADAL" clId="{4E8B873A-85D6-490F-A3CB-26E44A5DEE60}" dt="2025-05-27T12:02:47.393" v="52412"/>
          <ac:spMkLst>
            <pc:docMk/>
            <pc:sldMk cId="585646997" sldId="817"/>
            <ac:spMk id="142" creationId="{AF157B19-DF53-E188-7B12-2B214F38728D}"/>
          </ac:spMkLst>
        </pc:spChg>
        <pc:spChg chg="add del mod modVis">
          <ac:chgData name="Knut Erik Rekdal" userId="d0eebe2d-c13b-4531-be2d-d180fee10ebf" providerId="ADAL" clId="{4E8B873A-85D6-490F-A3CB-26E44A5DEE60}" dt="2025-05-27T12:01:29.575" v="52310"/>
          <ac:spMkLst>
            <pc:docMk/>
            <pc:sldMk cId="585646997" sldId="817"/>
            <ac:spMk id="143" creationId="{AC2D265F-D8AF-584B-BAB1-6DE850AA2B74}"/>
          </ac:spMkLst>
        </pc:spChg>
        <pc:spChg chg="add del mod ord">
          <ac:chgData name="Knut Erik Rekdal" userId="d0eebe2d-c13b-4531-be2d-d180fee10ebf" providerId="ADAL" clId="{4E8B873A-85D6-490F-A3CB-26E44A5DEE60}" dt="2025-05-27T12:02:47.397" v="52424"/>
          <ac:spMkLst>
            <pc:docMk/>
            <pc:sldMk cId="585646997" sldId="817"/>
            <ac:spMk id="146" creationId="{D4FA8351-4134-4EFB-D8DA-68E0F52BFE2A}"/>
          </ac:spMkLst>
        </pc:spChg>
        <pc:spChg chg="del">
          <ac:chgData name="Knut Erik Rekdal" userId="d0eebe2d-c13b-4531-be2d-d180fee10ebf" providerId="ADAL" clId="{4E8B873A-85D6-490F-A3CB-26E44A5DEE60}" dt="2025-05-27T11:54:42.353" v="46437" actId="478"/>
          <ac:spMkLst>
            <pc:docMk/>
            <pc:sldMk cId="585646997" sldId="817"/>
            <ac:spMk id="149" creationId="{0CCC111B-CA30-8DD9-15E6-B0E0E4EBDEF2}"/>
          </ac:spMkLst>
        </pc:spChg>
        <pc:spChg chg="del">
          <ac:chgData name="Knut Erik Rekdal" userId="d0eebe2d-c13b-4531-be2d-d180fee10ebf" providerId="ADAL" clId="{4E8B873A-85D6-490F-A3CB-26E44A5DEE60}" dt="2025-05-27T11:54:42.353" v="46437" actId="478"/>
          <ac:spMkLst>
            <pc:docMk/>
            <pc:sldMk cId="585646997" sldId="817"/>
            <ac:spMk id="150" creationId="{5B040FC1-B8F5-3004-023C-4320A62D79D2}"/>
          </ac:spMkLst>
        </pc:spChg>
        <pc:spChg chg="del">
          <ac:chgData name="Knut Erik Rekdal" userId="d0eebe2d-c13b-4531-be2d-d180fee10ebf" providerId="ADAL" clId="{4E8B873A-85D6-490F-A3CB-26E44A5DEE60}" dt="2025-05-27T11:54:42.353" v="46437" actId="478"/>
          <ac:spMkLst>
            <pc:docMk/>
            <pc:sldMk cId="585646997" sldId="817"/>
            <ac:spMk id="151" creationId="{CE8334FE-3968-DD31-48F8-C5688922647E}"/>
          </ac:spMkLst>
        </pc:spChg>
        <pc:spChg chg="del">
          <ac:chgData name="Knut Erik Rekdal" userId="d0eebe2d-c13b-4531-be2d-d180fee10ebf" providerId="ADAL" clId="{4E8B873A-85D6-490F-A3CB-26E44A5DEE60}" dt="2025-05-27T11:54:42.353" v="46437" actId="478"/>
          <ac:spMkLst>
            <pc:docMk/>
            <pc:sldMk cId="585646997" sldId="817"/>
            <ac:spMk id="152" creationId="{4D7B967B-5C05-E2D8-59DA-282E3032BB7C}"/>
          </ac:spMkLst>
        </pc:spChg>
        <pc:spChg chg="add del mod modVis">
          <ac:chgData name="Knut Erik Rekdal" userId="d0eebe2d-c13b-4531-be2d-d180fee10ebf" providerId="ADAL" clId="{4E8B873A-85D6-490F-A3CB-26E44A5DEE60}" dt="2025-05-27T12:01:46.522" v="52402"/>
          <ac:spMkLst>
            <pc:docMk/>
            <pc:sldMk cId="585646997" sldId="817"/>
            <ac:spMk id="204" creationId="{6DDA7455-0EF4-48A5-708A-870EC4D0CCAA}"/>
          </ac:spMkLst>
        </pc:spChg>
        <pc:spChg chg="add del mod">
          <ac:chgData name="Knut Erik Rekdal" userId="d0eebe2d-c13b-4531-be2d-d180fee10ebf" providerId="ADAL" clId="{4E8B873A-85D6-490F-A3CB-26E44A5DEE60}" dt="2025-05-27T12:10:51.514" v="59013"/>
          <ac:spMkLst>
            <pc:docMk/>
            <pc:sldMk cId="585646997" sldId="817"/>
            <ac:spMk id="234" creationId="{717D4E1F-B858-0C19-8ACB-279D686826D9}"/>
          </ac:spMkLst>
        </pc:spChg>
        <pc:spChg chg="add del mod">
          <ac:chgData name="Knut Erik Rekdal" userId="d0eebe2d-c13b-4531-be2d-d180fee10ebf" providerId="ADAL" clId="{4E8B873A-85D6-490F-A3CB-26E44A5DEE60}" dt="2025-05-27T12:10:51.514" v="59035"/>
          <ac:spMkLst>
            <pc:docMk/>
            <pc:sldMk cId="585646997" sldId="817"/>
            <ac:spMk id="235" creationId="{B7047B60-9ACF-ED8B-8FE2-B04153E98A94}"/>
          </ac:spMkLst>
        </pc:spChg>
        <pc:spChg chg="add del mod ord">
          <ac:chgData name="Knut Erik Rekdal" userId="d0eebe2d-c13b-4531-be2d-d180fee10ebf" providerId="ADAL" clId="{4E8B873A-85D6-490F-A3CB-26E44A5DEE60}" dt="2025-05-27T12:10:51.481" v="58950"/>
          <ac:spMkLst>
            <pc:docMk/>
            <pc:sldMk cId="585646997" sldId="817"/>
            <ac:spMk id="236" creationId="{B40391DF-29A7-072E-3D2C-1ACC382FF329}"/>
          </ac:spMkLst>
        </pc:spChg>
        <pc:spChg chg="add del mod">
          <ac:chgData name="Knut Erik Rekdal" userId="d0eebe2d-c13b-4531-be2d-d180fee10ebf" providerId="ADAL" clId="{4E8B873A-85D6-490F-A3CB-26E44A5DEE60}" dt="2025-05-27T12:10:51.471" v="58925"/>
          <ac:spMkLst>
            <pc:docMk/>
            <pc:sldMk cId="585646997" sldId="817"/>
            <ac:spMk id="237" creationId="{F2B6506D-019C-1E6B-4C0C-93390B0C8EA3}"/>
          </ac:spMkLst>
        </pc:spChg>
        <pc:spChg chg="add del mod ord">
          <ac:chgData name="Knut Erik Rekdal" userId="d0eebe2d-c13b-4531-be2d-d180fee10ebf" providerId="ADAL" clId="{4E8B873A-85D6-490F-A3CB-26E44A5DEE60}" dt="2025-05-27T12:10:51.481" v="58952"/>
          <ac:spMkLst>
            <pc:docMk/>
            <pc:sldMk cId="585646997" sldId="817"/>
            <ac:spMk id="238" creationId="{BF8BC338-6D13-5D4D-D0DD-384B5C8D521C}"/>
          </ac:spMkLst>
        </pc:spChg>
        <pc:spChg chg="add del mod ord">
          <ac:chgData name="Knut Erik Rekdal" userId="d0eebe2d-c13b-4531-be2d-d180fee10ebf" providerId="ADAL" clId="{4E8B873A-85D6-490F-A3CB-26E44A5DEE60}" dt="2025-05-27T12:10:51.473" v="58930"/>
          <ac:spMkLst>
            <pc:docMk/>
            <pc:sldMk cId="585646997" sldId="817"/>
            <ac:spMk id="239" creationId="{B62DEC7F-CE8F-E1E6-475B-ED7D2BA4722D}"/>
          </ac:spMkLst>
        </pc:spChg>
        <pc:spChg chg="add del mod modVis">
          <ac:chgData name="Knut Erik Rekdal" userId="d0eebe2d-c13b-4531-be2d-d180fee10ebf" providerId="ADAL" clId="{4E8B873A-85D6-490F-A3CB-26E44A5DEE60}" dt="2025-05-27T12:02:47.978" v="53189"/>
          <ac:spMkLst>
            <pc:docMk/>
            <pc:sldMk cId="585646997" sldId="817"/>
            <ac:spMk id="240" creationId="{2533A383-BD93-D5F3-DE47-D41298C2042E}"/>
          </ac:spMkLst>
        </pc:spChg>
        <pc:spChg chg="add del mod ord">
          <ac:chgData name="Knut Erik Rekdal" userId="d0eebe2d-c13b-4531-be2d-d180fee10ebf" providerId="ADAL" clId="{4E8B873A-85D6-490F-A3CB-26E44A5DEE60}" dt="2025-05-27T12:03:04.586" v="54360"/>
          <ac:spMkLst>
            <pc:docMk/>
            <pc:sldMk cId="585646997" sldId="817"/>
            <ac:spMk id="241" creationId="{EDA8C14E-981E-D9A6-7E69-ACB741531E48}"/>
          </ac:spMkLst>
        </pc:spChg>
        <pc:spChg chg="add del mod ord">
          <ac:chgData name="Knut Erik Rekdal" userId="d0eebe2d-c13b-4531-be2d-d180fee10ebf" providerId="ADAL" clId="{4E8B873A-85D6-490F-A3CB-26E44A5DEE60}" dt="2025-05-27T12:03:04.603" v="54404"/>
          <ac:spMkLst>
            <pc:docMk/>
            <pc:sldMk cId="585646997" sldId="817"/>
            <ac:spMk id="244" creationId="{5AA79221-9598-5B41-EB42-A65BDB8CC67F}"/>
          </ac:spMkLst>
        </pc:spChg>
        <pc:spChg chg="add del mod ord">
          <ac:chgData name="Knut Erik Rekdal" userId="d0eebe2d-c13b-4531-be2d-d180fee10ebf" providerId="ADAL" clId="{4E8B873A-85D6-490F-A3CB-26E44A5DEE60}" dt="2025-05-27T12:03:04.659" v="54512"/>
          <ac:spMkLst>
            <pc:docMk/>
            <pc:sldMk cId="585646997" sldId="817"/>
            <ac:spMk id="246" creationId="{B3D8AA28-78C2-9E6C-F6F2-EA45D3AD09A3}"/>
          </ac:spMkLst>
        </pc:spChg>
        <pc:spChg chg="add del mod ord">
          <ac:chgData name="Knut Erik Rekdal" userId="d0eebe2d-c13b-4531-be2d-d180fee10ebf" providerId="ADAL" clId="{4E8B873A-85D6-490F-A3CB-26E44A5DEE60}" dt="2025-05-27T12:03:04.666" v="54538"/>
          <ac:spMkLst>
            <pc:docMk/>
            <pc:sldMk cId="585646997" sldId="817"/>
            <ac:spMk id="248" creationId="{BF1EF78F-2E30-502D-3601-9862601D72B4}"/>
          </ac:spMkLst>
        </pc:spChg>
        <pc:spChg chg="add del mod modVis">
          <ac:chgData name="Knut Erik Rekdal" userId="d0eebe2d-c13b-4531-be2d-d180fee10ebf" providerId="ADAL" clId="{4E8B873A-85D6-490F-A3CB-26E44A5DEE60}" dt="2025-05-27T12:02:51.768" v="53489"/>
          <ac:spMkLst>
            <pc:docMk/>
            <pc:sldMk cId="585646997" sldId="817"/>
            <ac:spMk id="265" creationId="{ACF2EC10-0F01-12E2-649C-1DE01E4C3FEC}"/>
          </ac:spMkLst>
        </pc:spChg>
        <pc:spChg chg="add del mod">
          <ac:chgData name="Knut Erik Rekdal" userId="d0eebe2d-c13b-4531-be2d-d180fee10ebf" providerId="ADAL" clId="{4E8B873A-85D6-490F-A3CB-26E44A5DEE60}" dt="2025-05-27T12:10:51.504" v="59002"/>
          <ac:spMkLst>
            <pc:docMk/>
            <pc:sldMk cId="585646997" sldId="817"/>
            <ac:spMk id="274" creationId="{9DD9A109-517F-81CD-F6BD-AA4D24A01E23}"/>
          </ac:spMkLst>
        </pc:spChg>
        <pc:spChg chg="add del mod">
          <ac:chgData name="Knut Erik Rekdal" userId="d0eebe2d-c13b-4531-be2d-d180fee10ebf" providerId="ADAL" clId="{4E8B873A-85D6-490F-A3CB-26E44A5DEE60}" dt="2025-05-27T12:10:51.463" v="58909"/>
          <ac:spMkLst>
            <pc:docMk/>
            <pc:sldMk cId="585646997" sldId="817"/>
            <ac:spMk id="275" creationId="{6AA7BDDC-FB31-704F-B39C-AF37E819564E}"/>
          </ac:spMkLst>
        </pc:spChg>
        <pc:spChg chg="add del mod">
          <ac:chgData name="Knut Erik Rekdal" userId="d0eebe2d-c13b-4531-be2d-d180fee10ebf" providerId="ADAL" clId="{4E8B873A-85D6-490F-A3CB-26E44A5DEE60}" dt="2025-05-27T12:10:51.467" v="58914"/>
          <ac:spMkLst>
            <pc:docMk/>
            <pc:sldMk cId="585646997" sldId="817"/>
            <ac:spMk id="276" creationId="{287C7927-8942-6E6A-C350-34158B081578}"/>
          </ac:spMkLst>
        </pc:spChg>
        <pc:spChg chg="add del mod modVis">
          <ac:chgData name="Knut Erik Rekdal" userId="d0eebe2d-c13b-4531-be2d-d180fee10ebf" providerId="ADAL" clId="{4E8B873A-85D6-490F-A3CB-26E44A5DEE60}" dt="2025-05-27T12:02:54.054" v="54058"/>
          <ac:spMkLst>
            <pc:docMk/>
            <pc:sldMk cId="585646997" sldId="817"/>
            <ac:spMk id="284" creationId="{32BD6E9E-8568-7AF2-8FF2-1C7DA8E21014}"/>
          </ac:spMkLst>
        </pc:spChg>
        <pc:spChg chg="add del mod ord">
          <ac:chgData name="Knut Erik Rekdal" userId="d0eebe2d-c13b-4531-be2d-d180fee10ebf" providerId="ADAL" clId="{4E8B873A-85D6-490F-A3CB-26E44A5DEE60}" dt="2025-05-27T12:03:04.612" v="54426"/>
          <ac:spMkLst>
            <pc:docMk/>
            <pc:sldMk cId="585646997" sldId="817"/>
            <ac:spMk id="381" creationId="{38D2C77A-6F95-6567-B4C3-B30D1200EC2B}"/>
          </ac:spMkLst>
        </pc:spChg>
        <pc:spChg chg="add del mod ord">
          <ac:chgData name="Knut Erik Rekdal" userId="d0eebe2d-c13b-4531-be2d-d180fee10ebf" providerId="ADAL" clId="{4E8B873A-85D6-490F-A3CB-26E44A5DEE60}" dt="2025-05-27T12:03:04.670" v="54552"/>
          <ac:spMkLst>
            <pc:docMk/>
            <pc:sldMk cId="585646997" sldId="817"/>
            <ac:spMk id="383" creationId="{11DEBA2E-3E9A-F954-28C9-0EC2C3492A6F}"/>
          </ac:spMkLst>
        </pc:spChg>
        <pc:spChg chg="add del mod modVis">
          <ac:chgData name="Knut Erik Rekdal" userId="d0eebe2d-c13b-4531-be2d-d180fee10ebf" providerId="ADAL" clId="{4E8B873A-85D6-490F-A3CB-26E44A5DEE60}" dt="2025-05-27T12:03:04.734" v="54709"/>
          <ac:spMkLst>
            <pc:docMk/>
            <pc:sldMk cId="585646997" sldId="817"/>
            <ac:spMk id="387" creationId="{F7305C33-A906-EC2A-1F34-0C4C8C8B4BAC}"/>
          </ac:spMkLst>
        </pc:spChg>
        <pc:spChg chg="add del mod modVis">
          <ac:chgData name="Knut Erik Rekdal" userId="d0eebe2d-c13b-4531-be2d-d180fee10ebf" providerId="ADAL" clId="{4E8B873A-85D6-490F-A3CB-26E44A5DEE60}" dt="2025-05-27T12:03:07.188" v="55323"/>
          <ac:spMkLst>
            <pc:docMk/>
            <pc:sldMk cId="585646997" sldId="817"/>
            <ac:spMk id="394" creationId="{BF5A6221-E214-3A48-78E8-A45EB6C057B8}"/>
          </ac:spMkLst>
        </pc:spChg>
        <pc:spChg chg="add del mod ord">
          <ac:chgData name="Knut Erik Rekdal" userId="d0eebe2d-c13b-4531-be2d-d180fee10ebf" providerId="ADAL" clId="{4E8B873A-85D6-490F-A3CB-26E44A5DEE60}" dt="2025-05-27T12:10:51.530" v="59059"/>
          <ac:spMkLst>
            <pc:docMk/>
            <pc:sldMk cId="585646997" sldId="817"/>
            <ac:spMk id="395" creationId="{6AB09620-9E88-1CBC-28F5-FDAB5ED97296}"/>
          </ac:spMkLst>
        </pc:spChg>
        <pc:spChg chg="add del mod ord">
          <ac:chgData name="Knut Erik Rekdal" userId="d0eebe2d-c13b-4531-be2d-d180fee10ebf" providerId="ADAL" clId="{4E8B873A-85D6-490F-A3CB-26E44A5DEE60}" dt="2025-05-27T12:10:51.526" v="59048"/>
          <ac:spMkLst>
            <pc:docMk/>
            <pc:sldMk cId="585646997" sldId="817"/>
            <ac:spMk id="396" creationId="{91314654-8167-D9F4-5C84-92AE836925B3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37"/>
          <ac:spMkLst>
            <pc:docMk/>
            <pc:sldMk cId="585646997" sldId="817"/>
            <ac:spMk id="397" creationId="{7A3539C4-8475-4C11-7AF9-2B55CD744934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26"/>
          <ac:spMkLst>
            <pc:docMk/>
            <pc:sldMk cId="585646997" sldId="817"/>
            <ac:spMk id="398" creationId="{AFD1342E-30FB-F191-6647-9A4C48D50313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15"/>
          <ac:spMkLst>
            <pc:docMk/>
            <pc:sldMk cId="585646997" sldId="817"/>
            <ac:spMk id="399" creationId="{680D139C-82C5-9A13-234B-BE36B255D69B}"/>
          </ac:spMkLst>
        </pc:spChg>
        <pc:spChg chg="add del mod ord">
          <ac:chgData name="Knut Erik Rekdal" userId="d0eebe2d-c13b-4531-be2d-d180fee10ebf" providerId="ADAL" clId="{4E8B873A-85D6-490F-A3CB-26E44A5DEE60}" dt="2025-05-27T12:10:51.506" v="59004"/>
          <ac:spMkLst>
            <pc:docMk/>
            <pc:sldMk cId="585646997" sldId="817"/>
            <ac:spMk id="400" creationId="{9632DA6F-6A69-FEA1-8F3B-4D94BF0F0BF8}"/>
          </ac:spMkLst>
        </pc:spChg>
        <pc:spChg chg="add del mod ord">
          <ac:chgData name="Knut Erik Rekdal" userId="d0eebe2d-c13b-4531-be2d-d180fee10ebf" providerId="ADAL" clId="{4E8B873A-85D6-490F-A3CB-26E44A5DEE60}" dt="2025-05-27T12:10:51.497" v="58993"/>
          <ac:spMkLst>
            <pc:docMk/>
            <pc:sldMk cId="585646997" sldId="817"/>
            <ac:spMk id="401" creationId="{37E2B232-0535-F6B8-7429-07E0659B8FE9}"/>
          </ac:spMkLst>
        </pc:spChg>
        <pc:spChg chg="add del mod ord">
          <ac:chgData name="Knut Erik Rekdal" userId="d0eebe2d-c13b-4531-be2d-d180fee10ebf" providerId="ADAL" clId="{4E8B873A-85D6-490F-A3CB-26E44A5DEE60}" dt="2025-05-27T12:10:51.530" v="59061"/>
          <ac:spMkLst>
            <pc:docMk/>
            <pc:sldMk cId="585646997" sldId="817"/>
            <ac:spMk id="402" creationId="{6D34F084-BF5F-FE62-7A29-3DA26AA7AE6C}"/>
          </ac:spMkLst>
        </pc:spChg>
        <pc:spChg chg="add del mod ord">
          <ac:chgData name="Knut Erik Rekdal" userId="d0eebe2d-c13b-4531-be2d-d180fee10ebf" providerId="ADAL" clId="{4E8B873A-85D6-490F-A3CB-26E44A5DEE60}" dt="2025-05-27T12:10:51.526" v="59050"/>
          <ac:spMkLst>
            <pc:docMk/>
            <pc:sldMk cId="585646997" sldId="817"/>
            <ac:spMk id="403" creationId="{93A85521-1584-9BB5-AFB8-3DFDA5F9FE91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39"/>
          <ac:spMkLst>
            <pc:docMk/>
            <pc:sldMk cId="585646997" sldId="817"/>
            <ac:spMk id="404" creationId="{6493A086-BFE6-545A-E43D-8163B5A381BE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28"/>
          <ac:spMkLst>
            <pc:docMk/>
            <pc:sldMk cId="585646997" sldId="817"/>
            <ac:spMk id="405" creationId="{7BEBA0A9-42FE-622C-A8FE-F4CEBF57152A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17"/>
          <ac:spMkLst>
            <pc:docMk/>
            <pc:sldMk cId="585646997" sldId="817"/>
            <ac:spMk id="406" creationId="{022DAD36-BA78-6327-FFF3-B74750A4C675}"/>
          </ac:spMkLst>
        </pc:spChg>
        <pc:spChg chg="add del mod ord">
          <ac:chgData name="Knut Erik Rekdal" userId="d0eebe2d-c13b-4531-be2d-d180fee10ebf" providerId="ADAL" clId="{4E8B873A-85D6-490F-A3CB-26E44A5DEE60}" dt="2025-05-27T12:10:51.506" v="59006"/>
          <ac:spMkLst>
            <pc:docMk/>
            <pc:sldMk cId="585646997" sldId="817"/>
            <ac:spMk id="407" creationId="{3F59E1A9-CC47-9CF3-B389-3194495FCE47}"/>
          </ac:spMkLst>
        </pc:spChg>
        <pc:spChg chg="add del mod ord">
          <ac:chgData name="Knut Erik Rekdal" userId="d0eebe2d-c13b-4531-be2d-d180fee10ebf" providerId="ADAL" clId="{4E8B873A-85D6-490F-A3CB-26E44A5DEE60}" dt="2025-05-27T12:10:51.498" v="58995"/>
          <ac:spMkLst>
            <pc:docMk/>
            <pc:sldMk cId="585646997" sldId="817"/>
            <ac:spMk id="408" creationId="{A42EE9C5-6C9E-BE91-AFA7-9B0E57CB0FEB}"/>
          </ac:spMkLst>
        </pc:spChg>
        <pc:spChg chg="add del mod">
          <ac:chgData name="Knut Erik Rekdal" userId="d0eebe2d-c13b-4531-be2d-d180fee10ebf" providerId="ADAL" clId="{4E8B873A-85D6-490F-A3CB-26E44A5DEE60}" dt="2025-05-27T12:10:51.496" v="58991"/>
          <ac:spMkLst>
            <pc:docMk/>
            <pc:sldMk cId="585646997" sldId="817"/>
            <ac:spMk id="409" creationId="{5578DF44-8030-E901-1350-E20A172A6BDD}"/>
          </ac:spMkLst>
        </pc:spChg>
        <pc:spChg chg="add del mod modVis">
          <ac:chgData name="Knut Erik Rekdal" userId="d0eebe2d-c13b-4531-be2d-d180fee10ebf" providerId="ADAL" clId="{4E8B873A-85D6-490F-A3CB-26E44A5DEE60}" dt="2025-05-27T12:03:13.737" v="55557"/>
          <ac:spMkLst>
            <pc:docMk/>
            <pc:sldMk cId="585646997" sldId="817"/>
            <ac:spMk id="410" creationId="{F170E079-A34D-2BA6-5215-35319258050C}"/>
          </ac:spMkLst>
        </pc:spChg>
        <pc:spChg chg="add del mod">
          <ac:chgData name="Knut Erik Rekdal" userId="d0eebe2d-c13b-4531-be2d-d180fee10ebf" providerId="ADAL" clId="{4E8B873A-85D6-490F-A3CB-26E44A5DEE60}" dt="2025-05-27T12:10:51.457" v="58897"/>
          <ac:spMkLst>
            <pc:docMk/>
            <pc:sldMk cId="585646997" sldId="817"/>
            <ac:spMk id="412" creationId="{CD00E223-5872-8A1F-3D15-EE559F15FC39}"/>
          </ac:spMkLst>
        </pc:spChg>
        <pc:spChg chg="add del mod">
          <ac:chgData name="Knut Erik Rekdal" userId="d0eebe2d-c13b-4531-be2d-d180fee10ebf" providerId="ADAL" clId="{4E8B873A-85D6-490F-A3CB-26E44A5DEE60}" dt="2025-05-27T12:10:51.459" v="58898"/>
          <ac:spMkLst>
            <pc:docMk/>
            <pc:sldMk cId="585646997" sldId="817"/>
            <ac:spMk id="413" creationId="{C7909930-A504-AE3C-F77C-132E249517C7}"/>
          </ac:spMkLst>
        </pc:spChg>
        <pc:spChg chg="add del mod modVis">
          <ac:chgData name="Knut Erik Rekdal" userId="d0eebe2d-c13b-4531-be2d-d180fee10ebf" providerId="ADAL" clId="{4E8B873A-85D6-490F-A3CB-26E44A5DEE60}" dt="2025-05-27T12:05:19.334" v="56354"/>
          <ac:spMkLst>
            <pc:docMk/>
            <pc:sldMk cId="585646997" sldId="817"/>
            <ac:spMk id="414" creationId="{E4C486ED-DD5D-DFA2-EB4F-A5995FACDB11}"/>
          </ac:spMkLst>
        </pc:spChg>
        <pc:spChg chg="add del mod ord">
          <ac:chgData name="Knut Erik Rekdal" userId="d0eebe2d-c13b-4531-be2d-d180fee10ebf" providerId="ADAL" clId="{4E8B873A-85D6-490F-A3CB-26E44A5DEE60}" dt="2025-05-27T12:10:51.492" v="58984"/>
          <ac:spMkLst>
            <pc:docMk/>
            <pc:sldMk cId="585646997" sldId="817"/>
            <ac:spMk id="417" creationId="{75C5C129-7714-17A7-FF7D-2586AACCF855}"/>
          </ac:spMkLst>
        </pc:spChg>
        <pc:spChg chg="add del mod ord">
          <ac:chgData name="Knut Erik Rekdal" userId="d0eebe2d-c13b-4531-be2d-d180fee10ebf" providerId="ADAL" clId="{4E8B873A-85D6-490F-A3CB-26E44A5DEE60}" dt="2025-05-27T12:10:51.494" v="58986"/>
          <ac:spMkLst>
            <pc:docMk/>
            <pc:sldMk cId="585646997" sldId="817"/>
            <ac:spMk id="419" creationId="{CB51C821-19FE-5FAF-D9A6-09C23ADB526A}"/>
          </ac:spMkLst>
        </pc:spChg>
        <pc:spChg chg="add del mod">
          <ac:chgData name="Knut Erik Rekdal" userId="d0eebe2d-c13b-4531-be2d-d180fee10ebf" providerId="ADAL" clId="{4E8B873A-85D6-490F-A3CB-26E44A5DEE60}" dt="2025-05-27T12:10:51.530" v="59073"/>
          <ac:spMkLst>
            <pc:docMk/>
            <pc:sldMk cId="585646997" sldId="817"/>
            <ac:spMk id="420" creationId="{8009BA6F-6817-99DA-669E-801C7359D116}"/>
          </ac:spMkLst>
        </pc:spChg>
        <pc:spChg chg="add del mod">
          <ac:chgData name="Knut Erik Rekdal" userId="d0eebe2d-c13b-4531-be2d-d180fee10ebf" providerId="ADAL" clId="{4E8B873A-85D6-490F-A3CB-26E44A5DEE60}" dt="2025-05-27T12:10:51.530" v="59069"/>
          <ac:spMkLst>
            <pc:docMk/>
            <pc:sldMk cId="585646997" sldId="817"/>
            <ac:spMk id="421" creationId="{75553E7C-79DB-D7D9-31F7-82570553AA8E}"/>
          </ac:spMkLst>
        </pc:spChg>
        <pc:spChg chg="add del mod modVis">
          <ac:chgData name="Knut Erik Rekdal" userId="d0eebe2d-c13b-4531-be2d-d180fee10ebf" providerId="ADAL" clId="{4E8B873A-85D6-490F-A3CB-26E44A5DEE60}" dt="2025-05-27T12:10:43.077" v="57250"/>
          <ac:spMkLst>
            <pc:docMk/>
            <pc:sldMk cId="585646997" sldId="817"/>
            <ac:spMk id="422" creationId="{BCFFDB6A-2B1D-9F96-4AE1-4142EB55D754}"/>
          </ac:spMkLst>
        </pc:spChg>
        <pc:spChg chg="add del mod">
          <ac:chgData name="Knut Erik Rekdal" userId="d0eebe2d-c13b-4531-be2d-d180fee10ebf" providerId="ADAL" clId="{4E8B873A-85D6-490F-A3CB-26E44A5DEE60}" dt="2025-05-27T12:10:51.530" v="59074"/>
          <ac:spMkLst>
            <pc:docMk/>
            <pc:sldMk cId="585646997" sldId="817"/>
            <ac:spMk id="426" creationId="{99FC927A-9328-7F23-7E06-12C2BABED1A8}"/>
          </ac:spMkLst>
        </pc:spChg>
        <pc:spChg chg="add del mod">
          <ac:chgData name="Knut Erik Rekdal" userId="d0eebe2d-c13b-4531-be2d-d180fee10ebf" providerId="ADAL" clId="{4E8B873A-85D6-490F-A3CB-26E44A5DEE60}" dt="2025-05-27T12:10:51.530" v="59070"/>
          <ac:spMkLst>
            <pc:docMk/>
            <pc:sldMk cId="585646997" sldId="817"/>
            <ac:spMk id="427" creationId="{CE632AD6-A5E6-0481-5B9A-2CB7536EAA2F}"/>
          </ac:spMkLst>
        </pc:spChg>
        <pc:spChg chg="add del mod modVis">
          <ac:chgData name="Knut Erik Rekdal" userId="d0eebe2d-c13b-4531-be2d-d180fee10ebf" providerId="ADAL" clId="{4E8B873A-85D6-490F-A3CB-26E44A5DEE60}" dt="2025-05-27T12:10:46.264" v="57553"/>
          <ac:spMkLst>
            <pc:docMk/>
            <pc:sldMk cId="585646997" sldId="817"/>
            <ac:spMk id="428" creationId="{16D66A14-7014-E20C-D28A-C953EA70F223}"/>
          </ac:spMkLst>
        </pc:spChg>
        <pc:spChg chg="add del mod ord">
          <ac:chgData name="Knut Erik Rekdal" userId="d0eebe2d-c13b-4531-be2d-d180fee10ebf" providerId="ADAL" clId="{4E8B873A-85D6-490F-A3CB-26E44A5DEE60}" dt="2025-05-27T12:10:51.494" v="58988"/>
          <ac:spMkLst>
            <pc:docMk/>
            <pc:sldMk cId="585646997" sldId="817"/>
            <ac:spMk id="429" creationId="{DCD0530B-355E-5AED-D453-DB6CB587D3A7}"/>
          </ac:spMkLst>
        </pc:spChg>
        <pc:spChg chg="add del mod">
          <ac:chgData name="Knut Erik Rekdal" userId="d0eebe2d-c13b-4531-be2d-d180fee10ebf" providerId="ADAL" clId="{4E8B873A-85D6-490F-A3CB-26E44A5DEE60}" dt="2025-05-27T12:10:51.490" v="58979"/>
          <ac:spMkLst>
            <pc:docMk/>
            <pc:sldMk cId="585646997" sldId="817"/>
            <ac:spMk id="430" creationId="{397273AD-17DD-F8DF-0956-BDBBD5A3EAF7}"/>
          </ac:spMkLst>
        </pc:spChg>
        <pc:spChg chg="add del mod">
          <ac:chgData name="Knut Erik Rekdal" userId="d0eebe2d-c13b-4531-be2d-d180fee10ebf" providerId="ADAL" clId="{4E8B873A-85D6-490F-A3CB-26E44A5DEE60}" dt="2025-05-27T12:10:51.488" v="58971"/>
          <ac:spMkLst>
            <pc:docMk/>
            <pc:sldMk cId="585646997" sldId="817"/>
            <ac:spMk id="431" creationId="{CF2DFBE7-307B-4375-7537-4E269FD7BA78}"/>
          </ac:spMkLst>
        </pc:spChg>
        <pc:spChg chg="add del mod">
          <ac:chgData name="Knut Erik Rekdal" userId="d0eebe2d-c13b-4531-be2d-d180fee10ebf" providerId="ADAL" clId="{4E8B873A-85D6-490F-A3CB-26E44A5DEE60}" dt="2025-05-27T12:10:51.484" v="58963"/>
          <ac:spMkLst>
            <pc:docMk/>
            <pc:sldMk cId="585646997" sldId="817"/>
            <ac:spMk id="432" creationId="{724F36BD-5AC3-EDCC-EA6E-67F9185F2DA7}"/>
          </ac:spMkLst>
        </pc:spChg>
        <pc:spChg chg="add del mod">
          <ac:chgData name="Knut Erik Rekdal" userId="d0eebe2d-c13b-4531-be2d-d180fee10ebf" providerId="ADAL" clId="{4E8B873A-85D6-490F-A3CB-26E44A5DEE60}" dt="2025-05-27T12:10:51.482" v="58955"/>
          <ac:spMkLst>
            <pc:docMk/>
            <pc:sldMk cId="585646997" sldId="817"/>
            <ac:spMk id="433" creationId="{42E91404-8BAF-0D85-E78F-59C5C2C3E9C8}"/>
          </ac:spMkLst>
        </pc:spChg>
        <pc:spChg chg="add del mod">
          <ac:chgData name="Knut Erik Rekdal" userId="d0eebe2d-c13b-4531-be2d-d180fee10ebf" providerId="ADAL" clId="{4E8B873A-85D6-490F-A3CB-26E44A5DEE60}" dt="2025-05-27T12:10:51.477" v="58945"/>
          <ac:spMkLst>
            <pc:docMk/>
            <pc:sldMk cId="585646997" sldId="817"/>
            <ac:spMk id="434" creationId="{5B62DA7C-FB54-D963-70C2-B52820ABB357}"/>
          </ac:spMkLst>
        </pc:spChg>
        <pc:spChg chg="add del mod">
          <ac:chgData name="Knut Erik Rekdal" userId="d0eebe2d-c13b-4531-be2d-d180fee10ebf" providerId="ADAL" clId="{4E8B873A-85D6-490F-A3CB-26E44A5DEE60}" dt="2025-05-27T12:10:51.473" v="58933"/>
          <ac:spMkLst>
            <pc:docMk/>
            <pc:sldMk cId="585646997" sldId="817"/>
            <ac:spMk id="435" creationId="{9C6786E2-B0AD-17F0-1E58-BF52E15BBEF7}"/>
          </ac:spMkLst>
        </pc:spChg>
        <pc:spChg chg="add del mod">
          <ac:chgData name="Knut Erik Rekdal" userId="d0eebe2d-c13b-4531-be2d-d180fee10ebf" providerId="ADAL" clId="{4E8B873A-85D6-490F-A3CB-26E44A5DEE60}" dt="2025-05-27T12:10:51.467" v="58917"/>
          <ac:spMkLst>
            <pc:docMk/>
            <pc:sldMk cId="585646997" sldId="817"/>
            <ac:spMk id="436" creationId="{AA190C75-E057-8355-CBD9-690FB9EDBC09}"/>
          </ac:spMkLst>
        </pc:spChg>
        <pc:spChg chg="add del mod">
          <ac:chgData name="Knut Erik Rekdal" userId="d0eebe2d-c13b-4531-be2d-d180fee10ebf" providerId="ADAL" clId="{4E8B873A-85D6-490F-A3CB-26E44A5DEE60}" dt="2025-05-27T12:10:51.459" v="58901"/>
          <ac:spMkLst>
            <pc:docMk/>
            <pc:sldMk cId="585646997" sldId="817"/>
            <ac:spMk id="437" creationId="{39C99456-C466-16B5-702F-85D0DB145BBC}"/>
          </ac:spMkLst>
        </pc:spChg>
        <pc:spChg chg="add del mod">
          <ac:chgData name="Knut Erik Rekdal" userId="d0eebe2d-c13b-4531-be2d-d180fee10ebf" providerId="ADAL" clId="{4E8B873A-85D6-490F-A3CB-26E44A5DEE60}" dt="2025-05-27T12:10:51.492" v="58982"/>
          <ac:spMkLst>
            <pc:docMk/>
            <pc:sldMk cId="585646997" sldId="817"/>
            <ac:spMk id="438" creationId="{D0C7E809-7814-95A9-E8A2-FBF39DCC4C29}"/>
          </ac:spMkLst>
        </pc:spChg>
        <pc:spChg chg="add del mod">
          <ac:chgData name="Knut Erik Rekdal" userId="d0eebe2d-c13b-4531-be2d-d180fee10ebf" providerId="ADAL" clId="{4E8B873A-85D6-490F-A3CB-26E44A5DEE60}" dt="2025-05-27T12:10:51.488" v="58974"/>
          <ac:spMkLst>
            <pc:docMk/>
            <pc:sldMk cId="585646997" sldId="817"/>
            <ac:spMk id="439" creationId="{DEEC08B1-F16E-F708-D620-B0456A81C305}"/>
          </ac:spMkLst>
        </pc:spChg>
        <pc:spChg chg="add del mod">
          <ac:chgData name="Knut Erik Rekdal" userId="d0eebe2d-c13b-4531-be2d-d180fee10ebf" providerId="ADAL" clId="{4E8B873A-85D6-490F-A3CB-26E44A5DEE60}" dt="2025-05-27T12:10:51.486" v="58966"/>
          <ac:spMkLst>
            <pc:docMk/>
            <pc:sldMk cId="585646997" sldId="817"/>
            <ac:spMk id="440" creationId="{94BE403D-165B-9F88-38F7-3BBC588C8B69}"/>
          </ac:spMkLst>
        </pc:spChg>
        <pc:spChg chg="add del mod">
          <ac:chgData name="Knut Erik Rekdal" userId="d0eebe2d-c13b-4531-be2d-d180fee10ebf" providerId="ADAL" clId="{4E8B873A-85D6-490F-A3CB-26E44A5DEE60}" dt="2025-05-27T12:10:51.482" v="58958"/>
          <ac:spMkLst>
            <pc:docMk/>
            <pc:sldMk cId="585646997" sldId="817"/>
            <ac:spMk id="441" creationId="{98F72872-725A-42F6-31BB-BE1207AB901B}"/>
          </ac:spMkLst>
        </pc:spChg>
        <pc:spChg chg="add del mod">
          <ac:chgData name="Knut Erik Rekdal" userId="d0eebe2d-c13b-4531-be2d-d180fee10ebf" providerId="ADAL" clId="{4E8B873A-85D6-490F-A3CB-26E44A5DEE60}" dt="2025-05-27T12:10:51.479" v="58948"/>
          <ac:spMkLst>
            <pc:docMk/>
            <pc:sldMk cId="585646997" sldId="817"/>
            <ac:spMk id="442" creationId="{4D8B63D6-F8ED-DDA0-6ECB-BC83EB620586}"/>
          </ac:spMkLst>
        </pc:spChg>
        <pc:spChg chg="add del mod">
          <ac:chgData name="Knut Erik Rekdal" userId="d0eebe2d-c13b-4531-be2d-d180fee10ebf" providerId="ADAL" clId="{4E8B873A-85D6-490F-A3CB-26E44A5DEE60}" dt="2025-05-27T12:10:51.475" v="58936"/>
          <ac:spMkLst>
            <pc:docMk/>
            <pc:sldMk cId="585646997" sldId="817"/>
            <ac:spMk id="443" creationId="{C3C8D5A1-9A08-B75A-C235-51D59A8C2639}"/>
          </ac:spMkLst>
        </pc:spChg>
        <pc:spChg chg="add del mod">
          <ac:chgData name="Knut Erik Rekdal" userId="d0eebe2d-c13b-4531-be2d-d180fee10ebf" providerId="ADAL" clId="{4E8B873A-85D6-490F-A3CB-26E44A5DEE60}" dt="2025-05-27T12:10:51.469" v="58920"/>
          <ac:spMkLst>
            <pc:docMk/>
            <pc:sldMk cId="585646997" sldId="817"/>
            <ac:spMk id="444" creationId="{99D14F04-B0B3-5B5A-1C1C-7C86B105D8EA}"/>
          </ac:spMkLst>
        </pc:spChg>
        <pc:spChg chg="add del mod">
          <ac:chgData name="Knut Erik Rekdal" userId="d0eebe2d-c13b-4531-be2d-d180fee10ebf" providerId="ADAL" clId="{4E8B873A-85D6-490F-A3CB-26E44A5DEE60}" dt="2025-05-27T12:10:51.461" v="58904"/>
          <ac:spMkLst>
            <pc:docMk/>
            <pc:sldMk cId="585646997" sldId="817"/>
            <ac:spMk id="445" creationId="{1ABB33C0-3EC0-EF7F-72B9-89A8796F3739}"/>
          </ac:spMkLst>
        </pc:spChg>
        <pc:spChg chg="add del mod modVis">
          <ac:chgData name="Knut Erik Rekdal" userId="d0eebe2d-c13b-4531-be2d-d180fee10ebf" providerId="ADAL" clId="{4E8B873A-85D6-490F-A3CB-26E44A5DEE60}" dt="2025-05-27T12:10:49.247" v="58894"/>
          <ac:spMkLst>
            <pc:docMk/>
            <pc:sldMk cId="585646997" sldId="817"/>
            <ac:spMk id="446" creationId="{17A20C5F-D966-2975-28F4-A4B9150D7AD0}"/>
          </ac:spMkLst>
        </pc:spChg>
        <pc:spChg chg="add del mod ord">
          <ac:chgData name="Knut Erik Rekdal" userId="d0eebe2d-c13b-4531-be2d-d180fee10ebf" providerId="ADAL" clId="{4E8B873A-85D6-490F-A3CB-26E44A5DEE60}" dt="2025-05-27T12:10:51.530" v="59063"/>
          <ac:spMkLst>
            <pc:docMk/>
            <pc:sldMk cId="585646997" sldId="817"/>
            <ac:spMk id="448" creationId="{89238A3B-EE08-9C2D-CC47-99AFD7659010}"/>
          </ac:spMkLst>
        </pc:spChg>
        <pc:spChg chg="add del mod ord">
          <ac:chgData name="Knut Erik Rekdal" userId="d0eebe2d-c13b-4531-be2d-d180fee10ebf" providerId="ADAL" clId="{4E8B873A-85D6-490F-A3CB-26E44A5DEE60}" dt="2025-05-27T12:10:51.526" v="59052"/>
          <ac:spMkLst>
            <pc:docMk/>
            <pc:sldMk cId="585646997" sldId="817"/>
            <ac:spMk id="450" creationId="{5CC5A4E8-2354-5CA3-0D49-80D5062F3270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41"/>
          <ac:spMkLst>
            <pc:docMk/>
            <pc:sldMk cId="585646997" sldId="817"/>
            <ac:spMk id="452" creationId="{C33A456C-9FE4-AD40-C5C9-2AEBAA43B9D7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30"/>
          <ac:spMkLst>
            <pc:docMk/>
            <pc:sldMk cId="585646997" sldId="817"/>
            <ac:spMk id="454" creationId="{7CFF0F7D-E3A8-C516-23AF-2E6E0BC039F2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19"/>
          <ac:spMkLst>
            <pc:docMk/>
            <pc:sldMk cId="585646997" sldId="817"/>
            <ac:spMk id="456" creationId="{8C9087B0-2334-6EC8-F9A3-CDC1311F8E74}"/>
          </ac:spMkLst>
        </pc:spChg>
        <pc:spChg chg="add del mod ord">
          <ac:chgData name="Knut Erik Rekdal" userId="d0eebe2d-c13b-4531-be2d-d180fee10ebf" providerId="ADAL" clId="{4E8B873A-85D6-490F-A3CB-26E44A5DEE60}" dt="2025-05-27T12:10:51.508" v="59008"/>
          <ac:spMkLst>
            <pc:docMk/>
            <pc:sldMk cId="585646997" sldId="817"/>
            <ac:spMk id="458" creationId="{D271F865-A8B4-DC44-F287-7417AB74EB5C}"/>
          </ac:spMkLst>
        </pc:spChg>
        <pc:spChg chg="add del mod ord">
          <ac:chgData name="Knut Erik Rekdal" userId="d0eebe2d-c13b-4531-be2d-d180fee10ebf" providerId="ADAL" clId="{4E8B873A-85D6-490F-A3CB-26E44A5DEE60}" dt="2025-05-27T12:10:51.498" v="58997"/>
          <ac:spMkLst>
            <pc:docMk/>
            <pc:sldMk cId="585646997" sldId="817"/>
            <ac:spMk id="460" creationId="{6B36EC3B-FF0F-C501-DD14-B0D7F899E62D}"/>
          </ac:spMkLst>
        </pc:spChg>
        <pc:spChg chg="add del mod ord">
          <ac:chgData name="Knut Erik Rekdal" userId="d0eebe2d-c13b-4531-be2d-d180fee10ebf" providerId="ADAL" clId="{4E8B873A-85D6-490F-A3CB-26E44A5DEE60}" dt="2025-05-27T12:10:51.530" v="59065"/>
          <ac:spMkLst>
            <pc:docMk/>
            <pc:sldMk cId="585646997" sldId="817"/>
            <ac:spMk id="463" creationId="{9CF44E9E-155C-A443-E487-87D0660FEF98}"/>
          </ac:spMkLst>
        </pc:spChg>
        <pc:spChg chg="add del mod ord">
          <ac:chgData name="Knut Erik Rekdal" userId="d0eebe2d-c13b-4531-be2d-d180fee10ebf" providerId="ADAL" clId="{4E8B873A-85D6-490F-A3CB-26E44A5DEE60}" dt="2025-05-27T12:10:51.528" v="59054"/>
          <ac:spMkLst>
            <pc:docMk/>
            <pc:sldMk cId="585646997" sldId="817"/>
            <ac:spMk id="465" creationId="{BFBF1F1E-3904-647D-C5E8-4E4229A73F03}"/>
          </ac:spMkLst>
        </pc:spChg>
        <pc:spChg chg="add del mod ord">
          <ac:chgData name="Knut Erik Rekdal" userId="d0eebe2d-c13b-4531-be2d-d180fee10ebf" providerId="ADAL" clId="{4E8B873A-85D6-490F-A3CB-26E44A5DEE60}" dt="2025-05-27T12:10:51.524" v="59043"/>
          <ac:spMkLst>
            <pc:docMk/>
            <pc:sldMk cId="585646997" sldId="817"/>
            <ac:spMk id="467" creationId="{7ABA8BAB-8618-75F6-D6C9-36181CF069CF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32"/>
          <ac:spMkLst>
            <pc:docMk/>
            <pc:sldMk cId="585646997" sldId="817"/>
            <ac:spMk id="469" creationId="{BCA9545D-86D2-86C7-D885-1B390B3DE341}"/>
          </ac:spMkLst>
        </pc:spChg>
        <pc:spChg chg="add del mod ord">
          <ac:chgData name="Knut Erik Rekdal" userId="d0eebe2d-c13b-4531-be2d-d180fee10ebf" providerId="ADAL" clId="{4E8B873A-85D6-490F-A3CB-26E44A5DEE60}" dt="2025-05-27T12:10:51.514" v="59021"/>
          <ac:spMkLst>
            <pc:docMk/>
            <pc:sldMk cId="585646997" sldId="817"/>
            <ac:spMk id="471" creationId="{6BB680D8-735A-50BC-F25E-2F2ECD2AF40B}"/>
          </ac:spMkLst>
        </pc:spChg>
        <pc:spChg chg="add del mod ord">
          <ac:chgData name="Knut Erik Rekdal" userId="d0eebe2d-c13b-4531-be2d-d180fee10ebf" providerId="ADAL" clId="{4E8B873A-85D6-490F-A3CB-26E44A5DEE60}" dt="2025-05-27T12:10:51.508" v="59010"/>
          <ac:spMkLst>
            <pc:docMk/>
            <pc:sldMk cId="585646997" sldId="817"/>
            <ac:spMk id="473" creationId="{942BC860-BF2C-C9B3-D1FD-96B2CEE7C475}"/>
          </ac:spMkLst>
        </pc:spChg>
        <pc:spChg chg="add del mod ord">
          <ac:chgData name="Knut Erik Rekdal" userId="d0eebe2d-c13b-4531-be2d-d180fee10ebf" providerId="ADAL" clId="{4E8B873A-85D6-490F-A3CB-26E44A5DEE60}" dt="2025-05-27T12:10:51.502" v="58999"/>
          <ac:spMkLst>
            <pc:docMk/>
            <pc:sldMk cId="585646997" sldId="817"/>
            <ac:spMk id="475" creationId="{FDFD7B98-6EDE-0020-5A26-E15AA925D515}"/>
          </ac:spMkLst>
        </pc:spChg>
        <pc:spChg chg="add del mod ord">
          <ac:chgData name="Knut Erik Rekdal" userId="d0eebe2d-c13b-4531-be2d-d180fee10ebf" providerId="ADAL" clId="{4E8B873A-85D6-490F-A3CB-26E44A5DEE60}" dt="2025-05-27T12:10:51.494" v="58990"/>
          <ac:spMkLst>
            <pc:docMk/>
            <pc:sldMk cId="585646997" sldId="817"/>
            <ac:spMk id="477" creationId="{F8077259-EE5F-825F-2A3C-B5A27D74E89F}"/>
          </ac:spMkLst>
        </pc:spChg>
        <pc:spChg chg="add mod">
          <ac:chgData name="Knut Erik Rekdal" userId="d0eebe2d-c13b-4531-be2d-d180fee10ebf" providerId="ADAL" clId="{4E8B873A-85D6-490F-A3CB-26E44A5DEE60}" dt="2025-05-27T12:30:27.212" v="83521"/>
          <ac:spMkLst>
            <pc:docMk/>
            <pc:sldMk cId="585646997" sldId="817"/>
            <ac:spMk id="478" creationId="{19F31012-F0B5-2E49-2657-B8083C69AEC8}"/>
          </ac:spMkLst>
        </pc:spChg>
        <pc:spChg chg="add del mod modVis">
          <ac:chgData name="Knut Erik Rekdal" userId="d0eebe2d-c13b-4531-be2d-d180fee10ebf" providerId="ADAL" clId="{4E8B873A-85D6-490F-A3CB-26E44A5DEE60}" dt="2025-05-27T12:10:58.842" v="62639"/>
          <ac:spMkLst>
            <pc:docMk/>
            <pc:sldMk cId="585646997" sldId="817"/>
            <ac:spMk id="479" creationId="{AE4163B9-A0E5-4686-A4E7-AC4F112D7222}"/>
          </ac:spMkLst>
        </pc:spChg>
        <pc:spChg chg="add mod">
          <ac:chgData name="Knut Erik Rekdal" userId="d0eebe2d-c13b-4531-be2d-d180fee10ebf" providerId="ADAL" clId="{4E8B873A-85D6-490F-A3CB-26E44A5DEE60}" dt="2025-05-27T12:30:27.223" v="83522"/>
          <ac:spMkLst>
            <pc:docMk/>
            <pc:sldMk cId="585646997" sldId="817"/>
            <ac:spMk id="480" creationId="{672A5F94-5EBC-9A2D-3884-C8CFD13507A4}"/>
          </ac:spMkLst>
        </pc:spChg>
        <pc:spChg chg="add mod ord">
          <ac:chgData name="Knut Erik Rekdal" userId="d0eebe2d-c13b-4531-be2d-d180fee10ebf" providerId="ADAL" clId="{4E8B873A-85D6-490F-A3CB-26E44A5DEE60}" dt="2025-05-27T12:30:27.228" v="83549"/>
          <ac:spMkLst>
            <pc:docMk/>
            <pc:sldMk cId="585646997" sldId="817"/>
            <ac:spMk id="481" creationId="{F7A8A1A3-970B-A48D-F3D4-87C29F36DCD3}"/>
          </ac:spMkLst>
        </pc:spChg>
        <pc:spChg chg="add mod ord">
          <ac:chgData name="Knut Erik Rekdal" userId="d0eebe2d-c13b-4531-be2d-d180fee10ebf" providerId="ADAL" clId="{4E8B873A-85D6-490F-A3CB-26E44A5DEE60}" dt="2025-05-27T12:30:27.228" v="83547"/>
          <ac:spMkLst>
            <pc:docMk/>
            <pc:sldMk cId="585646997" sldId="817"/>
            <ac:spMk id="482" creationId="{799851CB-BBED-8B93-DE4A-E2F440D26FA1}"/>
          </ac:spMkLst>
        </pc:spChg>
        <pc:spChg chg="add mod ord">
          <ac:chgData name="Knut Erik Rekdal" userId="d0eebe2d-c13b-4531-be2d-d180fee10ebf" providerId="ADAL" clId="{4E8B873A-85D6-490F-A3CB-26E44A5DEE60}" dt="2025-05-27T12:30:27.228" v="83545"/>
          <ac:spMkLst>
            <pc:docMk/>
            <pc:sldMk cId="585646997" sldId="817"/>
            <ac:spMk id="483" creationId="{D2608808-E1E9-24D6-CD6A-D5053A333ECE}"/>
          </ac:spMkLst>
        </pc:spChg>
        <pc:spChg chg="add mod ord">
          <ac:chgData name="Knut Erik Rekdal" userId="d0eebe2d-c13b-4531-be2d-d180fee10ebf" providerId="ADAL" clId="{4E8B873A-85D6-490F-A3CB-26E44A5DEE60}" dt="2025-05-27T12:30:27.228" v="83543"/>
          <ac:spMkLst>
            <pc:docMk/>
            <pc:sldMk cId="585646997" sldId="817"/>
            <ac:spMk id="484" creationId="{1193A7EF-5899-DC66-33C3-630DF29E021B}"/>
          </ac:spMkLst>
        </pc:spChg>
        <pc:spChg chg="add mod">
          <ac:chgData name="Knut Erik Rekdal" userId="d0eebe2d-c13b-4531-be2d-d180fee10ebf" providerId="ADAL" clId="{4E8B873A-85D6-490F-A3CB-26E44A5DEE60}" dt="2025-05-27T12:30:27.228" v="83542"/>
          <ac:spMkLst>
            <pc:docMk/>
            <pc:sldMk cId="585646997" sldId="817"/>
            <ac:spMk id="485" creationId="{1B75209F-DE26-22D0-4BAD-9C30BE8A02CE}"/>
          </ac:spMkLst>
        </pc:spChg>
        <pc:spChg chg="add mod">
          <ac:chgData name="Knut Erik Rekdal" userId="d0eebe2d-c13b-4531-be2d-d180fee10ebf" providerId="ADAL" clId="{4E8B873A-85D6-490F-A3CB-26E44A5DEE60}" dt="2025-05-27T12:30:27.228" v="83541"/>
          <ac:spMkLst>
            <pc:docMk/>
            <pc:sldMk cId="585646997" sldId="817"/>
            <ac:spMk id="486" creationId="{21547692-47B4-A802-C528-9F7C65959DCB}"/>
          </ac:spMkLst>
        </pc:spChg>
        <pc:spChg chg="add mod">
          <ac:chgData name="Knut Erik Rekdal" userId="d0eebe2d-c13b-4531-be2d-d180fee10ebf" providerId="ADAL" clId="{4E8B873A-85D6-490F-A3CB-26E44A5DEE60}" dt="2025-05-27T12:30:27.228" v="83540"/>
          <ac:spMkLst>
            <pc:docMk/>
            <pc:sldMk cId="585646997" sldId="817"/>
            <ac:spMk id="487" creationId="{BE2B865D-7F0A-EE47-907F-8B0AF2754927}"/>
          </ac:spMkLst>
        </pc:spChg>
        <pc:spChg chg="add mod">
          <ac:chgData name="Knut Erik Rekdal" userId="d0eebe2d-c13b-4531-be2d-d180fee10ebf" providerId="ADAL" clId="{4E8B873A-85D6-490F-A3CB-26E44A5DEE60}" dt="2025-05-27T12:30:27.223" v="83539"/>
          <ac:spMkLst>
            <pc:docMk/>
            <pc:sldMk cId="585646997" sldId="817"/>
            <ac:spMk id="488" creationId="{08468CC4-F0AA-B765-757A-0119B904C81A}"/>
          </ac:spMkLst>
        </pc:spChg>
        <pc:spChg chg="add mod">
          <ac:chgData name="Knut Erik Rekdal" userId="d0eebe2d-c13b-4531-be2d-d180fee10ebf" providerId="ADAL" clId="{4E8B873A-85D6-490F-A3CB-26E44A5DEE60}" dt="2025-05-27T12:30:27.223" v="83534"/>
          <ac:spMkLst>
            <pc:docMk/>
            <pc:sldMk cId="585646997" sldId="817"/>
            <ac:spMk id="489" creationId="{3E1A14C1-202C-48E3-01F4-88ED06107743}"/>
          </ac:spMkLst>
        </pc:spChg>
        <pc:spChg chg="add mod ord">
          <ac:chgData name="Knut Erik Rekdal" userId="d0eebe2d-c13b-4531-be2d-d180fee10ebf" providerId="ADAL" clId="{4E8B873A-85D6-490F-A3CB-26E44A5DEE60}" dt="2025-05-27T12:30:27.223" v="83533"/>
          <ac:spMkLst>
            <pc:docMk/>
            <pc:sldMk cId="585646997" sldId="817"/>
            <ac:spMk id="490" creationId="{B3750EC1-3A52-111C-0105-B36EB90B881B}"/>
          </ac:spMkLst>
        </pc:spChg>
        <pc:spChg chg="add mod ord">
          <ac:chgData name="Knut Erik Rekdal" userId="d0eebe2d-c13b-4531-be2d-d180fee10ebf" providerId="ADAL" clId="{4E8B873A-85D6-490F-A3CB-26E44A5DEE60}" dt="2025-05-27T12:30:27.223" v="83532"/>
          <ac:spMkLst>
            <pc:docMk/>
            <pc:sldMk cId="585646997" sldId="817"/>
            <ac:spMk id="491" creationId="{C210BF1B-F737-7E55-020C-3D2C8874C09D}"/>
          </ac:spMkLst>
        </pc:spChg>
        <pc:spChg chg="add mod ord">
          <ac:chgData name="Knut Erik Rekdal" userId="d0eebe2d-c13b-4531-be2d-d180fee10ebf" providerId="ADAL" clId="{4E8B873A-85D6-490F-A3CB-26E44A5DEE60}" dt="2025-05-27T12:30:27.223" v="83530"/>
          <ac:spMkLst>
            <pc:docMk/>
            <pc:sldMk cId="585646997" sldId="817"/>
            <ac:spMk id="492" creationId="{DEE73B70-D700-E92F-B658-91D1466DD9E9}"/>
          </ac:spMkLst>
        </pc:spChg>
        <pc:spChg chg="add mod ord">
          <ac:chgData name="Knut Erik Rekdal" userId="d0eebe2d-c13b-4531-be2d-d180fee10ebf" providerId="ADAL" clId="{4E8B873A-85D6-490F-A3CB-26E44A5DEE60}" dt="2025-05-27T12:30:27.223" v="83528"/>
          <ac:spMkLst>
            <pc:docMk/>
            <pc:sldMk cId="585646997" sldId="817"/>
            <ac:spMk id="493" creationId="{FE507A7F-00EA-F960-35E4-F566D8248FAA}"/>
          </ac:spMkLst>
        </pc:spChg>
        <pc:spChg chg="add mod ord">
          <ac:chgData name="Knut Erik Rekdal" userId="d0eebe2d-c13b-4531-be2d-d180fee10ebf" providerId="ADAL" clId="{4E8B873A-85D6-490F-A3CB-26E44A5DEE60}" dt="2025-05-27T12:30:27.223" v="83526"/>
          <ac:spMkLst>
            <pc:docMk/>
            <pc:sldMk cId="585646997" sldId="817"/>
            <ac:spMk id="494" creationId="{E5EA3FE4-D8D5-0493-5D10-1B122130E856}"/>
          </ac:spMkLst>
        </pc:spChg>
        <pc:spChg chg="add mod ord">
          <ac:chgData name="Knut Erik Rekdal" userId="d0eebe2d-c13b-4531-be2d-d180fee10ebf" providerId="ADAL" clId="{4E8B873A-85D6-490F-A3CB-26E44A5DEE60}" dt="2025-05-27T12:30:27.223" v="83525"/>
          <ac:spMkLst>
            <pc:docMk/>
            <pc:sldMk cId="585646997" sldId="817"/>
            <ac:spMk id="495" creationId="{8D8AB2D4-BD5A-D467-0192-C0E42D8D03E7}"/>
          </ac:spMkLst>
        </pc:spChg>
        <pc:spChg chg="add mod ord">
          <ac:chgData name="Knut Erik Rekdal" userId="d0eebe2d-c13b-4531-be2d-d180fee10ebf" providerId="ADAL" clId="{4E8B873A-85D6-490F-A3CB-26E44A5DEE60}" dt="2025-05-27T12:30:27.223" v="83524"/>
          <ac:spMkLst>
            <pc:docMk/>
            <pc:sldMk cId="585646997" sldId="817"/>
            <ac:spMk id="496" creationId="{45555D58-038A-0576-CCA5-64475C6C65B9}"/>
          </ac:spMkLst>
        </pc:spChg>
        <pc:spChg chg="add mod">
          <ac:chgData name="Knut Erik Rekdal" userId="d0eebe2d-c13b-4531-be2d-d180fee10ebf" providerId="ADAL" clId="{4E8B873A-85D6-490F-A3CB-26E44A5DEE60}" dt="2025-05-27T12:30:27.223" v="83523"/>
          <ac:spMkLst>
            <pc:docMk/>
            <pc:sldMk cId="585646997" sldId="817"/>
            <ac:spMk id="497" creationId="{EF0F6826-4D51-D09C-B4EE-5E073CD3A179}"/>
          </ac:spMkLst>
        </pc:spChg>
        <pc:spChg chg="add mod">
          <ac:chgData name="Knut Erik Rekdal" userId="d0eebe2d-c13b-4531-be2d-d180fee10ebf" providerId="ADAL" clId="{4E8B873A-85D6-490F-A3CB-26E44A5DEE60}" dt="2025-05-27T12:30:27.228" v="83550"/>
          <ac:spMkLst>
            <pc:docMk/>
            <pc:sldMk cId="585646997" sldId="817"/>
            <ac:spMk id="498" creationId="{57DDE401-FBF5-6DBC-59D1-75585B8485D6}"/>
          </ac:spMkLst>
        </pc:spChg>
        <pc:spChg chg="add del mod">
          <ac:chgData name="Knut Erik Rekdal" userId="d0eebe2d-c13b-4531-be2d-d180fee10ebf" providerId="ADAL" clId="{4E8B873A-85D6-490F-A3CB-26E44A5DEE60}" dt="2025-05-27T12:10:59.554" v="62707"/>
          <ac:spMkLst>
            <pc:docMk/>
            <pc:sldMk cId="585646997" sldId="817"/>
            <ac:spMk id="499" creationId="{CE4EA154-9CC3-5B14-340D-58014C7F09CC}"/>
          </ac:spMkLst>
        </pc:spChg>
        <pc:spChg chg="add del mod">
          <ac:chgData name="Knut Erik Rekdal" userId="d0eebe2d-c13b-4531-be2d-d180fee10ebf" providerId="ADAL" clId="{4E8B873A-85D6-490F-A3CB-26E44A5DEE60}" dt="2025-05-27T12:10:59.525" v="62644"/>
          <ac:spMkLst>
            <pc:docMk/>
            <pc:sldMk cId="585646997" sldId="817"/>
            <ac:spMk id="500" creationId="{12186E85-B0C0-F86D-0315-10DC5105D710}"/>
          </ac:spMkLst>
        </pc:spChg>
        <pc:spChg chg="add del mod">
          <ac:chgData name="Knut Erik Rekdal" userId="d0eebe2d-c13b-4531-be2d-d180fee10ebf" providerId="ADAL" clId="{4E8B873A-85D6-490F-A3CB-26E44A5DEE60}" dt="2025-05-27T12:10:59.525" v="62647"/>
          <ac:spMkLst>
            <pc:docMk/>
            <pc:sldMk cId="585646997" sldId="817"/>
            <ac:spMk id="501" creationId="{D2C1674B-2576-6BB7-4C1F-32E6A67D470F}"/>
          </ac:spMkLst>
        </pc:spChg>
        <pc:spChg chg="add del mod">
          <ac:chgData name="Knut Erik Rekdal" userId="d0eebe2d-c13b-4531-be2d-d180fee10ebf" providerId="ADAL" clId="{4E8B873A-85D6-490F-A3CB-26E44A5DEE60}" dt="2025-05-27T12:10:59.525" v="62650"/>
          <ac:spMkLst>
            <pc:docMk/>
            <pc:sldMk cId="585646997" sldId="817"/>
            <ac:spMk id="502" creationId="{8DCD8035-53DE-70A7-4DDC-AB2EC72037A7}"/>
          </ac:spMkLst>
        </pc:spChg>
        <pc:spChg chg="add del mod">
          <ac:chgData name="Knut Erik Rekdal" userId="d0eebe2d-c13b-4531-be2d-d180fee10ebf" providerId="ADAL" clId="{4E8B873A-85D6-490F-A3CB-26E44A5DEE60}" dt="2025-05-27T12:10:59.525" v="62653"/>
          <ac:spMkLst>
            <pc:docMk/>
            <pc:sldMk cId="585646997" sldId="817"/>
            <ac:spMk id="503" creationId="{64530572-7FEA-E767-FBFA-11534E9C03D3}"/>
          </ac:spMkLst>
        </pc:spChg>
        <pc:spChg chg="add del mod">
          <ac:chgData name="Knut Erik Rekdal" userId="d0eebe2d-c13b-4531-be2d-d180fee10ebf" providerId="ADAL" clId="{4E8B873A-85D6-490F-A3CB-26E44A5DEE60}" dt="2025-05-27T12:10:59.525" v="62656"/>
          <ac:spMkLst>
            <pc:docMk/>
            <pc:sldMk cId="585646997" sldId="817"/>
            <ac:spMk id="504" creationId="{6220BD75-9750-FCE3-BDBB-E21E087B4FB0}"/>
          </ac:spMkLst>
        </pc:spChg>
        <pc:spChg chg="add del mod">
          <ac:chgData name="Knut Erik Rekdal" userId="d0eebe2d-c13b-4531-be2d-d180fee10ebf" providerId="ADAL" clId="{4E8B873A-85D6-490F-A3CB-26E44A5DEE60}" dt="2025-05-27T12:10:59.539" v="62659"/>
          <ac:spMkLst>
            <pc:docMk/>
            <pc:sldMk cId="585646997" sldId="817"/>
            <ac:spMk id="505" creationId="{E3F2CC1D-9004-ECB3-EB13-A1201221FA74}"/>
          </ac:spMkLst>
        </pc:spChg>
        <pc:spChg chg="add del mod">
          <ac:chgData name="Knut Erik Rekdal" userId="d0eebe2d-c13b-4531-be2d-d180fee10ebf" providerId="ADAL" clId="{4E8B873A-85D6-490F-A3CB-26E44A5DEE60}" dt="2025-05-27T12:10:59.539" v="62662"/>
          <ac:spMkLst>
            <pc:docMk/>
            <pc:sldMk cId="585646997" sldId="817"/>
            <ac:spMk id="506" creationId="{9D876199-4A1E-D750-03D5-27FFFEA67CE8}"/>
          </ac:spMkLst>
        </pc:spChg>
        <pc:spChg chg="add del mod">
          <ac:chgData name="Knut Erik Rekdal" userId="d0eebe2d-c13b-4531-be2d-d180fee10ebf" providerId="ADAL" clId="{4E8B873A-85D6-490F-A3CB-26E44A5DEE60}" dt="2025-05-27T12:10:59.539" v="62665"/>
          <ac:spMkLst>
            <pc:docMk/>
            <pc:sldMk cId="585646997" sldId="817"/>
            <ac:spMk id="507" creationId="{3D98400F-01AC-0917-7C77-6368EE3FEE6D}"/>
          </ac:spMkLst>
        </pc:spChg>
        <pc:spChg chg="add del mod">
          <ac:chgData name="Knut Erik Rekdal" userId="d0eebe2d-c13b-4531-be2d-d180fee10ebf" providerId="ADAL" clId="{4E8B873A-85D6-490F-A3CB-26E44A5DEE60}" dt="2025-05-27T12:10:59.554" v="62706"/>
          <ac:spMkLst>
            <pc:docMk/>
            <pc:sldMk cId="585646997" sldId="817"/>
            <ac:spMk id="508" creationId="{446B09C7-A843-5B77-1B3C-68270CB31A3C}"/>
          </ac:spMkLst>
        </pc:spChg>
        <pc:spChg chg="add del mod">
          <ac:chgData name="Knut Erik Rekdal" userId="d0eebe2d-c13b-4531-be2d-d180fee10ebf" providerId="ADAL" clId="{4E8B873A-85D6-490F-A3CB-26E44A5DEE60}" dt="2025-05-27T12:10:59.554" v="62725"/>
          <ac:spMkLst>
            <pc:docMk/>
            <pc:sldMk cId="585646997" sldId="817"/>
            <ac:spMk id="509" creationId="{2DA9339D-FB04-CEB0-09C6-D1A4D6BC79E8}"/>
          </ac:spMkLst>
        </pc:spChg>
        <pc:spChg chg="add del mod">
          <ac:chgData name="Knut Erik Rekdal" userId="d0eebe2d-c13b-4531-be2d-d180fee10ebf" providerId="ADAL" clId="{4E8B873A-85D6-490F-A3CB-26E44A5DEE60}" dt="2025-05-27T12:10:59.539" v="62668"/>
          <ac:spMkLst>
            <pc:docMk/>
            <pc:sldMk cId="585646997" sldId="817"/>
            <ac:spMk id="510" creationId="{17833AC9-9954-6276-C82D-D7253C330D30}"/>
          </ac:spMkLst>
        </pc:spChg>
        <pc:spChg chg="add del mod">
          <ac:chgData name="Knut Erik Rekdal" userId="d0eebe2d-c13b-4531-be2d-d180fee10ebf" providerId="ADAL" clId="{4E8B873A-85D6-490F-A3CB-26E44A5DEE60}" dt="2025-05-27T12:10:59.539" v="62671"/>
          <ac:spMkLst>
            <pc:docMk/>
            <pc:sldMk cId="585646997" sldId="817"/>
            <ac:spMk id="511" creationId="{5D46465F-365B-3F3A-4F7B-186668DA3A51}"/>
          </ac:spMkLst>
        </pc:spChg>
        <pc:spChg chg="add del mod">
          <ac:chgData name="Knut Erik Rekdal" userId="d0eebe2d-c13b-4531-be2d-d180fee10ebf" providerId="ADAL" clId="{4E8B873A-85D6-490F-A3CB-26E44A5DEE60}" dt="2025-05-27T12:10:59.539" v="62674"/>
          <ac:spMkLst>
            <pc:docMk/>
            <pc:sldMk cId="585646997" sldId="817"/>
            <ac:spMk id="512" creationId="{2EB6EBF0-0F72-0414-2AF1-C6A81D80497E}"/>
          </ac:spMkLst>
        </pc:spChg>
        <pc:spChg chg="add del mod">
          <ac:chgData name="Knut Erik Rekdal" userId="d0eebe2d-c13b-4531-be2d-d180fee10ebf" providerId="ADAL" clId="{4E8B873A-85D6-490F-A3CB-26E44A5DEE60}" dt="2025-05-27T12:10:59.539" v="62677"/>
          <ac:spMkLst>
            <pc:docMk/>
            <pc:sldMk cId="585646997" sldId="817"/>
            <ac:spMk id="513" creationId="{FB01B884-5A48-0D99-983A-E3710A97FA5A}"/>
          </ac:spMkLst>
        </pc:spChg>
        <pc:spChg chg="add del mod">
          <ac:chgData name="Knut Erik Rekdal" userId="d0eebe2d-c13b-4531-be2d-d180fee10ebf" providerId="ADAL" clId="{4E8B873A-85D6-490F-A3CB-26E44A5DEE60}" dt="2025-05-27T12:10:59.539" v="62680"/>
          <ac:spMkLst>
            <pc:docMk/>
            <pc:sldMk cId="585646997" sldId="817"/>
            <ac:spMk id="514" creationId="{2660A246-B497-53DF-3764-750E940B1B03}"/>
          </ac:spMkLst>
        </pc:spChg>
        <pc:spChg chg="add del mod">
          <ac:chgData name="Knut Erik Rekdal" userId="d0eebe2d-c13b-4531-be2d-d180fee10ebf" providerId="ADAL" clId="{4E8B873A-85D6-490F-A3CB-26E44A5DEE60}" dt="2025-05-27T12:10:59.539" v="62683"/>
          <ac:spMkLst>
            <pc:docMk/>
            <pc:sldMk cId="585646997" sldId="817"/>
            <ac:spMk id="515" creationId="{C27EE6F0-55C1-B782-6756-F121B4840DEC}"/>
          </ac:spMkLst>
        </pc:spChg>
        <pc:spChg chg="add del mod">
          <ac:chgData name="Knut Erik Rekdal" userId="d0eebe2d-c13b-4531-be2d-d180fee10ebf" providerId="ADAL" clId="{4E8B873A-85D6-490F-A3CB-26E44A5DEE60}" dt="2025-05-27T12:10:59.539" v="62686"/>
          <ac:spMkLst>
            <pc:docMk/>
            <pc:sldMk cId="585646997" sldId="817"/>
            <ac:spMk id="516" creationId="{AD9B7DF9-F365-A7B8-62F7-493727B231E9}"/>
          </ac:spMkLst>
        </pc:spChg>
        <pc:spChg chg="add del mod">
          <ac:chgData name="Knut Erik Rekdal" userId="d0eebe2d-c13b-4531-be2d-d180fee10ebf" providerId="ADAL" clId="{4E8B873A-85D6-490F-A3CB-26E44A5DEE60}" dt="2025-05-27T12:10:59.539" v="62689"/>
          <ac:spMkLst>
            <pc:docMk/>
            <pc:sldMk cId="585646997" sldId="817"/>
            <ac:spMk id="517" creationId="{A50A0EA7-9F75-F340-3D4B-3084379BDE52}"/>
          </ac:spMkLst>
        </pc:spChg>
        <pc:spChg chg="add del mod">
          <ac:chgData name="Knut Erik Rekdal" userId="d0eebe2d-c13b-4531-be2d-d180fee10ebf" providerId="ADAL" clId="{4E8B873A-85D6-490F-A3CB-26E44A5DEE60}" dt="2025-05-27T12:10:59.554" v="62724"/>
          <ac:spMkLst>
            <pc:docMk/>
            <pc:sldMk cId="585646997" sldId="817"/>
            <ac:spMk id="518" creationId="{DE2C9E5C-2241-7978-6F84-4955E2CF3E92}"/>
          </ac:spMkLst>
        </pc:spChg>
        <pc:spChg chg="add del mod">
          <ac:chgData name="Knut Erik Rekdal" userId="d0eebe2d-c13b-4531-be2d-d180fee10ebf" providerId="ADAL" clId="{4E8B873A-85D6-490F-A3CB-26E44A5DEE60}" dt="2025-05-27T12:14:16.633" v="68947"/>
          <ac:spMkLst>
            <pc:docMk/>
            <pc:sldMk cId="585646997" sldId="817"/>
            <ac:spMk id="519" creationId="{30B9FBC1-B70B-6E24-C839-26E3DA8A545B}"/>
          </ac:spMkLst>
        </pc:spChg>
        <pc:spChg chg="add del mod">
          <ac:chgData name="Knut Erik Rekdal" userId="d0eebe2d-c13b-4531-be2d-d180fee10ebf" providerId="ADAL" clId="{4E8B873A-85D6-490F-A3CB-26E44A5DEE60}" dt="2025-05-27T12:14:16.649" v="68950"/>
          <ac:spMkLst>
            <pc:docMk/>
            <pc:sldMk cId="585646997" sldId="817"/>
            <ac:spMk id="520" creationId="{DEC3F6E6-0C6F-51EF-6997-B155CF606ECD}"/>
          </ac:spMkLst>
        </pc:spChg>
        <pc:spChg chg="add del mod">
          <ac:chgData name="Knut Erik Rekdal" userId="d0eebe2d-c13b-4531-be2d-d180fee10ebf" providerId="ADAL" clId="{4E8B873A-85D6-490F-A3CB-26E44A5DEE60}" dt="2025-05-27T12:14:16.649" v="68951"/>
          <ac:spMkLst>
            <pc:docMk/>
            <pc:sldMk cId="585646997" sldId="817"/>
            <ac:spMk id="521" creationId="{2FB8EA14-6CB8-003B-88A5-472C735F0A7D}"/>
          </ac:spMkLst>
        </pc:spChg>
        <pc:spChg chg="add del mod">
          <ac:chgData name="Knut Erik Rekdal" userId="d0eebe2d-c13b-4531-be2d-d180fee10ebf" providerId="ADAL" clId="{4E8B873A-85D6-490F-A3CB-26E44A5DEE60}" dt="2025-05-27T12:14:16.649" v="68954"/>
          <ac:spMkLst>
            <pc:docMk/>
            <pc:sldMk cId="585646997" sldId="817"/>
            <ac:spMk id="522" creationId="{8E445E7E-CF53-058A-5A01-DA8FD2F30054}"/>
          </ac:spMkLst>
        </pc:spChg>
        <pc:spChg chg="add del mod">
          <ac:chgData name="Knut Erik Rekdal" userId="d0eebe2d-c13b-4531-be2d-d180fee10ebf" providerId="ADAL" clId="{4E8B873A-85D6-490F-A3CB-26E44A5DEE60}" dt="2025-05-27T12:14:16.633" v="68946"/>
          <ac:spMkLst>
            <pc:docMk/>
            <pc:sldMk cId="585646997" sldId="817"/>
            <ac:spMk id="523" creationId="{04F5BAA5-266A-7721-5EBE-6A5F60312C53}"/>
          </ac:spMkLst>
        </pc:spChg>
        <pc:spChg chg="add del mod">
          <ac:chgData name="Knut Erik Rekdal" userId="d0eebe2d-c13b-4531-be2d-d180fee10ebf" providerId="ADAL" clId="{4E8B873A-85D6-490F-A3CB-26E44A5DEE60}" dt="2025-05-27T12:14:16.649" v="68957"/>
          <ac:spMkLst>
            <pc:docMk/>
            <pc:sldMk cId="585646997" sldId="817"/>
            <ac:spMk id="524" creationId="{B2AC27A3-2A83-F54F-4635-AAAFC37212B0}"/>
          </ac:spMkLst>
        </pc:spChg>
        <pc:spChg chg="add del mod">
          <ac:chgData name="Knut Erik Rekdal" userId="d0eebe2d-c13b-4531-be2d-d180fee10ebf" providerId="ADAL" clId="{4E8B873A-85D6-490F-A3CB-26E44A5DEE60}" dt="2025-05-27T12:14:16.649" v="68958"/>
          <ac:spMkLst>
            <pc:docMk/>
            <pc:sldMk cId="585646997" sldId="817"/>
            <ac:spMk id="525" creationId="{D6A89F6C-430F-5315-7074-CB20B931CEFF}"/>
          </ac:spMkLst>
        </pc:spChg>
        <pc:spChg chg="add del mod">
          <ac:chgData name="Knut Erik Rekdal" userId="d0eebe2d-c13b-4531-be2d-d180fee10ebf" providerId="ADAL" clId="{4E8B873A-85D6-490F-A3CB-26E44A5DEE60}" dt="2025-05-27T12:14:16.649" v="68959"/>
          <ac:spMkLst>
            <pc:docMk/>
            <pc:sldMk cId="585646997" sldId="817"/>
            <ac:spMk id="526" creationId="{9AF6D539-C513-B4D6-0EB5-D47DFB2EDBB3}"/>
          </ac:spMkLst>
        </pc:spChg>
        <pc:spChg chg="add mod ord">
          <ac:chgData name="Knut Erik Rekdal" userId="d0eebe2d-c13b-4531-be2d-d180fee10ebf" providerId="ADAL" clId="{4E8B873A-85D6-490F-A3CB-26E44A5DEE60}" dt="2025-05-27T12:30:27.212" v="83502"/>
          <ac:spMkLst>
            <pc:docMk/>
            <pc:sldMk cId="585646997" sldId="817"/>
            <ac:spMk id="527" creationId="{C6991C6A-89C7-5914-9206-06EA6EC11A0F}"/>
          </ac:spMkLst>
        </pc:spChg>
        <pc:spChg chg="add mod ord">
          <ac:chgData name="Knut Erik Rekdal" userId="d0eebe2d-c13b-4531-be2d-d180fee10ebf" providerId="ADAL" clId="{4E8B873A-85D6-490F-A3CB-26E44A5DEE60}" dt="2025-05-27T12:30:27.212" v="83504"/>
          <ac:spMkLst>
            <pc:docMk/>
            <pc:sldMk cId="585646997" sldId="817"/>
            <ac:spMk id="528" creationId="{C63828BE-B746-40B7-6435-9213BC814888}"/>
          </ac:spMkLst>
        </pc:spChg>
        <pc:spChg chg="add mod ord">
          <ac:chgData name="Knut Erik Rekdal" userId="d0eebe2d-c13b-4531-be2d-d180fee10ebf" providerId="ADAL" clId="{4E8B873A-85D6-490F-A3CB-26E44A5DEE60}" dt="2025-05-27T12:30:27.212" v="83506"/>
          <ac:spMkLst>
            <pc:docMk/>
            <pc:sldMk cId="585646997" sldId="817"/>
            <ac:spMk id="529" creationId="{9575AF4B-4D17-C2F4-0BFC-76211DD97D5F}"/>
          </ac:spMkLst>
        </pc:spChg>
        <pc:spChg chg="add del mod ord">
          <ac:chgData name="Knut Erik Rekdal" userId="d0eebe2d-c13b-4531-be2d-d180fee10ebf" providerId="ADAL" clId="{4E8B873A-85D6-490F-A3CB-26E44A5DEE60}" dt="2025-05-27T12:22:14.485" v="77278"/>
          <ac:spMkLst>
            <pc:docMk/>
            <pc:sldMk cId="585646997" sldId="817"/>
            <ac:spMk id="530" creationId="{5A0D9DB8-11D8-C67D-7F2F-4695F07C8CAC}"/>
          </ac:spMkLst>
        </pc:spChg>
        <pc:spChg chg="add del mod ord">
          <ac:chgData name="Knut Erik Rekdal" userId="d0eebe2d-c13b-4531-be2d-d180fee10ebf" providerId="ADAL" clId="{4E8B873A-85D6-490F-A3CB-26E44A5DEE60}" dt="2025-05-27T12:22:14.485" v="77288"/>
          <ac:spMkLst>
            <pc:docMk/>
            <pc:sldMk cId="585646997" sldId="817"/>
            <ac:spMk id="532" creationId="{3F1D0BD2-FCF3-BA39-FEDC-8A6EE7A41039}"/>
          </ac:spMkLst>
        </pc:spChg>
        <pc:spChg chg="add del mod ord">
          <ac:chgData name="Knut Erik Rekdal" userId="d0eebe2d-c13b-4531-be2d-d180fee10ebf" providerId="ADAL" clId="{4E8B873A-85D6-490F-A3CB-26E44A5DEE60}" dt="2025-05-27T12:22:14.501" v="77298"/>
          <ac:spMkLst>
            <pc:docMk/>
            <pc:sldMk cId="585646997" sldId="817"/>
            <ac:spMk id="535" creationId="{1DB46ED8-B1EF-CF6C-01FA-6F0C2D1EA255}"/>
          </ac:spMkLst>
        </pc:spChg>
        <pc:spChg chg="add del mod ord">
          <ac:chgData name="Knut Erik Rekdal" userId="d0eebe2d-c13b-4531-be2d-d180fee10ebf" providerId="ADAL" clId="{4E8B873A-85D6-490F-A3CB-26E44A5DEE60}" dt="2025-05-27T12:22:18.794" v="77728"/>
          <ac:spMkLst>
            <pc:docMk/>
            <pc:sldMk cId="585646997" sldId="817"/>
            <ac:spMk id="538" creationId="{6AAD19F0-8C6D-C8D2-0669-0CE59AA6A0CF}"/>
          </ac:spMkLst>
        </pc:spChg>
        <pc:spChg chg="add mod ord">
          <ac:chgData name="Knut Erik Rekdal" userId="d0eebe2d-c13b-4531-be2d-d180fee10ebf" providerId="ADAL" clId="{4E8B873A-85D6-490F-A3CB-26E44A5DEE60}" dt="2025-05-27T12:30:27.212" v="83518"/>
          <ac:spMkLst>
            <pc:docMk/>
            <pc:sldMk cId="585646997" sldId="817"/>
            <ac:spMk id="539" creationId="{F1886890-93CB-2A63-4C11-E467D0B82AEF}"/>
          </ac:spMkLst>
        </pc:spChg>
        <pc:spChg chg="add mod ord">
          <ac:chgData name="Knut Erik Rekdal" userId="d0eebe2d-c13b-4531-be2d-d180fee10ebf" providerId="ADAL" clId="{4E8B873A-85D6-490F-A3CB-26E44A5DEE60}" dt="2025-05-27T12:30:27.212" v="83484"/>
          <ac:spMkLst>
            <pc:docMk/>
            <pc:sldMk cId="585646997" sldId="817"/>
            <ac:spMk id="540" creationId="{64D1DA0F-187F-A9AA-E1F6-C39142D2B030}"/>
          </ac:spMkLst>
        </pc:spChg>
        <pc:spChg chg="add mod ord">
          <ac:chgData name="Knut Erik Rekdal" userId="d0eebe2d-c13b-4531-be2d-d180fee10ebf" providerId="ADAL" clId="{4E8B873A-85D6-490F-A3CB-26E44A5DEE60}" dt="2025-05-27T12:30:27.212" v="83486"/>
          <ac:spMkLst>
            <pc:docMk/>
            <pc:sldMk cId="585646997" sldId="817"/>
            <ac:spMk id="541" creationId="{E29A497D-2FA6-3FD8-F41E-86E39B60E09E}"/>
          </ac:spMkLst>
        </pc:spChg>
        <pc:spChg chg="add mod ord">
          <ac:chgData name="Knut Erik Rekdal" userId="d0eebe2d-c13b-4531-be2d-d180fee10ebf" providerId="ADAL" clId="{4E8B873A-85D6-490F-A3CB-26E44A5DEE60}" dt="2025-05-27T12:30:27.212" v="83488"/>
          <ac:spMkLst>
            <pc:docMk/>
            <pc:sldMk cId="585646997" sldId="817"/>
            <ac:spMk id="542" creationId="{78E30866-926E-2E3F-622A-7E8412BC4569}"/>
          </ac:spMkLst>
        </pc:spChg>
        <pc:spChg chg="add del mod ord">
          <ac:chgData name="Knut Erik Rekdal" userId="d0eebe2d-c13b-4531-be2d-d180fee10ebf" providerId="ADAL" clId="{4E8B873A-85D6-490F-A3CB-26E44A5DEE60}" dt="2025-05-27T12:22:14.562" v="77421"/>
          <ac:spMkLst>
            <pc:docMk/>
            <pc:sldMk cId="585646997" sldId="817"/>
            <ac:spMk id="543" creationId="{FFBD125A-68E5-0EAE-AF23-91EFD1827D1D}"/>
          </ac:spMkLst>
        </pc:spChg>
        <pc:spChg chg="add del mod ord">
          <ac:chgData name="Knut Erik Rekdal" userId="d0eebe2d-c13b-4531-be2d-d180fee10ebf" providerId="ADAL" clId="{4E8B873A-85D6-490F-A3CB-26E44A5DEE60}" dt="2025-05-27T12:22:14.564" v="77431"/>
          <ac:spMkLst>
            <pc:docMk/>
            <pc:sldMk cId="585646997" sldId="817"/>
            <ac:spMk id="545" creationId="{1C9CAA54-BD33-432B-4933-5A67B916F5E8}"/>
          </ac:spMkLst>
        </pc:spChg>
        <pc:spChg chg="add mod ord">
          <ac:chgData name="Knut Erik Rekdal" userId="d0eebe2d-c13b-4531-be2d-d180fee10ebf" providerId="ADAL" clId="{4E8B873A-85D6-490F-A3CB-26E44A5DEE60}" dt="2025-05-27T12:30:27.212" v="83494"/>
          <ac:spMkLst>
            <pc:docMk/>
            <pc:sldMk cId="585646997" sldId="817"/>
            <ac:spMk id="548" creationId="{908F1931-3C15-738F-885C-47D7B7C99CCE}"/>
          </ac:spMkLst>
        </pc:spChg>
        <pc:spChg chg="add del mod ord">
          <ac:chgData name="Knut Erik Rekdal" userId="d0eebe2d-c13b-4531-be2d-d180fee10ebf" providerId="ADAL" clId="{4E8B873A-85D6-490F-A3CB-26E44A5DEE60}" dt="2025-05-27T12:22:14.574" v="77457"/>
          <ac:spMkLst>
            <pc:docMk/>
            <pc:sldMk cId="585646997" sldId="817"/>
            <ac:spMk id="551" creationId="{7CCBE663-24FA-1916-3064-B66AD0E4CE57}"/>
          </ac:spMkLst>
        </pc:spChg>
        <pc:spChg chg="add mod ord">
          <ac:chgData name="Knut Erik Rekdal" userId="d0eebe2d-c13b-4531-be2d-d180fee10ebf" providerId="ADAL" clId="{4E8B873A-85D6-490F-A3CB-26E44A5DEE60}" dt="2025-05-27T12:30:27.212" v="83500"/>
          <ac:spMkLst>
            <pc:docMk/>
            <pc:sldMk cId="585646997" sldId="817"/>
            <ac:spMk id="552" creationId="{E6390FF8-4311-9FCF-5332-8AA0CA1F78B7}"/>
          </ac:spMkLst>
        </pc:spChg>
        <pc:spChg chg="add del mod ord">
          <ac:chgData name="Knut Erik Rekdal" userId="d0eebe2d-c13b-4531-be2d-d180fee10ebf" providerId="ADAL" clId="{4E8B873A-85D6-490F-A3CB-26E44A5DEE60}" dt="2025-05-27T12:10:59.539" v="62691"/>
          <ac:spMkLst>
            <pc:docMk/>
            <pc:sldMk cId="585646997" sldId="817"/>
            <ac:spMk id="554" creationId="{6EEF0236-1B27-C8E7-274A-FCB0680A2E99}"/>
          </ac:spMkLst>
        </pc:spChg>
        <pc:spChg chg="add del mod ord">
          <ac:chgData name="Knut Erik Rekdal" userId="d0eebe2d-c13b-4531-be2d-d180fee10ebf" providerId="ADAL" clId="{4E8B873A-85D6-490F-A3CB-26E44A5DEE60}" dt="2025-05-27T12:10:59.539" v="62693"/>
          <ac:spMkLst>
            <pc:docMk/>
            <pc:sldMk cId="585646997" sldId="817"/>
            <ac:spMk id="556" creationId="{28042B69-7BE7-A8D8-75BC-A1D47BFEEDE0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695"/>
          <ac:spMkLst>
            <pc:docMk/>
            <pc:sldMk cId="585646997" sldId="817"/>
            <ac:spMk id="558" creationId="{20A4FFF3-2402-C799-17AE-8F4390805583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697"/>
          <ac:spMkLst>
            <pc:docMk/>
            <pc:sldMk cId="585646997" sldId="817"/>
            <ac:spMk id="560" creationId="{9BF69FC1-408F-0D19-7503-D3FA1CE65911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699"/>
          <ac:spMkLst>
            <pc:docMk/>
            <pc:sldMk cId="585646997" sldId="817"/>
            <ac:spMk id="562" creationId="{E92D9C34-43E9-FFB5-2BF5-2297A8002541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01"/>
          <ac:spMkLst>
            <pc:docMk/>
            <pc:sldMk cId="585646997" sldId="817"/>
            <ac:spMk id="564" creationId="{378447E5-36AD-AA8C-62FB-67262649D333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03"/>
          <ac:spMkLst>
            <pc:docMk/>
            <pc:sldMk cId="585646997" sldId="817"/>
            <ac:spMk id="566" creationId="{F6E3F171-7CE7-8A03-4021-5A5D0ECA5FB5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05"/>
          <ac:spMkLst>
            <pc:docMk/>
            <pc:sldMk cId="585646997" sldId="817"/>
            <ac:spMk id="568" creationId="{CF9D3833-8A9A-A7CF-F4CB-3C1374CA47E1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09"/>
          <ac:spMkLst>
            <pc:docMk/>
            <pc:sldMk cId="585646997" sldId="817"/>
            <ac:spMk id="570" creationId="{C65DCC9E-8A71-063B-9646-9047FC744D80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11"/>
          <ac:spMkLst>
            <pc:docMk/>
            <pc:sldMk cId="585646997" sldId="817"/>
            <ac:spMk id="572" creationId="{3B19BAA6-5699-D94E-F388-A7849C393DD2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13"/>
          <ac:spMkLst>
            <pc:docMk/>
            <pc:sldMk cId="585646997" sldId="817"/>
            <ac:spMk id="574" creationId="{75A71D12-7EF4-4721-D764-B74438BA67DD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15"/>
          <ac:spMkLst>
            <pc:docMk/>
            <pc:sldMk cId="585646997" sldId="817"/>
            <ac:spMk id="576" creationId="{C65C44D8-9EAB-51F4-B93D-024DD79C6897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17"/>
          <ac:spMkLst>
            <pc:docMk/>
            <pc:sldMk cId="585646997" sldId="817"/>
            <ac:spMk id="578" creationId="{5EB8C2AB-4CF9-80C6-9775-4DAD5A1D99B4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19"/>
          <ac:spMkLst>
            <pc:docMk/>
            <pc:sldMk cId="585646997" sldId="817"/>
            <ac:spMk id="580" creationId="{3C46B696-D816-ADFF-A92C-A3C704AF8018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21"/>
          <ac:spMkLst>
            <pc:docMk/>
            <pc:sldMk cId="585646997" sldId="817"/>
            <ac:spMk id="582" creationId="{AE41F35E-CE2E-6E58-F1EB-FCE2D14B4B9F}"/>
          </ac:spMkLst>
        </pc:spChg>
        <pc:spChg chg="add del mod ord">
          <ac:chgData name="Knut Erik Rekdal" userId="d0eebe2d-c13b-4531-be2d-d180fee10ebf" providerId="ADAL" clId="{4E8B873A-85D6-490F-A3CB-26E44A5DEE60}" dt="2025-05-27T12:10:59.554" v="62723"/>
          <ac:spMkLst>
            <pc:docMk/>
            <pc:sldMk cId="585646997" sldId="817"/>
            <ac:spMk id="584" creationId="{FDF6CB83-386E-11B7-40E1-F7E3A5C37B47}"/>
          </ac:spMkLst>
        </pc:spChg>
        <pc:spChg chg="add del mod modVis">
          <ac:chgData name="Knut Erik Rekdal" userId="d0eebe2d-c13b-4531-be2d-d180fee10ebf" providerId="ADAL" clId="{4E8B873A-85D6-490F-A3CB-26E44A5DEE60}" dt="2025-05-27T12:11:12.914" v="63724"/>
          <ac:spMkLst>
            <pc:docMk/>
            <pc:sldMk cId="585646997" sldId="817"/>
            <ac:spMk id="591" creationId="{87C1AB69-8736-3E8C-B57F-4BC38CC706D2}"/>
          </ac:spMkLst>
        </pc:spChg>
        <pc:spChg chg="add del mod modVis">
          <ac:chgData name="Knut Erik Rekdal" userId="d0eebe2d-c13b-4531-be2d-d180fee10ebf" providerId="ADAL" clId="{4E8B873A-85D6-490F-A3CB-26E44A5DEE60}" dt="2025-05-27T12:11:32.977" v="64399"/>
          <ac:spMkLst>
            <pc:docMk/>
            <pc:sldMk cId="585646997" sldId="817"/>
            <ac:spMk id="594" creationId="{43547B49-85BF-054F-0255-D494323AE4A2}"/>
          </ac:spMkLst>
        </pc:spChg>
        <pc:spChg chg="add del mod modVis">
          <ac:chgData name="Knut Erik Rekdal" userId="d0eebe2d-c13b-4531-be2d-d180fee10ebf" providerId="ADAL" clId="{4E8B873A-85D6-490F-A3CB-26E44A5DEE60}" dt="2025-05-27T12:11:38.112" v="64519"/>
          <ac:spMkLst>
            <pc:docMk/>
            <pc:sldMk cId="585646997" sldId="817"/>
            <ac:spMk id="595" creationId="{2845703E-663F-CC1B-9E00-1EEEE315EC8A}"/>
          </ac:spMkLst>
        </pc:spChg>
        <pc:spChg chg="add del mod modVis">
          <ac:chgData name="Knut Erik Rekdal" userId="d0eebe2d-c13b-4531-be2d-d180fee10ebf" providerId="ADAL" clId="{4E8B873A-85D6-490F-A3CB-26E44A5DEE60}" dt="2025-05-27T12:11:42.549" v="64642"/>
          <ac:spMkLst>
            <pc:docMk/>
            <pc:sldMk cId="585646997" sldId="817"/>
            <ac:spMk id="596" creationId="{C6EBB074-8232-7581-5ECE-6B117D6B77E5}"/>
          </ac:spMkLst>
        </pc:spChg>
        <pc:spChg chg="add del mod modVis">
          <ac:chgData name="Knut Erik Rekdal" userId="d0eebe2d-c13b-4531-be2d-d180fee10ebf" providerId="ADAL" clId="{4E8B873A-85D6-490F-A3CB-26E44A5DEE60}" dt="2025-05-27T12:11:46.096" v="64745"/>
          <ac:spMkLst>
            <pc:docMk/>
            <pc:sldMk cId="585646997" sldId="817"/>
            <ac:spMk id="597" creationId="{8389993A-415F-C781-6C04-CEE17E5FBB27}"/>
          </ac:spMkLst>
        </pc:spChg>
        <pc:spChg chg="add del mod modVis">
          <ac:chgData name="Knut Erik Rekdal" userId="d0eebe2d-c13b-4531-be2d-d180fee10ebf" providerId="ADAL" clId="{4E8B873A-85D6-490F-A3CB-26E44A5DEE60}" dt="2025-05-27T12:11:51.088" v="64865"/>
          <ac:spMkLst>
            <pc:docMk/>
            <pc:sldMk cId="585646997" sldId="817"/>
            <ac:spMk id="598" creationId="{799D4B61-6A66-683F-AC88-5C25BAC163B8}"/>
          </ac:spMkLst>
        </pc:spChg>
        <pc:spChg chg="add del mod modVis">
          <ac:chgData name="Knut Erik Rekdal" userId="d0eebe2d-c13b-4531-be2d-d180fee10ebf" providerId="ADAL" clId="{4E8B873A-85D6-490F-A3CB-26E44A5DEE60}" dt="2025-05-27T12:11:53.691" v="64962"/>
          <ac:spMkLst>
            <pc:docMk/>
            <pc:sldMk cId="585646997" sldId="817"/>
            <ac:spMk id="599" creationId="{2A22BA7B-D51A-1347-8832-73BA2C0CB17C}"/>
          </ac:spMkLst>
        </pc:spChg>
        <pc:spChg chg="add del mod modVis">
          <ac:chgData name="Knut Erik Rekdal" userId="d0eebe2d-c13b-4531-be2d-d180fee10ebf" providerId="ADAL" clId="{4E8B873A-85D6-490F-A3CB-26E44A5DEE60}" dt="2025-05-27T12:11:57.973" v="65085"/>
          <ac:spMkLst>
            <pc:docMk/>
            <pc:sldMk cId="585646997" sldId="817"/>
            <ac:spMk id="600" creationId="{4D0D393E-3A16-5BDF-AFCF-8F48C0A129C7}"/>
          </ac:spMkLst>
        </pc:spChg>
        <pc:spChg chg="add del mod modVis">
          <ac:chgData name="Knut Erik Rekdal" userId="d0eebe2d-c13b-4531-be2d-d180fee10ebf" providerId="ADAL" clId="{4E8B873A-85D6-490F-A3CB-26E44A5DEE60}" dt="2025-05-27T12:12:00.876" v="65188"/>
          <ac:spMkLst>
            <pc:docMk/>
            <pc:sldMk cId="585646997" sldId="817"/>
            <ac:spMk id="601" creationId="{D47F8D3D-659F-7271-F984-74D9EDCABFDE}"/>
          </ac:spMkLst>
        </pc:spChg>
        <pc:spChg chg="add del mod modVis">
          <ac:chgData name="Knut Erik Rekdal" userId="d0eebe2d-c13b-4531-be2d-d180fee10ebf" providerId="ADAL" clId="{4E8B873A-85D6-490F-A3CB-26E44A5DEE60}" dt="2025-05-27T12:12:04.921" v="65429"/>
          <ac:spMkLst>
            <pc:docMk/>
            <pc:sldMk cId="585646997" sldId="817"/>
            <ac:spMk id="602" creationId="{FB228BE2-865F-AE47-B9DF-E6D9564049DB}"/>
          </ac:spMkLst>
        </pc:spChg>
        <pc:spChg chg="add del mod modVis">
          <ac:chgData name="Knut Erik Rekdal" userId="d0eebe2d-c13b-4531-be2d-d180fee10ebf" providerId="ADAL" clId="{4E8B873A-85D6-490F-A3CB-26E44A5DEE60}" dt="2025-05-27T12:12:07.947" v="65553"/>
          <ac:spMkLst>
            <pc:docMk/>
            <pc:sldMk cId="585646997" sldId="817"/>
            <ac:spMk id="604" creationId="{92F11E81-72A2-BA5B-0CDF-AD989DDDD07E}"/>
          </ac:spMkLst>
        </pc:spChg>
        <pc:spChg chg="add del mod modVis">
          <ac:chgData name="Knut Erik Rekdal" userId="d0eebe2d-c13b-4531-be2d-d180fee10ebf" providerId="ADAL" clId="{4E8B873A-85D6-490F-A3CB-26E44A5DEE60}" dt="2025-05-27T12:12:12.770" v="65813"/>
          <ac:spMkLst>
            <pc:docMk/>
            <pc:sldMk cId="585646997" sldId="817"/>
            <ac:spMk id="605" creationId="{BCB44BCC-971B-738D-D8AC-A4FC0EAF5C26}"/>
          </ac:spMkLst>
        </pc:spChg>
        <pc:spChg chg="add del mod modVis">
          <ac:chgData name="Knut Erik Rekdal" userId="d0eebe2d-c13b-4531-be2d-d180fee10ebf" providerId="ADAL" clId="{4E8B873A-85D6-490F-A3CB-26E44A5DEE60}" dt="2025-05-27T12:12:16.747" v="65938"/>
          <ac:spMkLst>
            <pc:docMk/>
            <pc:sldMk cId="585646997" sldId="817"/>
            <ac:spMk id="608" creationId="{6E3B8E30-5155-33A7-DA25-A326732023A2}"/>
          </ac:spMkLst>
        </pc:spChg>
        <pc:spChg chg="add del mod modVis">
          <ac:chgData name="Knut Erik Rekdal" userId="d0eebe2d-c13b-4531-be2d-d180fee10ebf" providerId="ADAL" clId="{4E8B873A-85D6-490F-A3CB-26E44A5DEE60}" dt="2025-05-27T12:12:22.304" v="66193"/>
          <ac:spMkLst>
            <pc:docMk/>
            <pc:sldMk cId="585646997" sldId="817"/>
            <ac:spMk id="609" creationId="{C76D521E-BCBD-C54D-3402-1D54F30CE798}"/>
          </ac:spMkLst>
        </pc:spChg>
        <pc:spChg chg="add del mod modVis">
          <ac:chgData name="Knut Erik Rekdal" userId="d0eebe2d-c13b-4531-be2d-d180fee10ebf" providerId="ADAL" clId="{4E8B873A-85D6-490F-A3CB-26E44A5DEE60}" dt="2025-05-27T12:12:26.255" v="66311"/>
          <ac:spMkLst>
            <pc:docMk/>
            <pc:sldMk cId="585646997" sldId="817"/>
            <ac:spMk id="612" creationId="{466C22AF-3287-CFDE-C171-5788A19C1BEF}"/>
          </ac:spMkLst>
        </pc:spChg>
        <pc:spChg chg="add del mod modVis">
          <ac:chgData name="Knut Erik Rekdal" userId="d0eebe2d-c13b-4531-be2d-d180fee10ebf" providerId="ADAL" clId="{4E8B873A-85D6-490F-A3CB-26E44A5DEE60}" dt="2025-05-27T12:12:38.467" v="66413"/>
          <ac:spMkLst>
            <pc:docMk/>
            <pc:sldMk cId="585646997" sldId="817"/>
            <ac:spMk id="613" creationId="{B31FB3F4-6F99-635D-0FDE-15BFE2E238E7}"/>
          </ac:spMkLst>
        </pc:spChg>
        <pc:spChg chg="add del mod modVis">
          <ac:chgData name="Knut Erik Rekdal" userId="d0eebe2d-c13b-4531-be2d-d180fee10ebf" providerId="ADAL" clId="{4E8B873A-85D6-490F-A3CB-26E44A5DEE60}" dt="2025-05-27T12:12:49.132" v="66535"/>
          <ac:spMkLst>
            <pc:docMk/>
            <pc:sldMk cId="585646997" sldId="817"/>
            <ac:spMk id="614" creationId="{4028CB25-E1D7-F4EC-CBED-93156ED49091}"/>
          </ac:spMkLst>
        </pc:spChg>
        <pc:spChg chg="add del mod modVis">
          <ac:chgData name="Knut Erik Rekdal" userId="d0eebe2d-c13b-4531-be2d-d180fee10ebf" providerId="ADAL" clId="{4E8B873A-85D6-490F-A3CB-26E44A5DEE60}" dt="2025-05-27T12:12:51.754" v="66633"/>
          <ac:spMkLst>
            <pc:docMk/>
            <pc:sldMk cId="585646997" sldId="817"/>
            <ac:spMk id="615" creationId="{147CAF2E-968D-B105-EA3A-80D10126871B}"/>
          </ac:spMkLst>
        </pc:spChg>
        <pc:spChg chg="add del mod modVis">
          <ac:chgData name="Knut Erik Rekdal" userId="d0eebe2d-c13b-4531-be2d-d180fee10ebf" providerId="ADAL" clId="{4E8B873A-85D6-490F-A3CB-26E44A5DEE60}" dt="2025-05-27T12:12:52.519" v="66727"/>
          <ac:spMkLst>
            <pc:docMk/>
            <pc:sldMk cId="585646997" sldId="817"/>
            <ac:spMk id="616" creationId="{993FA7A3-FA38-8E61-D515-183BBE9C3F2E}"/>
          </ac:spMkLst>
        </pc:spChg>
        <pc:spChg chg="add del mod modVis">
          <ac:chgData name="Knut Erik Rekdal" userId="d0eebe2d-c13b-4531-be2d-d180fee10ebf" providerId="ADAL" clId="{4E8B873A-85D6-490F-A3CB-26E44A5DEE60}" dt="2025-05-27T12:13:01.323" v="67039"/>
          <ac:spMkLst>
            <pc:docMk/>
            <pc:sldMk cId="585646997" sldId="817"/>
            <ac:spMk id="618" creationId="{21E08468-DA0F-50D7-E12E-E0441069374E}"/>
          </ac:spMkLst>
        </pc:spChg>
        <pc:spChg chg="add del mod modVis">
          <ac:chgData name="Knut Erik Rekdal" userId="d0eebe2d-c13b-4531-be2d-d180fee10ebf" providerId="ADAL" clId="{4E8B873A-85D6-490F-A3CB-26E44A5DEE60}" dt="2025-05-27T12:13:04.893" v="67140"/>
          <ac:spMkLst>
            <pc:docMk/>
            <pc:sldMk cId="585646997" sldId="817"/>
            <ac:spMk id="619" creationId="{FE2C428E-6457-D14A-C255-420BEBE391ED}"/>
          </ac:spMkLst>
        </pc:spChg>
        <pc:spChg chg="add del mod modVis">
          <ac:chgData name="Knut Erik Rekdal" userId="d0eebe2d-c13b-4531-be2d-d180fee10ebf" providerId="ADAL" clId="{4E8B873A-85D6-490F-A3CB-26E44A5DEE60}" dt="2025-05-27T12:13:10.002" v="67264"/>
          <ac:spMkLst>
            <pc:docMk/>
            <pc:sldMk cId="585646997" sldId="817"/>
            <ac:spMk id="620" creationId="{BB1B28AC-54BE-1321-AE42-C41CBD87379C}"/>
          </ac:spMkLst>
        </pc:spChg>
        <pc:spChg chg="add del mod modVis">
          <ac:chgData name="Knut Erik Rekdal" userId="d0eebe2d-c13b-4531-be2d-d180fee10ebf" providerId="ADAL" clId="{4E8B873A-85D6-490F-A3CB-26E44A5DEE60}" dt="2025-05-27T12:13:13.904" v="67364"/>
          <ac:spMkLst>
            <pc:docMk/>
            <pc:sldMk cId="585646997" sldId="817"/>
            <ac:spMk id="621" creationId="{21573C25-800D-F0F1-9F60-D3D4D637D961}"/>
          </ac:spMkLst>
        </pc:spChg>
        <pc:spChg chg="add del mod modVis">
          <ac:chgData name="Knut Erik Rekdal" userId="d0eebe2d-c13b-4531-be2d-d180fee10ebf" providerId="ADAL" clId="{4E8B873A-85D6-490F-A3CB-26E44A5DEE60}" dt="2025-05-27T12:13:22.061" v="67617"/>
          <ac:spMkLst>
            <pc:docMk/>
            <pc:sldMk cId="585646997" sldId="817"/>
            <ac:spMk id="622" creationId="{CB52A456-026F-5CD8-8B8E-091094E3C852}"/>
          </ac:spMkLst>
        </pc:spChg>
        <pc:spChg chg="add del mod modVis">
          <ac:chgData name="Knut Erik Rekdal" userId="d0eebe2d-c13b-4531-be2d-d180fee10ebf" providerId="ADAL" clId="{4E8B873A-85D6-490F-A3CB-26E44A5DEE60}" dt="2025-05-27T12:13:25.194" v="67717"/>
          <ac:spMkLst>
            <pc:docMk/>
            <pc:sldMk cId="585646997" sldId="817"/>
            <ac:spMk id="625" creationId="{8CC0DB83-18B8-0FC6-EC32-C32DF310E7FD}"/>
          </ac:spMkLst>
        </pc:spChg>
        <pc:spChg chg="add del mod modVis">
          <ac:chgData name="Knut Erik Rekdal" userId="d0eebe2d-c13b-4531-be2d-d180fee10ebf" providerId="ADAL" clId="{4E8B873A-85D6-490F-A3CB-26E44A5DEE60}" dt="2025-05-27T12:13:26.002" v="67813"/>
          <ac:spMkLst>
            <pc:docMk/>
            <pc:sldMk cId="585646997" sldId="817"/>
            <ac:spMk id="626" creationId="{C00D9880-3EB7-6D53-D4FC-3BB66DF63106}"/>
          </ac:spMkLst>
        </pc:spChg>
        <pc:spChg chg="add del mod modVis">
          <ac:chgData name="Knut Erik Rekdal" userId="d0eebe2d-c13b-4531-be2d-d180fee10ebf" providerId="ADAL" clId="{4E8B873A-85D6-490F-A3CB-26E44A5DEE60}" dt="2025-05-27T12:13:33.829" v="68016"/>
          <ac:spMkLst>
            <pc:docMk/>
            <pc:sldMk cId="585646997" sldId="817"/>
            <ac:spMk id="627" creationId="{1FC8EFE4-1537-5196-8A99-1C11E4C4156A}"/>
          </ac:spMkLst>
        </pc:spChg>
        <pc:spChg chg="add del mod modVis">
          <ac:chgData name="Knut Erik Rekdal" userId="d0eebe2d-c13b-4531-be2d-d180fee10ebf" providerId="ADAL" clId="{4E8B873A-85D6-490F-A3CB-26E44A5DEE60}" dt="2025-05-27T12:13:43.956" v="68204"/>
          <ac:spMkLst>
            <pc:docMk/>
            <pc:sldMk cId="585646997" sldId="817"/>
            <ac:spMk id="628" creationId="{D88CC98F-EF3B-DC99-F5DD-4FBE9B249001}"/>
          </ac:spMkLst>
        </pc:spChg>
        <pc:spChg chg="add del mod modVis">
          <ac:chgData name="Knut Erik Rekdal" userId="d0eebe2d-c13b-4531-be2d-d180fee10ebf" providerId="ADAL" clId="{4E8B873A-85D6-490F-A3CB-26E44A5DEE60}" dt="2025-05-27T12:13:52.127" v="68411"/>
          <ac:spMkLst>
            <pc:docMk/>
            <pc:sldMk cId="585646997" sldId="817"/>
            <ac:spMk id="629" creationId="{E99DB33A-4AC7-2C71-D41B-EF0C60F65BB0}"/>
          </ac:spMkLst>
        </pc:spChg>
        <pc:spChg chg="add del mod modVis">
          <ac:chgData name="Knut Erik Rekdal" userId="d0eebe2d-c13b-4531-be2d-d180fee10ebf" providerId="ADAL" clId="{4E8B873A-85D6-490F-A3CB-26E44A5DEE60}" dt="2025-05-27T12:13:55.072" v="68511"/>
          <ac:spMkLst>
            <pc:docMk/>
            <pc:sldMk cId="585646997" sldId="817"/>
            <ac:spMk id="630" creationId="{E3C3C4A0-D8BE-BB02-0695-A273EE6CE542}"/>
          </ac:spMkLst>
        </pc:spChg>
        <pc:spChg chg="add del mod modVis">
          <ac:chgData name="Knut Erik Rekdal" userId="d0eebe2d-c13b-4531-be2d-d180fee10ebf" providerId="ADAL" clId="{4E8B873A-85D6-490F-A3CB-26E44A5DEE60}" dt="2025-05-27T12:13:55.997" v="68607"/>
          <ac:spMkLst>
            <pc:docMk/>
            <pc:sldMk cId="585646997" sldId="817"/>
            <ac:spMk id="631" creationId="{529325DA-E713-C18C-D24D-4F3EA40C836A}"/>
          </ac:spMkLst>
        </pc:spChg>
        <pc:spChg chg="add del mod modVis">
          <ac:chgData name="Knut Erik Rekdal" userId="d0eebe2d-c13b-4531-be2d-d180fee10ebf" providerId="ADAL" clId="{4E8B873A-85D6-490F-A3CB-26E44A5DEE60}" dt="2025-05-27T12:14:01.841" v="68733"/>
          <ac:spMkLst>
            <pc:docMk/>
            <pc:sldMk cId="585646997" sldId="817"/>
            <ac:spMk id="632" creationId="{789247A9-8E61-DA7D-7E9F-8C6C7F1B0E85}"/>
          </ac:spMkLst>
        </pc:spChg>
        <pc:spChg chg="add del mod modVis">
          <ac:chgData name="Knut Erik Rekdal" userId="d0eebe2d-c13b-4531-be2d-d180fee10ebf" providerId="ADAL" clId="{4E8B873A-85D6-490F-A3CB-26E44A5DEE60}" dt="2025-05-27T12:14:07.075" v="68853"/>
          <ac:spMkLst>
            <pc:docMk/>
            <pc:sldMk cId="585646997" sldId="817"/>
            <ac:spMk id="633" creationId="{0F3FBD3F-A492-84CE-E39C-67E7C53A2774}"/>
          </ac:spMkLst>
        </pc:spChg>
        <pc:spChg chg="add mod">
          <ac:chgData name="Knut Erik Rekdal" userId="d0eebe2d-c13b-4531-be2d-d180fee10ebf" providerId="ADAL" clId="{4E8B873A-85D6-490F-A3CB-26E44A5DEE60}" dt="2025-05-27T12:30:27.228" v="83553"/>
          <ac:spMkLst>
            <pc:docMk/>
            <pc:sldMk cId="585646997" sldId="817"/>
            <ac:spMk id="634" creationId="{FE40DD49-FA22-82F0-093B-E8FAD2C86086}"/>
          </ac:spMkLst>
        </pc:spChg>
        <pc:spChg chg="add del mod modVis">
          <ac:chgData name="Knut Erik Rekdal" userId="d0eebe2d-c13b-4531-be2d-d180fee10ebf" providerId="ADAL" clId="{4E8B873A-85D6-490F-A3CB-26E44A5DEE60}" dt="2025-05-27T12:14:41.139" v="70394"/>
          <ac:spMkLst>
            <pc:docMk/>
            <pc:sldMk cId="585646997" sldId="817"/>
            <ac:spMk id="635" creationId="{E353D335-A6DA-53AB-AE3F-970FBB88D7A3}"/>
          </ac:spMkLst>
        </pc:spChg>
        <pc:spChg chg="add mod">
          <ac:chgData name="Knut Erik Rekdal" userId="d0eebe2d-c13b-4531-be2d-d180fee10ebf" providerId="ADAL" clId="{4E8B873A-85D6-490F-A3CB-26E44A5DEE60}" dt="2025-05-27T12:30:27.228" v="83554"/>
          <ac:spMkLst>
            <pc:docMk/>
            <pc:sldMk cId="585646997" sldId="817"/>
            <ac:spMk id="636" creationId="{2C09C6D3-BEB1-22B7-5EBC-476E90E0FB70}"/>
          </ac:spMkLst>
        </pc:spChg>
        <pc:spChg chg="add mod">
          <ac:chgData name="Knut Erik Rekdal" userId="d0eebe2d-c13b-4531-be2d-d180fee10ebf" providerId="ADAL" clId="{4E8B873A-85D6-490F-A3CB-26E44A5DEE60}" dt="2025-05-27T12:30:27.228" v="83555"/>
          <ac:spMkLst>
            <pc:docMk/>
            <pc:sldMk cId="585646997" sldId="817"/>
            <ac:spMk id="637" creationId="{3C96055B-B069-8C3F-DE2B-FBCEA3217E0D}"/>
          </ac:spMkLst>
        </pc:spChg>
        <pc:spChg chg="add del mod">
          <ac:chgData name="Knut Erik Rekdal" userId="d0eebe2d-c13b-4531-be2d-d180fee10ebf" providerId="ADAL" clId="{4E8B873A-85D6-490F-A3CB-26E44A5DEE60}" dt="2025-05-27T12:14:48.058" v="70399"/>
          <ac:spMkLst>
            <pc:docMk/>
            <pc:sldMk cId="585646997" sldId="817"/>
            <ac:spMk id="638" creationId="{5024BD33-C423-02D1-FFBE-5557B228DF80}"/>
          </ac:spMkLst>
        </pc:spChg>
        <pc:spChg chg="add del mod">
          <ac:chgData name="Knut Erik Rekdal" userId="d0eebe2d-c13b-4531-be2d-d180fee10ebf" providerId="ADAL" clId="{4E8B873A-85D6-490F-A3CB-26E44A5DEE60}" dt="2025-05-27T12:14:48.058" v="70400"/>
          <ac:spMkLst>
            <pc:docMk/>
            <pc:sldMk cId="585646997" sldId="817"/>
            <ac:spMk id="639" creationId="{AB3079D7-32FC-7851-623B-9CDC6ABD3AA8}"/>
          </ac:spMkLst>
        </pc:spChg>
        <pc:spChg chg="add del mod">
          <ac:chgData name="Knut Erik Rekdal" userId="d0eebe2d-c13b-4531-be2d-d180fee10ebf" providerId="ADAL" clId="{4E8B873A-85D6-490F-A3CB-26E44A5DEE60}" dt="2025-05-27T12:23:49.513" v="80415"/>
          <ac:spMkLst>
            <pc:docMk/>
            <pc:sldMk cId="585646997" sldId="817"/>
            <ac:spMk id="640" creationId="{BD713CD1-562D-F4C7-42E5-827A0BA44100}"/>
          </ac:spMkLst>
        </pc:spChg>
        <pc:spChg chg="add del mod">
          <ac:chgData name="Knut Erik Rekdal" userId="d0eebe2d-c13b-4531-be2d-d180fee10ebf" providerId="ADAL" clId="{4E8B873A-85D6-490F-A3CB-26E44A5DEE60}" dt="2025-05-27T12:14:48.127" v="70457"/>
          <ac:spMkLst>
            <pc:docMk/>
            <pc:sldMk cId="585646997" sldId="817"/>
            <ac:spMk id="641" creationId="{9424BF92-0AAA-AE7B-CDE0-52D21A6C9858}"/>
          </ac:spMkLst>
        </pc:spChg>
        <pc:spChg chg="add del mod">
          <ac:chgData name="Knut Erik Rekdal" userId="d0eebe2d-c13b-4531-be2d-d180fee10ebf" providerId="ADAL" clId="{4E8B873A-85D6-490F-A3CB-26E44A5DEE60}" dt="2025-05-27T12:14:48.129" v="70458"/>
          <ac:spMkLst>
            <pc:docMk/>
            <pc:sldMk cId="585646997" sldId="817"/>
            <ac:spMk id="642" creationId="{69A72076-41C8-D3BB-98DC-D47115F319F6}"/>
          </ac:spMkLst>
        </pc:spChg>
        <pc:spChg chg="add del mod">
          <ac:chgData name="Knut Erik Rekdal" userId="d0eebe2d-c13b-4531-be2d-d180fee10ebf" providerId="ADAL" clId="{4E8B873A-85D6-490F-A3CB-26E44A5DEE60}" dt="2025-05-27T12:14:48.129" v="70459"/>
          <ac:spMkLst>
            <pc:docMk/>
            <pc:sldMk cId="585646997" sldId="817"/>
            <ac:spMk id="643" creationId="{C8177A88-BB76-980D-0304-9CF78F210AA5}"/>
          </ac:spMkLst>
        </pc:spChg>
        <pc:spChg chg="add del mod modVis">
          <ac:chgData name="Knut Erik Rekdal" userId="d0eebe2d-c13b-4531-be2d-d180fee10ebf" providerId="ADAL" clId="{4E8B873A-85D6-490F-A3CB-26E44A5DEE60}" dt="2025-05-27T12:14:48.168" v="70540"/>
          <ac:spMkLst>
            <pc:docMk/>
            <pc:sldMk cId="585646997" sldId="817"/>
            <ac:spMk id="646" creationId="{4BD6CB3E-24CE-9559-E2B2-2697352B101E}"/>
          </ac:spMkLst>
        </pc:spChg>
        <pc:spChg chg="add del mod modVis">
          <ac:chgData name="Knut Erik Rekdal" userId="d0eebe2d-c13b-4531-be2d-d180fee10ebf" providerId="ADAL" clId="{4E8B873A-85D6-490F-A3CB-26E44A5DEE60}" dt="2025-05-27T12:16:33.850" v="70653"/>
          <ac:spMkLst>
            <pc:docMk/>
            <pc:sldMk cId="585646997" sldId="817"/>
            <ac:spMk id="648" creationId="{12F4AA14-B282-C198-5034-A2B2DFD6A509}"/>
          </ac:spMkLst>
        </pc:spChg>
        <pc:spChg chg="add del mod modVis">
          <ac:chgData name="Knut Erik Rekdal" userId="d0eebe2d-c13b-4531-be2d-d180fee10ebf" providerId="ADAL" clId="{4E8B873A-85D6-490F-A3CB-26E44A5DEE60}" dt="2025-05-27T12:16:39.109" v="70766"/>
          <ac:spMkLst>
            <pc:docMk/>
            <pc:sldMk cId="585646997" sldId="817"/>
            <ac:spMk id="650" creationId="{9FF8EA15-6470-E544-4516-6694CBC7978E}"/>
          </ac:spMkLst>
        </pc:spChg>
        <pc:spChg chg="add del mod modVis">
          <ac:chgData name="Knut Erik Rekdal" userId="d0eebe2d-c13b-4531-be2d-d180fee10ebf" providerId="ADAL" clId="{4E8B873A-85D6-490F-A3CB-26E44A5DEE60}" dt="2025-05-27T12:16:46.729" v="70879"/>
          <ac:spMkLst>
            <pc:docMk/>
            <pc:sldMk cId="585646997" sldId="817"/>
            <ac:spMk id="652" creationId="{34F76DF2-78F6-E450-7FEF-578788EFC597}"/>
          </ac:spMkLst>
        </pc:spChg>
        <pc:spChg chg="add mod">
          <ac:chgData name="Knut Erik Rekdal" userId="d0eebe2d-c13b-4531-be2d-d180fee10ebf" providerId="ADAL" clId="{4E8B873A-85D6-490F-A3CB-26E44A5DEE60}" dt="2025-05-27T12:30:27.228" v="83556"/>
          <ac:spMkLst>
            <pc:docMk/>
            <pc:sldMk cId="585646997" sldId="817"/>
            <ac:spMk id="654" creationId="{6F2190B0-1EC8-D31C-F30D-BBC4F148B662}"/>
          </ac:spMkLst>
        </pc:spChg>
        <pc:spChg chg="add del mod modVis">
          <ac:chgData name="Knut Erik Rekdal" userId="d0eebe2d-c13b-4531-be2d-d180fee10ebf" providerId="ADAL" clId="{4E8B873A-85D6-490F-A3CB-26E44A5DEE60}" dt="2025-05-27T12:17:03.123" v="70997"/>
          <ac:spMkLst>
            <pc:docMk/>
            <pc:sldMk cId="585646997" sldId="817"/>
            <ac:spMk id="655" creationId="{F83CC4A6-7782-2D55-7897-D640F9F25EDD}"/>
          </ac:spMkLst>
        </pc:spChg>
        <pc:spChg chg="add del mod modVis">
          <ac:chgData name="Knut Erik Rekdal" userId="d0eebe2d-c13b-4531-be2d-d180fee10ebf" providerId="ADAL" clId="{4E8B873A-85D6-490F-A3CB-26E44A5DEE60}" dt="2025-05-27T12:17:10.236" v="71098"/>
          <ac:spMkLst>
            <pc:docMk/>
            <pc:sldMk cId="585646997" sldId="817"/>
            <ac:spMk id="657" creationId="{A5CA8513-5F6E-3F0E-E519-18DC019EE5F4}"/>
          </ac:spMkLst>
        </pc:spChg>
        <pc:spChg chg="add del mod modVis">
          <ac:chgData name="Knut Erik Rekdal" userId="d0eebe2d-c13b-4531-be2d-d180fee10ebf" providerId="ADAL" clId="{4E8B873A-85D6-490F-A3CB-26E44A5DEE60}" dt="2025-05-27T12:17:19.407" v="71201"/>
          <ac:spMkLst>
            <pc:docMk/>
            <pc:sldMk cId="585646997" sldId="817"/>
            <ac:spMk id="659" creationId="{93849981-B9D0-FA8F-9E70-FFDCFAE5F24E}"/>
          </ac:spMkLst>
        </pc:spChg>
        <pc:spChg chg="add del mod modVis">
          <ac:chgData name="Knut Erik Rekdal" userId="d0eebe2d-c13b-4531-be2d-d180fee10ebf" providerId="ADAL" clId="{4E8B873A-85D6-490F-A3CB-26E44A5DEE60}" dt="2025-05-27T12:17:30.119" v="71302"/>
          <ac:spMkLst>
            <pc:docMk/>
            <pc:sldMk cId="585646997" sldId="817"/>
            <ac:spMk id="661" creationId="{75FDF94F-5F81-5625-8929-DA89D14B2FBB}"/>
          </ac:spMkLst>
        </pc:spChg>
        <pc:spChg chg="add del mod modVis">
          <ac:chgData name="Knut Erik Rekdal" userId="d0eebe2d-c13b-4531-be2d-d180fee10ebf" providerId="ADAL" clId="{4E8B873A-85D6-490F-A3CB-26E44A5DEE60}" dt="2025-05-27T12:17:38.543" v="71413"/>
          <ac:spMkLst>
            <pc:docMk/>
            <pc:sldMk cId="585646997" sldId="817"/>
            <ac:spMk id="663" creationId="{8E9BC0F7-6918-16A1-0F16-EE555AD00CA5}"/>
          </ac:spMkLst>
        </pc:spChg>
        <pc:spChg chg="add mod">
          <ac:chgData name="Knut Erik Rekdal" userId="d0eebe2d-c13b-4531-be2d-d180fee10ebf" providerId="ADAL" clId="{4E8B873A-85D6-490F-A3CB-26E44A5DEE60}" dt="2025-05-27T12:30:27.228" v="83557"/>
          <ac:spMkLst>
            <pc:docMk/>
            <pc:sldMk cId="585646997" sldId="817"/>
            <ac:spMk id="665" creationId="{0D9F48AA-7C62-0B41-1539-69644B396A60}"/>
          </ac:spMkLst>
        </pc:spChg>
        <pc:spChg chg="add del mod modVis">
          <ac:chgData name="Knut Erik Rekdal" userId="d0eebe2d-c13b-4531-be2d-d180fee10ebf" providerId="ADAL" clId="{4E8B873A-85D6-490F-A3CB-26E44A5DEE60}" dt="2025-05-27T12:17:41.824" v="71534"/>
          <ac:spMkLst>
            <pc:docMk/>
            <pc:sldMk cId="585646997" sldId="817"/>
            <ac:spMk id="666" creationId="{3FA1E1B2-FD76-867C-D0CF-844E6AF54D94}"/>
          </ac:spMkLst>
        </pc:spChg>
        <pc:spChg chg="add mod">
          <ac:chgData name="Knut Erik Rekdal" userId="d0eebe2d-c13b-4531-be2d-d180fee10ebf" providerId="ADAL" clId="{4E8B873A-85D6-490F-A3CB-26E44A5DEE60}" dt="2025-05-27T12:30:27.228" v="83558"/>
          <ac:spMkLst>
            <pc:docMk/>
            <pc:sldMk cId="585646997" sldId="817"/>
            <ac:spMk id="668" creationId="{A7DD7228-C197-5939-E2D0-A79CF3DD1F15}"/>
          </ac:spMkLst>
        </pc:spChg>
        <pc:spChg chg="add del mod modVis">
          <ac:chgData name="Knut Erik Rekdal" userId="d0eebe2d-c13b-4531-be2d-d180fee10ebf" providerId="ADAL" clId="{4E8B873A-85D6-490F-A3CB-26E44A5DEE60}" dt="2025-05-27T12:17:48.882" v="71666"/>
          <ac:spMkLst>
            <pc:docMk/>
            <pc:sldMk cId="585646997" sldId="817"/>
            <ac:spMk id="669" creationId="{C266EA13-5F0C-4723-8E41-575983F2663A}"/>
          </ac:spMkLst>
        </pc:spChg>
        <pc:spChg chg="add mod">
          <ac:chgData name="Knut Erik Rekdal" userId="d0eebe2d-c13b-4531-be2d-d180fee10ebf" providerId="ADAL" clId="{4E8B873A-85D6-490F-A3CB-26E44A5DEE60}" dt="2025-05-27T12:30:27.228" v="83559"/>
          <ac:spMkLst>
            <pc:docMk/>
            <pc:sldMk cId="585646997" sldId="817"/>
            <ac:spMk id="671" creationId="{D447CDBF-4D6D-0F0F-FFB0-72CAA8A940D7}"/>
          </ac:spMkLst>
        </pc:spChg>
        <pc:spChg chg="add del mod modVis">
          <ac:chgData name="Knut Erik Rekdal" userId="d0eebe2d-c13b-4531-be2d-d180fee10ebf" providerId="ADAL" clId="{4E8B873A-85D6-490F-A3CB-26E44A5DEE60}" dt="2025-05-27T12:18:30.415" v="71807"/>
          <ac:spMkLst>
            <pc:docMk/>
            <pc:sldMk cId="585646997" sldId="817"/>
            <ac:spMk id="672" creationId="{C8B5E53F-DBD6-9666-ED8D-7BFA20B503A3}"/>
          </ac:spMkLst>
        </pc:spChg>
        <pc:spChg chg="add del mod modVis">
          <ac:chgData name="Knut Erik Rekdal" userId="d0eebe2d-c13b-4531-be2d-d180fee10ebf" providerId="ADAL" clId="{4E8B873A-85D6-490F-A3CB-26E44A5DEE60}" dt="2025-05-27T12:18:33.407" v="71924"/>
          <ac:spMkLst>
            <pc:docMk/>
            <pc:sldMk cId="585646997" sldId="817"/>
            <ac:spMk id="674" creationId="{CC7C681C-AB73-7204-5FA8-A86557115857}"/>
          </ac:spMkLst>
        </pc:spChg>
        <pc:spChg chg="add mod">
          <ac:chgData name="Knut Erik Rekdal" userId="d0eebe2d-c13b-4531-be2d-d180fee10ebf" providerId="ADAL" clId="{4E8B873A-85D6-490F-A3CB-26E44A5DEE60}" dt="2025-05-27T12:30:27.228" v="83560"/>
          <ac:spMkLst>
            <pc:docMk/>
            <pc:sldMk cId="585646997" sldId="817"/>
            <ac:spMk id="676" creationId="{3CAF0ECB-83A8-FFAB-7882-3E30DB806E7D}"/>
          </ac:spMkLst>
        </pc:spChg>
        <pc:spChg chg="add del mod modVis">
          <ac:chgData name="Knut Erik Rekdal" userId="d0eebe2d-c13b-4531-be2d-d180fee10ebf" providerId="ADAL" clId="{4E8B873A-85D6-490F-A3CB-26E44A5DEE60}" dt="2025-05-27T12:18:53.812" v="72068"/>
          <ac:spMkLst>
            <pc:docMk/>
            <pc:sldMk cId="585646997" sldId="817"/>
            <ac:spMk id="677" creationId="{6F750057-8D34-E22B-9050-93DD748562F2}"/>
          </ac:spMkLst>
        </pc:spChg>
        <pc:spChg chg="add del mod modVis">
          <ac:chgData name="Knut Erik Rekdal" userId="d0eebe2d-c13b-4531-be2d-d180fee10ebf" providerId="ADAL" clId="{4E8B873A-85D6-490F-A3CB-26E44A5DEE60}" dt="2025-05-27T12:18:59.792" v="72186"/>
          <ac:spMkLst>
            <pc:docMk/>
            <pc:sldMk cId="585646997" sldId="817"/>
            <ac:spMk id="679" creationId="{E8BA0E21-755D-1C01-ACE6-8E728CFB7B05}"/>
          </ac:spMkLst>
        </pc:spChg>
        <pc:spChg chg="add del mod modVis">
          <ac:chgData name="Knut Erik Rekdal" userId="d0eebe2d-c13b-4531-be2d-d180fee10ebf" providerId="ADAL" clId="{4E8B873A-85D6-490F-A3CB-26E44A5DEE60}" dt="2025-05-27T12:19:11.035" v="72293"/>
          <ac:spMkLst>
            <pc:docMk/>
            <pc:sldMk cId="585646997" sldId="817"/>
            <ac:spMk id="681" creationId="{8FF1CEFA-B7F1-1DDC-88F3-FC743C7C58D5}"/>
          </ac:spMkLst>
        </pc:spChg>
        <pc:spChg chg="add del mod modVis">
          <ac:chgData name="Knut Erik Rekdal" userId="d0eebe2d-c13b-4531-be2d-d180fee10ebf" providerId="ADAL" clId="{4E8B873A-85D6-490F-A3CB-26E44A5DEE60}" dt="2025-05-27T12:19:28.381" v="72400"/>
          <ac:spMkLst>
            <pc:docMk/>
            <pc:sldMk cId="585646997" sldId="817"/>
            <ac:spMk id="683" creationId="{66E4B655-7509-BC89-4AC0-325C1335143B}"/>
          </ac:spMkLst>
        </pc:spChg>
        <pc:spChg chg="add mod">
          <ac:chgData name="Knut Erik Rekdal" userId="d0eebe2d-c13b-4531-be2d-d180fee10ebf" providerId="ADAL" clId="{4E8B873A-85D6-490F-A3CB-26E44A5DEE60}" dt="2025-05-27T12:30:27.228" v="83561"/>
          <ac:spMkLst>
            <pc:docMk/>
            <pc:sldMk cId="585646997" sldId="817"/>
            <ac:spMk id="685" creationId="{6D7B76B0-267E-E9F7-B43A-1E03DA1B6B6E}"/>
          </ac:spMkLst>
        </pc:spChg>
        <pc:spChg chg="add del mod modVis">
          <ac:chgData name="Knut Erik Rekdal" userId="d0eebe2d-c13b-4531-be2d-d180fee10ebf" providerId="ADAL" clId="{4E8B873A-85D6-490F-A3CB-26E44A5DEE60}" dt="2025-05-27T12:19:40.520" v="72547"/>
          <ac:spMkLst>
            <pc:docMk/>
            <pc:sldMk cId="585646997" sldId="817"/>
            <ac:spMk id="686" creationId="{E77DB8CC-0EF8-DD61-6118-B6E62541528E}"/>
          </ac:spMkLst>
        </pc:spChg>
        <pc:spChg chg="add del mod modVis">
          <ac:chgData name="Knut Erik Rekdal" userId="d0eebe2d-c13b-4531-be2d-d180fee10ebf" providerId="ADAL" clId="{4E8B873A-85D6-490F-A3CB-26E44A5DEE60}" dt="2025-05-27T12:19:51.734" v="72666"/>
          <ac:spMkLst>
            <pc:docMk/>
            <pc:sldMk cId="585646997" sldId="817"/>
            <ac:spMk id="688" creationId="{D10FEC54-F80F-FD84-A5CF-60F94617F93C}"/>
          </ac:spMkLst>
        </pc:spChg>
        <pc:spChg chg="add mod ord">
          <ac:chgData name="Knut Erik Rekdal" userId="d0eebe2d-c13b-4531-be2d-d180fee10ebf" providerId="ADAL" clId="{4E8B873A-85D6-490F-A3CB-26E44A5DEE60}" dt="2025-05-27T12:30:27.223" v="83536"/>
          <ac:spMkLst>
            <pc:docMk/>
            <pc:sldMk cId="585646997" sldId="817"/>
            <ac:spMk id="690" creationId="{E071FF28-950C-DE17-0485-C103CB9F5623}"/>
          </ac:spMkLst>
        </pc:spChg>
        <pc:spChg chg="add del mod modVis">
          <ac:chgData name="Knut Erik Rekdal" userId="d0eebe2d-c13b-4531-be2d-d180fee10ebf" providerId="ADAL" clId="{4E8B873A-85D6-490F-A3CB-26E44A5DEE60}" dt="2025-05-27T12:20:28.426" v="73596"/>
          <ac:spMkLst>
            <pc:docMk/>
            <pc:sldMk cId="585646997" sldId="817"/>
            <ac:spMk id="691" creationId="{E04F2240-E364-38CD-B188-E9B6F147D3FC}"/>
          </ac:spMkLst>
        </pc:spChg>
        <pc:spChg chg="add del mod ord">
          <ac:chgData name="Knut Erik Rekdal" userId="d0eebe2d-c13b-4531-be2d-d180fee10ebf" providerId="ADAL" clId="{4E8B873A-85D6-490F-A3CB-26E44A5DEE60}" dt="2025-05-27T12:22:14.576" v="77467"/>
          <ac:spMkLst>
            <pc:docMk/>
            <pc:sldMk cId="585646997" sldId="817"/>
            <ac:spMk id="702" creationId="{858F2298-9C07-EA23-7144-174B3FC1B696}"/>
          </ac:spMkLst>
        </pc:spChg>
        <pc:spChg chg="add del mod modVis">
          <ac:chgData name="Knut Erik Rekdal" userId="d0eebe2d-c13b-4531-be2d-d180fee10ebf" providerId="ADAL" clId="{4E8B873A-85D6-490F-A3CB-26E44A5DEE60}" dt="2025-05-27T12:20:33.638" v="74190"/>
          <ac:spMkLst>
            <pc:docMk/>
            <pc:sldMk cId="585646997" sldId="817"/>
            <ac:spMk id="703" creationId="{2DEABEDE-0553-2650-DCAC-42C060B65DFF}"/>
          </ac:spMkLst>
        </pc:spChg>
        <pc:spChg chg="add mod ord">
          <ac:chgData name="Knut Erik Rekdal" userId="d0eebe2d-c13b-4531-be2d-d180fee10ebf" providerId="ADAL" clId="{4E8B873A-85D6-490F-A3CB-26E44A5DEE60}" dt="2025-05-27T12:30:27.223" v="83538"/>
          <ac:spMkLst>
            <pc:docMk/>
            <pc:sldMk cId="585646997" sldId="817"/>
            <ac:spMk id="705" creationId="{E95D99BC-AE07-4B08-EE99-0B96E9BF963C}"/>
          </ac:spMkLst>
        </pc:spChg>
        <pc:spChg chg="add del mod modVis">
          <ac:chgData name="Knut Erik Rekdal" userId="d0eebe2d-c13b-4531-be2d-d180fee10ebf" providerId="ADAL" clId="{4E8B873A-85D6-490F-A3CB-26E44A5DEE60}" dt="2025-05-27T12:20:42.812" v="74950"/>
          <ac:spMkLst>
            <pc:docMk/>
            <pc:sldMk cId="585646997" sldId="817"/>
            <ac:spMk id="706" creationId="{077AD7A5-3EB2-2B41-204A-07620483EAD4}"/>
          </ac:spMkLst>
        </pc:spChg>
        <pc:spChg chg="add del mod ord">
          <ac:chgData name="Knut Erik Rekdal" userId="d0eebe2d-c13b-4531-be2d-d180fee10ebf" providerId="ADAL" clId="{4E8B873A-85D6-490F-A3CB-26E44A5DEE60}" dt="2025-05-27T12:22:14.501" v="77324"/>
          <ac:spMkLst>
            <pc:docMk/>
            <pc:sldMk cId="585646997" sldId="817"/>
            <ac:spMk id="712" creationId="{57DFBDE8-0E54-C841-F889-DE5C40913E04}"/>
          </ac:spMkLst>
        </pc:spChg>
        <pc:spChg chg="add del mod modVis">
          <ac:chgData name="Knut Erik Rekdal" userId="d0eebe2d-c13b-4531-be2d-d180fee10ebf" providerId="ADAL" clId="{4E8B873A-85D6-490F-A3CB-26E44A5DEE60}" dt="2025-05-27T12:20:46.371" v="75550"/>
          <ac:spMkLst>
            <pc:docMk/>
            <pc:sldMk cId="585646997" sldId="817"/>
            <ac:spMk id="719" creationId="{BD597972-7A4A-E0B2-F06D-11BF7B63F51A}"/>
          </ac:spMkLst>
        </pc:spChg>
        <pc:spChg chg="add del mod modVis">
          <ac:chgData name="Knut Erik Rekdal" userId="d0eebe2d-c13b-4531-be2d-d180fee10ebf" providerId="ADAL" clId="{4E8B873A-85D6-490F-A3CB-26E44A5DEE60}" dt="2025-05-27T12:20:52.156" v="75680"/>
          <ac:spMkLst>
            <pc:docMk/>
            <pc:sldMk cId="585646997" sldId="817"/>
            <ac:spMk id="721" creationId="{03D2F18C-F54A-2F61-63FA-AB0D757318F0}"/>
          </ac:spMkLst>
        </pc:spChg>
        <pc:spChg chg="add del mod modVis">
          <ac:chgData name="Knut Erik Rekdal" userId="d0eebe2d-c13b-4531-be2d-d180fee10ebf" providerId="ADAL" clId="{4E8B873A-85D6-490F-A3CB-26E44A5DEE60}" dt="2025-05-27T12:20:58.193" v="75787"/>
          <ac:spMkLst>
            <pc:docMk/>
            <pc:sldMk cId="585646997" sldId="817"/>
            <ac:spMk id="722" creationId="{DB9D9DC5-485A-C4AC-C6C7-0D586595B196}"/>
          </ac:spMkLst>
        </pc:spChg>
        <pc:spChg chg="add del mod modVis">
          <ac:chgData name="Knut Erik Rekdal" userId="d0eebe2d-c13b-4531-be2d-d180fee10ebf" providerId="ADAL" clId="{4E8B873A-85D6-490F-A3CB-26E44A5DEE60}" dt="2025-05-27T12:21:08.912" v="75979"/>
          <ac:spMkLst>
            <pc:docMk/>
            <pc:sldMk cId="585646997" sldId="817"/>
            <ac:spMk id="723" creationId="{50648151-5AC7-6999-0A10-6D02A9CBA6B7}"/>
          </ac:spMkLst>
        </pc:spChg>
        <pc:spChg chg="add del mod modVis">
          <ac:chgData name="Knut Erik Rekdal" userId="d0eebe2d-c13b-4531-be2d-d180fee10ebf" providerId="ADAL" clId="{4E8B873A-85D6-490F-A3CB-26E44A5DEE60}" dt="2025-05-27T12:21:31.290" v="76633"/>
          <ac:spMkLst>
            <pc:docMk/>
            <pc:sldMk cId="585646997" sldId="817"/>
            <ac:spMk id="725" creationId="{C7A1A7F5-91DD-F1D6-F670-4A242060CB66}"/>
          </ac:spMkLst>
        </pc:spChg>
        <pc:spChg chg="add del mod modVis">
          <ac:chgData name="Knut Erik Rekdal" userId="d0eebe2d-c13b-4531-be2d-d180fee10ebf" providerId="ADAL" clId="{4E8B873A-85D6-490F-A3CB-26E44A5DEE60}" dt="2025-05-27T12:21:34.068" v="77073"/>
          <ac:spMkLst>
            <pc:docMk/>
            <pc:sldMk cId="585646997" sldId="817"/>
            <ac:spMk id="726" creationId="{9EB5A30A-B236-B3B7-7824-0C98F95A25E7}"/>
          </ac:spMkLst>
        </pc:spChg>
        <pc:spChg chg="add del mod modVis">
          <ac:chgData name="Knut Erik Rekdal" userId="d0eebe2d-c13b-4531-be2d-d180fee10ebf" providerId="ADAL" clId="{4E8B873A-85D6-490F-A3CB-26E44A5DEE60}" dt="2025-05-27T12:22:14.596" v="77570"/>
          <ac:spMkLst>
            <pc:docMk/>
            <pc:sldMk cId="585646997" sldId="817"/>
            <ac:spMk id="727" creationId="{4938CCFF-B68A-3322-C343-FBD7D3D264D8}"/>
          </ac:spMkLst>
        </pc:spChg>
        <pc:spChg chg="add del mod modVis">
          <ac:chgData name="Knut Erik Rekdal" userId="d0eebe2d-c13b-4531-be2d-d180fee10ebf" providerId="ADAL" clId="{4E8B873A-85D6-490F-A3CB-26E44A5DEE60}" dt="2025-05-27T12:22:18.908" v="77952"/>
          <ac:spMkLst>
            <pc:docMk/>
            <pc:sldMk cId="585646997" sldId="817"/>
            <ac:spMk id="735" creationId="{4E4860BA-6995-4AD0-7651-DE848B34E190}"/>
          </ac:spMkLst>
        </pc:spChg>
        <pc:spChg chg="add mod ord">
          <ac:chgData name="Knut Erik Rekdal" userId="d0eebe2d-c13b-4531-be2d-d180fee10ebf" providerId="ADAL" clId="{4E8B873A-85D6-490F-A3CB-26E44A5DEE60}" dt="2025-05-27T12:30:27.212" v="83512"/>
          <ac:spMkLst>
            <pc:docMk/>
            <pc:sldMk cId="585646997" sldId="817"/>
            <ac:spMk id="736" creationId="{129DFBEC-1E32-8051-7601-880F17291D0E}"/>
          </ac:spMkLst>
        </pc:spChg>
        <pc:spChg chg="add del mod modVis">
          <ac:chgData name="Knut Erik Rekdal" userId="d0eebe2d-c13b-4531-be2d-d180fee10ebf" providerId="ADAL" clId="{4E8B873A-85D6-490F-A3CB-26E44A5DEE60}" dt="2025-05-27T12:22:24.098" v="78449"/>
          <ac:spMkLst>
            <pc:docMk/>
            <pc:sldMk cId="585646997" sldId="817"/>
            <ac:spMk id="739" creationId="{C762C70F-227A-598C-7175-51BDC5A94A4C}"/>
          </ac:spMkLst>
        </pc:spChg>
        <pc:spChg chg="add mod ord">
          <ac:chgData name="Knut Erik Rekdal" userId="d0eebe2d-c13b-4531-be2d-d180fee10ebf" providerId="ADAL" clId="{4E8B873A-85D6-490F-A3CB-26E44A5DEE60}" dt="2025-05-27T12:30:27.212" v="83508"/>
          <ac:spMkLst>
            <pc:docMk/>
            <pc:sldMk cId="585646997" sldId="817"/>
            <ac:spMk id="740" creationId="{434AA804-5013-04B1-F9A3-2ED9051B01DD}"/>
          </ac:spMkLst>
        </pc:spChg>
        <pc:spChg chg="add mod ord">
          <ac:chgData name="Knut Erik Rekdal" userId="d0eebe2d-c13b-4531-be2d-d180fee10ebf" providerId="ADAL" clId="{4E8B873A-85D6-490F-A3CB-26E44A5DEE60}" dt="2025-05-27T12:30:27.212" v="83510"/>
          <ac:spMkLst>
            <pc:docMk/>
            <pc:sldMk cId="585646997" sldId="817"/>
            <ac:spMk id="741" creationId="{435E19B7-5A18-1276-7921-CA97C235089E}"/>
          </ac:spMkLst>
        </pc:spChg>
        <pc:spChg chg="add mod ord">
          <ac:chgData name="Knut Erik Rekdal" userId="d0eebe2d-c13b-4531-be2d-d180fee10ebf" providerId="ADAL" clId="{4E8B873A-85D6-490F-A3CB-26E44A5DEE60}" dt="2025-05-27T12:30:27.212" v="83514"/>
          <ac:spMkLst>
            <pc:docMk/>
            <pc:sldMk cId="585646997" sldId="817"/>
            <ac:spMk id="742" creationId="{A30E8366-9534-0F47-9171-73A25F9F89AA}"/>
          </ac:spMkLst>
        </pc:spChg>
        <pc:spChg chg="add mod ord">
          <ac:chgData name="Knut Erik Rekdal" userId="d0eebe2d-c13b-4531-be2d-d180fee10ebf" providerId="ADAL" clId="{4E8B873A-85D6-490F-A3CB-26E44A5DEE60}" dt="2025-05-27T12:30:27.212" v="83516"/>
          <ac:spMkLst>
            <pc:docMk/>
            <pc:sldMk cId="585646997" sldId="817"/>
            <ac:spMk id="743" creationId="{37CFCA22-89D9-25FC-F678-D2ADBF14B9C4}"/>
          </ac:spMkLst>
        </pc:spChg>
        <pc:spChg chg="add mod ord">
          <ac:chgData name="Knut Erik Rekdal" userId="d0eebe2d-c13b-4531-be2d-d180fee10ebf" providerId="ADAL" clId="{4E8B873A-85D6-490F-A3CB-26E44A5DEE60}" dt="2025-05-27T12:30:27.212" v="83490"/>
          <ac:spMkLst>
            <pc:docMk/>
            <pc:sldMk cId="585646997" sldId="817"/>
            <ac:spMk id="744" creationId="{CC1F8185-2F8F-8C6A-64ED-9C57893C0A8A}"/>
          </ac:spMkLst>
        </pc:spChg>
        <pc:spChg chg="add mod ord">
          <ac:chgData name="Knut Erik Rekdal" userId="d0eebe2d-c13b-4531-be2d-d180fee10ebf" providerId="ADAL" clId="{4E8B873A-85D6-490F-A3CB-26E44A5DEE60}" dt="2025-05-27T12:30:27.212" v="83492"/>
          <ac:spMkLst>
            <pc:docMk/>
            <pc:sldMk cId="585646997" sldId="817"/>
            <ac:spMk id="745" creationId="{496BC323-4283-B756-FEB3-F2289F948171}"/>
          </ac:spMkLst>
        </pc:spChg>
        <pc:spChg chg="add mod ord">
          <ac:chgData name="Knut Erik Rekdal" userId="d0eebe2d-c13b-4531-be2d-d180fee10ebf" providerId="ADAL" clId="{4E8B873A-85D6-490F-A3CB-26E44A5DEE60}" dt="2025-05-27T12:30:27.212" v="83496"/>
          <ac:spMkLst>
            <pc:docMk/>
            <pc:sldMk cId="585646997" sldId="817"/>
            <ac:spMk id="746" creationId="{411C1750-E297-AD24-4773-EC35B54C522E}"/>
          </ac:spMkLst>
        </pc:spChg>
        <pc:spChg chg="add mod ord">
          <ac:chgData name="Knut Erik Rekdal" userId="d0eebe2d-c13b-4531-be2d-d180fee10ebf" providerId="ADAL" clId="{4E8B873A-85D6-490F-A3CB-26E44A5DEE60}" dt="2025-05-27T12:30:27.212" v="83498"/>
          <ac:spMkLst>
            <pc:docMk/>
            <pc:sldMk cId="585646997" sldId="817"/>
            <ac:spMk id="747" creationId="{9C043524-ED68-F251-867F-431749ED9992}"/>
          </ac:spMkLst>
        </pc:spChg>
        <pc:spChg chg="add del mod modVis">
          <ac:chgData name="Knut Erik Rekdal" userId="d0eebe2d-c13b-4531-be2d-d180fee10ebf" providerId="ADAL" clId="{4E8B873A-85D6-490F-A3CB-26E44A5DEE60}" dt="2025-05-27T12:22:36.621" v="78947"/>
          <ac:spMkLst>
            <pc:docMk/>
            <pc:sldMk cId="585646997" sldId="817"/>
            <ac:spMk id="748" creationId="{76391DA6-D981-27F7-13BD-9E2466C4272D}"/>
          </ac:spMkLst>
        </pc:spChg>
        <pc:spChg chg="add del mod modVis">
          <ac:chgData name="Knut Erik Rekdal" userId="d0eebe2d-c13b-4531-be2d-d180fee10ebf" providerId="ADAL" clId="{4E8B873A-85D6-490F-A3CB-26E44A5DEE60}" dt="2025-05-27T12:22:42.999" v="79381"/>
          <ac:spMkLst>
            <pc:docMk/>
            <pc:sldMk cId="585646997" sldId="817"/>
            <ac:spMk id="749" creationId="{0026B8A9-1877-136F-7D35-B6DB3B57176A}"/>
          </ac:spMkLst>
        </pc:spChg>
        <pc:spChg chg="add del mod modVis">
          <ac:chgData name="Knut Erik Rekdal" userId="d0eebe2d-c13b-4531-be2d-d180fee10ebf" providerId="ADAL" clId="{4E8B873A-85D6-490F-A3CB-26E44A5DEE60}" dt="2025-05-27T12:22:52.411" v="79704"/>
          <ac:spMkLst>
            <pc:docMk/>
            <pc:sldMk cId="585646997" sldId="817"/>
            <ac:spMk id="750" creationId="{C0762F19-638E-DA52-FB15-CC678B8C1ECD}"/>
          </ac:spMkLst>
        </pc:spChg>
        <pc:spChg chg="add mod">
          <ac:chgData name="Knut Erik Rekdal" userId="d0eebe2d-c13b-4531-be2d-d180fee10ebf" providerId="ADAL" clId="{4E8B873A-85D6-490F-A3CB-26E44A5DEE60}" dt="2025-05-27T12:30:27.228" v="83562"/>
          <ac:spMkLst>
            <pc:docMk/>
            <pc:sldMk cId="585646997" sldId="817"/>
            <ac:spMk id="752" creationId="{7A3351E1-6758-88C8-4F18-3957D988167B}"/>
          </ac:spMkLst>
        </pc:spChg>
        <pc:spChg chg="add del mod modVis">
          <ac:chgData name="Knut Erik Rekdal" userId="d0eebe2d-c13b-4531-be2d-d180fee10ebf" providerId="ADAL" clId="{4E8B873A-85D6-490F-A3CB-26E44A5DEE60}" dt="2025-05-27T12:23:25.072" v="79864"/>
          <ac:spMkLst>
            <pc:docMk/>
            <pc:sldMk cId="585646997" sldId="817"/>
            <ac:spMk id="753" creationId="{5D1343F9-FB99-FC49-298A-E68100977D77}"/>
          </ac:spMkLst>
        </pc:spChg>
        <pc:spChg chg="add del mod modVis">
          <ac:chgData name="Knut Erik Rekdal" userId="d0eebe2d-c13b-4531-be2d-d180fee10ebf" providerId="ADAL" clId="{4E8B873A-85D6-490F-A3CB-26E44A5DEE60}" dt="2025-05-27T12:23:29.090" v="79994"/>
          <ac:spMkLst>
            <pc:docMk/>
            <pc:sldMk cId="585646997" sldId="817"/>
            <ac:spMk id="755" creationId="{CDDFE447-F6A5-DBDF-6D25-9A5E32928590}"/>
          </ac:spMkLst>
        </pc:spChg>
        <pc:spChg chg="add del mod modVis">
          <ac:chgData name="Knut Erik Rekdal" userId="d0eebe2d-c13b-4531-be2d-d180fee10ebf" providerId="ADAL" clId="{4E8B873A-85D6-490F-A3CB-26E44A5DEE60}" dt="2025-05-27T12:23:44.637" v="80314"/>
          <ac:spMkLst>
            <pc:docMk/>
            <pc:sldMk cId="585646997" sldId="817"/>
            <ac:spMk id="757" creationId="{FB29C079-7434-2DE9-3D60-82F8F2293A08}"/>
          </ac:spMkLst>
        </pc:spChg>
        <pc:spChg chg="add del mod">
          <ac:chgData name="Knut Erik Rekdal" userId="d0eebe2d-c13b-4531-be2d-d180fee10ebf" providerId="ADAL" clId="{4E8B873A-85D6-490F-A3CB-26E44A5DEE60}" dt="2025-05-27T12:24:04.434" v="81373"/>
          <ac:spMkLst>
            <pc:docMk/>
            <pc:sldMk cId="585646997" sldId="817"/>
            <ac:spMk id="764" creationId="{02868265-5CF2-CB1D-9976-0CEB5E4B9D1E}"/>
          </ac:spMkLst>
        </pc:spChg>
        <pc:spChg chg="add del mod modVis">
          <ac:chgData name="Knut Erik Rekdal" userId="d0eebe2d-c13b-4531-be2d-d180fee10ebf" providerId="ADAL" clId="{4E8B873A-85D6-490F-A3CB-26E44A5DEE60}" dt="2025-05-27T12:23:58.261" v="80994"/>
          <ac:spMkLst>
            <pc:docMk/>
            <pc:sldMk cId="585646997" sldId="817"/>
            <ac:spMk id="765" creationId="{3D9A3278-54EE-15AA-2175-F84846C473B8}"/>
          </ac:spMkLst>
        </pc:spChg>
        <pc:spChg chg="add del mod modVis">
          <ac:chgData name="Knut Erik Rekdal" userId="d0eebe2d-c13b-4531-be2d-d180fee10ebf" providerId="ADAL" clId="{4E8B873A-85D6-490F-A3CB-26E44A5DEE60}" dt="2025-05-27T12:24:00.996" v="81370"/>
          <ac:spMkLst>
            <pc:docMk/>
            <pc:sldMk cId="585646997" sldId="817"/>
            <ac:spMk id="767" creationId="{C7B3D16B-32DB-F3CE-970F-BAEA1D1D6D1F}"/>
          </ac:spMkLst>
        </pc:spChg>
        <pc:spChg chg="add del mod modVis">
          <ac:chgData name="Knut Erik Rekdal" userId="d0eebe2d-c13b-4531-be2d-d180fee10ebf" providerId="ADAL" clId="{4E8B873A-85D6-490F-A3CB-26E44A5DEE60}" dt="2025-05-27T12:27:16.732" v="82046"/>
          <ac:spMkLst>
            <pc:docMk/>
            <pc:sldMk cId="585646997" sldId="817"/>
            <ac:spMk id="773" creationId="{13AE4B18-E42E-0B2F-4538-4B62D83114B0}"/>
          </ac:spMkLst>
        </pc:spChg>
        <pc:spChg chg="add del mod modVis">
          <ac:chgData name="Knut Erik Rekdal" userId="d0eebe2d-c13b-4531-be2d-d180fee10ebf" providerId="ADAL" clId="{4E8B873A-85D6-490F-A3CB-26E44A5DEE60}" dt="2025-05-27T12:27:18.157" v="82078"/>
          <ac:spMkLst>
            <pc:docMk/>
            <pc:sldMk cId="585646997" sldId="817"/>
            <ac:spMk id="774" creationId="{CA607CB8-7BD4-FF3D-8D92-FA23FECAE9E4}"/>
          </ac:spMkLst>
        </pc:spChg>
        <pc:spChg chg="add del mod modVis">
          <ac:chgData name="Knut Erik Rekdal" userId="d0eebe2d-c13b-4531-be2d-d180fee10ebf" providerId="ADAL" clId="{4E8B873A-85D6-490F-A3CB-26E44A5DEE60}" dt="2025-05-27T12:27:24.214" v="82134"/>
          <ac:spMkLst>
            <pc:docMk/>
            <pc:sldMk cId="585646997" sldId="817"/>
            <ac:spMk id="775" creationId="{28F1DBC5-EA32-4337-CF69-E90583078A47}"/>
          </ac:spMkLst>
        </pc:spChg>
        <pc:spChg chg="add del mod modVis">
          <ac:chgData name="Knut Erik Rekdal" userId="d0eebe2d-c13b-4531-be2d-d180fee10ebf" providerId="ADAL" clId="{4E8B873A-85D6-490F-A3CB-26E44A5DEE60}" dt="2025-05-27T12:27:25.327" v="82166"/>
          <ac:spMkLst>
            <pc:docMk/>
            <pc:sldMk cId="585646997" sldId="817"/>
            <ac:spMk id="776" creationId="{41E79BFE-16D1-9B4F-5E1D-5FED45DECFC7}"/>
          </ac:spMkLst>
        </pc:spChg>
        <pc:spChg chg="add del mod modVis">
          <ac:chgData name="Knut Erik Rekdal" userId="d0eebe2d-c13b-4531-be2d-d180fee10ebf" providerId="ADAL" clId="{4E8B873A-85D6-490F-A3CB-26E44A5DEE60}" dt="2025-05-27T12:27:26.488" v="82199"/>
          <ac:spMkLst>
            <pc:docMk/>
            <pc:sldMk cId="585646997" sldId="817"/>
            <ac:spMk id="777" creationId="{1C624F45-C3C8-1686-1474-3E69266B2079}"/>
          </ac:spMkLst>
        </pc:spChg>
        <pc:spChg chg="add del mod modVis">
          <ac:chgData name="Knut Erik Rekdal" userId="d0eebe2d-c13b-4531-be2d-d180fee10ebf" providerId="ADAL" clId="{4E8B873A-85D6-490F-A3CB-26E44A5DEE60}" dt="2025-05-27T12:27:28.154" v="82237"/>
          <ac:spMkLst>
            <pc:docMk/>
            <pc:sldMk cId="585646997" sldId="817"/>
            <ac:spMk id="778" creationId="{0CA3949F-6217-9D22-9227-F70CF7FFB199}"/>
          </ac:spMkLst>
        </pc:spChg>
        <pc:spChg chg="add del mod modVis">
          <ac:chgData name="Knut Erik Rekdal" userId="d0eebe2d-c13b-4531-be2d-d180fee10ebf" providerId="ADAL" clId="{4E8B873A-85D6-490F-A3CB-26E44A5DEE60}" dt="2025-05-27T12:27:30.393" v="82276"/>
          <ac:spMkLst>
            <pc:docMk/>
            <pc:sldMk cId="585646997" sldId="817"/>
            <ac:spMk id="779" creationId="{6A55C9DE-BBC4-A81E-DDAC-CF6010E045EC}"/>
          </ac:spMkLst>
        </pc:spChg>
        <pc:spChg chg="add del mod modVis">
          <ac:chgData name="Knut Erik Rekdal" userId="d0eebe2d-c13b-4531-be2d-d180fee10ebf" providerId="ADAL" clId="{4E8B873A-85D6-490F-A3CB-26E44A5DEE60}" dt="2025-05-27T12:27:32.841" v="82308"/>
          <ac:spMkLst>
            <pc:docMk/>
            <pc:sldMk cId="585646997" sldId="817"/>
            <ac:spMk id="780" creationId="{CEF1995A-1900-4237-9269-79BB1318B73D}"/>
          </ac:spMkLst>
        </pc:spChg>
        <pc:spChg chg="add del mod modVis">
          <ac:chgData name="Knut Erik Rekdal" userId="d0eebe2d-c13b-4531-be2d-d180fee10ebf" providerId="ADAL" clId="{4E8B873A-85D6-490F-A3CB-26E44A5DEE60}" dt="2025-05-27T12:27:35.780" v="82347"/>
          <ac:spMkLst>
            <pc:docMk/>
            <pc:sldMk cId="585646997" sldId="817"/>
            <ac:spMk id="781" creationId="{F031D02D-6783-ACAC-E8E6-0E2A1AD11026}"/>
          </ac:spMkLst>
        </pc:spChg>
        <pc:spChg chg="add del mod modVis">
          <ac:chgData name="Knut Erik Rekdal" userId="d0eebe2d-c13b-4531-be2d-d180fee10ebf" providerId="ADAL" clId="{4E8B873A-85D6-490F-A3CB-26E44A5DEE60}" dt="2025-05-27T12:27:36.512" v="82378"/>
          <ac:spMkLst>
            <pc:docMk/>
            <pc:sldMk cId="585646997" sldId="817"/>
            <ac:spMk id="782" creationId="{54A0A6BC-F392-8B7E-322A-CC734C2465B8}"/>
          </ac:spMkLst>
        </pc:spChg>
        <pc:spChg chg="add del mod modVis">
          <ac:chgData name="Knut Erik Rekdal" userId="d0eebe2d-c13b-4531-be2d-d180fee10ebf" providerId="ADAL" clId="{4E8B873A-85D6-490F-A3CB-26E44A5DEE60}" dt="2025-05-27T12:27:37.821" v="82411"/>
          <ac:spMkLst>
            <pc:docMk/>
            <pc:sldMk cId="585646997" sldId="817"/>
            <ac:spMk id="783" creationId="{09AECD6B-1416-9A33-3510-32896A93824A}"/>
          </ac:spMkLst>
        </pc:spChg>
        <pc:spChg chg="add del mod modVis">
          <ac:chgData name="Knut Erik Rekdal" userId="d0eebe2d-c13b-4531-be2d-d180fee10ebf" providerId="ADAL" clId="{4E8B873A-85D6-490F-A3CB-26E44A5DEE60}" dt="2025-05-27T12:28:02.577" v="82445"/>
          <ac:spMkLst>
            <pc:docMk/>
            <pc:sldMk cId="585646997" sldId="817"/>
            <ac:spMk id="784" creationId="{A1C24109-A13D-3765-7001-9F3146316351}"/>
          </ac:spMkLst>
        </pc:spChg>
        <pc:spChg chg="add del mod modVis">
          <ac:chgData name="Knut Erik Rekdal" userId="d0eebe2d-c13b-4531-be2d-d180fee10ebf" providerId="ADAL" clId="{4E8B873A-85D6-490F-A3CB-26E44A5DEE60}" dt="2025-05-27T12:28:08.082" v="82480"/>
          <ac:spMkLst>
            <pc:docMk/>
            <pc:sldMk cId="585646997" sldId="817"/>
            <ac:spMk id="785" creationId="{7CCC2083-D02A-981D-0CB5-79CFD5DED680}"/>
          </ac:spMkLst>
        </pc:spChg>
        <pc:spChg chg="add del mod modVis">
          <ac:chgData name="Knut Erik Rekdal" userId="d0eebe2d-c13b-4531-be2d-d180fee10ebf" providerId="ADAL" clId="{4E8B873A-85D6-490F-A3CB-26E44A5DEE60}" dt="2025-05-27T12:28:10.029" v="82511"/>
          <ac:spMkLst>
            <pc:docMk/>
            <pc:sldMk cId="585646997" sldId="817"/>
            <ac:spMk id="786" creationId="{5D4656C6-19E7-C810-82D1-578DED52BD21}"/>
          </ac:spMkLst>
        </pc:spChg>
        <pc:spChg chg="add del mod modVis">
          <ac:chgData name="Knut Erik Rekdal" userId="d0eebe2d-c13b-4531-be2d-d180fee10ebf" providerId="ADAL" clId="{4E8B873A-85D6-490F-A3CB-26E44A5DEE60}" dt="2025-05-27T12:28:10.976" v="82544"/>
          <ac:spMkLst>
            <pc:docMk/>
            <pc:sldMk cId="585646997" sldId="817"/>
            <ac:spMk id="787" creationId="{39741524-D73F-260C-7F7B-F9F6BBBAC173}"/>
          </ac:spMkLst>
        </pc:spChg>
        <pc:spChg chg="add del mod modVis">
          <ac:chgData name="Knut Erik Rekdal" userId="d0eebe2d-c13b-4531-be2d-d180fee10ebf" providerId="ADAL" clId="{4E8B873A-85D6-490F-A3CB-26E44A5DEE60}" dt="2025-05-27T12:28:12.055" v="82576"/>
          <ac:spMkLst>
            <pc:docMk/>
            <pc:sldMk cId="585646997" sldId="817"/>
            <ac:spMk id="788" creationId="{6783CC7A-C17F-CF99-FA7A-37A4BDA1C3E6}"/>
          </ac:spMkLst>
        </pc:spChg>
        <pc:spChg chg="add del mod modVis">
          <ac:chgData name="Knut Erik Rekdal" userId="d0eebe2d-c13b-4531-be2d-d180fee10ebf" providerId="ADAL" clId="{4E8B873A-85D6-490F-A3CB-26E44A5DEE60}" dt="2025-05-27T12:28:14.741" v="82607"/>
          <ac:spMkLst>
            <pc:docMk/>
            <pc:sldMk cId="585646997" sldId="817"/>
            <ac:spMk id="789" creationId="{483A7E0F-AF19-D065-9D9C-1F10619A2299}"/>
          </ac:spMkLst>
        </pc:spChg>
        <pc:spChg chg="add del mod modVis">
          <ac:chgData name="Knut Erik Rekdal" userId="d0eebe2d-c13b-4531-be2d-d180fee10ebf" providerId="ADAL" clId="{4E8B873A-85D6-490F-A3CB-26E44A5DEE60}" dt="2025-05-27T12:28:40.252" v="82647"/>
          <ac:spMkLst>
            <pc:docMk/>
            <pc:sldMk cId="585646997" sldId="817"/>
            <ac:spMk id="790" creationId="{92C2195F-C767-F195-6F84-67FAF0AFBC38}"/>
          </ac:spMkLst>
        </pc:spChg>
        <pc:spChg chg="add del mod modVis">
          <ac:chgData name="Knut Erik Rekdal" userId="d0eebe2d-c13b-4531-be2d-d180fee10ebf" providerId="ADAL" clId="{4E8B873A-85D6-490F-A3CB-26E44A5DEE60}" dt="2025-05-27T12:28:42.873" v="82686"/>
          <ac:spMkLst>
            <pc:docMk/>
            <pc:sldMk cId="585646997" sldId="817"/>
            <ac:spMk id="791" creationId="{A28E42FA-AC6C-3F65-5F3B-B7606CFA93F6}"/>
          </ac:spMkLst>
        </pc:spChg>
        <pc:spChg chg="add del mod modVis">
          <ac:chgData name="Knut Erik Rekdal" userId="d0eebe2d-c13b-4531-be2d-d180fee10ebf" providerId="ADAL" clId="{4E8B873A-85D6-490F-A3CB-26E44A5DEE60}" dt="2025-05-27T12:28:46.080" v="82731"/>
          <ac:spMkLst>
            <pc:docMk/>
            <pc:sldMk cId="585646997" sldId="817"/>
            <ac:spMk id="792" creationId="{41AADC6D-E99C-4235-3A6A-BAA0E1119CD2}"/>
          </ac:spMkLst>
        </pc:spChg>
        <pc:spChg chg="add del mod modVis">
          <ac:chgData name="Knut Erik Rekdal" userId="d0eebe2d-c13b-4531-be2d-d180fee10ebf" providerId="ADAL" clId="{4E8B873A-85D6-490F-A3CB-26E44A5DEE60}" dt="2025-05-27T12:28:48.104" v="82766"/>
          <ac:spMkLst>
            <pc:docMk/>
            <pc:sldMk cId="585646997" sldId="817"/>
            <ac:spMk id="793" creationId="{E3D9192C-F015-BF3C-877E-C52E65516149}"/>
          </ac:spMkLst>
        </pc:spChg>
        <pc:spChg chg="add del mod modVis">
          <ac:chgData name="Knut Erik Rekdal" userId="d0eebe2d-c13b-4531-be2d-d180fee10ebf" providerId="ADAL" clId="{4E8B873A-85D6-490F-A3CB-26E44A5DEE60}" dt="2025-05-27T12:28:49.157" v="82797"/>
          <ac:spMkLst>
            <pc:docMk/>
            <pc:sldMk cId="585646997" sldId="817"/>
            <ac:spMk id="794" creationId="{72AFBD26-28E3-0A74-BB4E-383DBAFCA55D}"/>
          </ac:spMkLst>
        </pc:spChg>
        <pc:spChg chg="add del mod modVis">
          <ac:chgData name="Knut Erik Rekdal" userId="d0eebe2d-c13b-4531-be2d-d180fee10ebf" providerId="ADAL" clId="{4E8B873A-85D6-490F-A3CB-26E44A5DEE60}" dt="2025-05-27T12:28:54.727" v="82828"/>
          <ac:spMkLst>
            <pc:docMk/>
            <pc:sldMk cId="585646997" sldId="817"/>
            <ac:spMk id="795" creationId="{76873F47-475B-5B30-54BD-BE2644EE8D41}"/>
          </ac:spMkLst>
        </pc:spChg>
        <pc:spChg chg="add del mod modVis">
          <ac:chgData name="Knut Erik Rekdal" userId="d0eebe2d-c13b-4531-be2d-d180fee10ebf" providerId="ADAL" clId="{4E8B873A-85D6-490F-A3CB-26E44A5DEE60}" dt="2025-05-27T12:28:56.682" v="82859"/>
          <ac:spMkLst>
            <pc:docMk/>
            <pc:sldMk cId="585646997" sldId="817"/>
            <ac:spMk id="796" creationId="{91FD0CDB-4B18-92E9-DCCD-7EA41DFCF498}"/>
          </ac:spMkLst>
        </pc:spChg>
        <pc:spChg chg="add del mod modVis">
          <ac:chgData name="Knut Erik Rekdal" userId="d0eebe2d-c13b-4531-be2d-d180fee10ebf" providerId="ADAL" clId="{4E8B873A-85D6-490F-A3CB-26E44A5DEE60}" dt="2025-05-27T12:29:04.012" v="82893"/>
          <ac:spMkLst>
            <pc:docMk/>
            <pc:sldMk cId="585646997" sldId="817"/>
            <ac:spMk id="797" creationId="{004E8C63-8782-7E57-DEB0-C9E7AF6A79E7}"/>
          </ac:spMkLst>
        </pc:spChg>
        <pc:spChg chg="add del mod modVis">
          <ac:chgData name="Knut Erik Rekdal" userId="d0eebe2d-c13b-4531-be2d-d180fee10ebf" providerId="ADAL" clId="{4E8B873A-85D6-490F-A3CB-26E44A5DEE60}" dt="2025-05-27T12:29:05.183" v="82926"/>
          <ac:spMkLst>
            <pc:docMk/>
            <pc:sldMk cId="585646997" sldId="817"/>
            <ac:spMk id="798" creationId="{98B41FC1-A4B5-3A70-3A74-68BF0B93A61D}"/>
          </ac:spMkLst>
        </pc:spChg>
        <pc:spChg chg="add del mod modVis">
          <ac:chgData name="Knut Erik Rekdal" userId="d0eebe2d-c13b-4531-be2d-d180fee10ebf" providerId="ADAL" clId="{4E8B873A-85D6-490F-A3CB-26E44A5DEE60}" dt="2025-05-27T12:29:06.957" v="82958"/>
          <ac:spMkLst>
            <pc:docMk/>
            <pc:sldMk cId="585646997" sldId="817"/>
            <ac:spMk id="799" creationId="{49D018B7-F229-DE6F-DE70-2C2290B3A5A7}"/>
          </ac:spMkLst>
        </pc:spChg>
        <pc:spChg chg="add del mod modVis">
          <ac:chgData name="Knut Erik Rekdal" userId="d0eebe2d-c13b-4531-be2d-d180fee10ebf" providerId="ADAL" clId="{4E8B873A-85D6-490F-A3CB-26E44A5DEE60}" dt="2025-05-27T12:29:08.059" v="82991"/>
          <ac:spMkLst>
            <pc:docMk/>
            <pc:sldMk cId="585646997" sldId="817"/>
            <ac:spMk id="800" creationId="{DC430E43-7F20-C4F7-DE57-2619DE5702CC}"/>
          </ac:spMkLst>
        </pc:spChg>
        <pc:spChg chg="add del mod modVis">
          <ac:chgData name="Knut Erik Rekdal" userId="d0eebe2d-c13b-4531-be2d-d180fee10ebf" providerId="ADAL" clId="{4E8B873A-85D6-490F-A3CB-26E44A5DEE60}" dt="2025-05-27T12:29:09.823" v="83022"/>
          <ac:spMkLst>
            <pc:docMk/>
            <pc:sldMk cId="585646997" sldId="817"/>
            <ac:spMk id="801" creationId="{5FFACD01-FAEF-FA82-3A44-B51D734C1176}"/>
          </ac:spMkLst>
        </pc:spChg>
        <pc:spChg chg="add del mod modVis">
          <ac:chgData name="Knut Erik Rekdal" userId="d0eebe2d-c13b-4531-be2d-d180fee10ebf" providerId="ADAL" clId="{4E8B873A-85D6-490F-A3CB-26E44A5DEE60}" dt="2025-05-27T12:29:10.896" v="83054"/>
          <ac:spMkLst>
            <pc:docMk/>
            <pc:sldMk cId="585646997" sldId="817"/>
            <ac:spMk id="802" creationId="{6587862E-E356-FA1F-259A-059B8265EE79}"/>
          </ac:spMkLst>
        </pc:spChg>
        <pc:spChg chg="add del mod modVis">
          <ac:chgData name="Knut Erik Rekdal" userId="d0eebe2d-c13b-4531-be2d-d180fee10ebf" providerId="ADAL" clId="{4E8B873A-85D6-490F-A3CB-26E44A5DEE60}" dt="2025-05-27T12:29:12.045" v="83086"/>
          <ac:spMkLst>
            <pc:docMk/>
            <pc:sldMk cId="585646997" sldId="817"/>
            <ac:spMk id="803" creationId="{3207DE7D-7A5A-E598-26C0-EB146538B717}"/>
          </ac:spMkLst>
        </pc:spChg>
        <pc:spChg chg="add del mod modVis">
          <ac:chgData name="Knut Erik Rekdal" userId="d0eebe2d-c13b-4531-be2d-d180fee10ebf" providerId="ADAL" clId="{4E8B873A-85D6-490F-A3CB-26E44A5DEE60}" dt="2025-05-27T12:29:14.485" v="83117"/>
          <ac:spMkLst>
            <pc:docMk/>
            <pc:sldMk cId="585646997" sldId="817"/>
            <ac:spMk id="804" creationId="{7AB1F22C-04C9-4681-A311-B38BD3589BBD}"/>
          </ac:spMkLst>
        </pc:spChg>
        <pc:spChg chg="add del mod modVis">
          <ac:chgData name="Knut Erik Rekdal" userId="d0eebe2d-c13b-4531-be2d-d180fee10ebf" providerId="ADAL" clId="{4E8B873A-85D6-490F-A3CB-26E44A5DEE60}" dt="2025-05-27T12:29:15.503" v="83162"/>
          <ac:spMkLst>
            <pc:docMk/>
            <pc:sldMk cId="585646997" sldId="817"/>
            <ac:spMk id="805" creationId="{16503105-9092-C4E8-FBCD-921F291071C3}"/>
          </ac:spMkLst>
        </pc:spChg>
        <pc:spChg chg="add mod ord">
          <ac:chgData name="Knut Erik Rekdal" userId="d0eebe2d-c13b-4531-be2d-d180fee10ebf" providerId="ADAL" clId="{4E8B873A-85D6-490F-A3CB-26E44A5DEE60}" dt="2025-05-27T12:30:32.617" v="83569" actId="12788"/>
          <ac:spMkLst>
            <pc:docMk/>
            <pc:sldMk cId="585646997" sldId="817"/>
            <ac:spMk id="807" creationId="{65FF1958-9C56-F100-6D6F-DE5ECF4CCA64}"/>
          </ac:spMkLst>
        </pc:spChg>
        <pc:spChg chg="add del mod modVis">
          <ac:chgData name="Knut Erik Rekdal" userId="d0eebe2d-c13b-4531-be2d-d180fee10ebf" providerId="ADAL" clId="{4E8B873A-85D6-490F-A3CB-26E44A5DEE60}" dt="2025-05-27T12:29:38.774" v="83333"/>
          <ac:spMkLst>
            <pc:docMk/>
            <pc:sldMk cId="585646997" sldId="817"/>
            <ac:spMk id="808" creationId="{E1D031D9-9774-8908-33F3-9D46FB29E2AD}"/>
          </ac:spMkLst>
        </pc:spChg>
        <pc:spChg chg="add del mod modVis">
          <ac:chgData name="Knut Erik Rekdal" userId="d0eebe2d-c13b-4531-be2d-d180fee10ebf" providerId="ADAL" clId="{4E8B873A-85D6-490F-A3CB-26E44A5DEE60}" dt="2025-05-27T12:29:39.384" v="83364"/>
          <ac:spMkLst>
            <pc:docMk/>
            <pc:sldMk cId="585646997" sldId="817"/>
            <ac:spMk id="809" creationId="{B8BB4A40-B5F3-10C4-0409-9CE2092AC38B}"/>
          </ac:spMkLst>
        </pc:spChg>
        <pc:spChg chg="add mod">
          <ac:chgData name="Knut Erik Rekdal" userId="d0eebe2d-c13b-4531-be2d-d180fee10ebf" providerId="ADAL" clId="{4E8B873A-85D6-490F-A3CB-26E44A5DEE60}" dt="2025-05-27T12:30:42.085" v="83570"/>
          <ac:spMkLst>
            <pc:docMk/>
            <pc:sldMk cId="585646997" sldId="817"/>
            <ac:spMk id="812" creationId="{1074E1D9-C252-6311-C482-E1C70F821C1D}"/>
          </ac:spMkLst>
        </pc:spChg>
        <pc:grpChg chg="del">
          <ac:chgData name="Knut Erik Rekdal" userId="d0eebe2d-c13b-4531-be2d-d180fee10ebf" providerId="ADAL" clId="{4E8B873A-85D6-490F-A3CB-26E44A5DEE60}" dt="2025-05-27T11:54:38.668" v="46436" actId="478"/>
          <ac:grpSpMkLst>
            <pc:docMk/>
            <pc:sldMk cId="585646997" sldId="817"/>
            <ac:grpSpMk id="153" creationId="{9F4AAED8-C61C-95E4-AEFC-6582F4157B10}"/>
          </ac:grpSpMkLst>
        </pc:grpChg>
        <pc:graphicFrameChg chg="mod">
          <ac:chgData name="Knut Erik Rekdal" userId="d0eebe2d-c13b-4531-be2d-d180fee10ebf" providerId="ADAL" clId="{4E8B873A-85D6-490F-A3CB-26E44A5DEE60}" dt="2025-05-27T12:30:27.228" v="83568"/>
          <ac:graphicFrameMkLst>
            <pc:docMk/>
            <pc:sldMk cId="585646997" sldId="817"/>
            <ac:graphicFrameMk id="6" creationId="{9F184F0C-9A34-41B7-C554-988A6352A975}"/>
          </ac:graphicFrameMkLst>
        </pc:graphicFrameChg>
        <pc:graphicFrameChg chg="del">
          <ac:chgData name="Knut Erik Rekdal" userId="d0eebe2d-c13b-4531-be2d-d180fee10ebf" providerId="ADAL" clId="{4E8B873A-85D6-490F-A3CB-26E44A5DEE60}" dt="2025-05-27T11:47:59.894" v="46408"/>
          <ac:graphicFrameMkLst>
            <pc:docMk/>
            <pc:sldMk cId="585646997" sldId="817"/>
            <ac:graphicFrameMk id="147" creationId="{21905E65-6D0B-7E82-C33C-1005D4EA2F7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4:48.131" v="70463"/>
          <ac:graphicFrameMkLst>
            <pc:docMk/>
            <pc:sldMk cId="585646997" sldId="817"/>
            <ac:graphicFrameMk id="645" creationId="{4B982DD1-665F-D609-EF9F-DE3E73C1D91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6:33.763" v="70576"/>
          <ac:graphicFrameMkLst>
            <pc:docMk/>
            <pc:sldMk cId="585646997" sldId="817"/>
            <ac:graphicFrameMk id="647" creationId="{191C5DC3-3195-C2ED-F3DB-6C8B1EDFF79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6:39.053" v="70689"/>
          <ac:graphicFrameMkLst>
            <pc:docMk/>
            <pc:sldMk cId="585646997" sldId="817"/>
            <ac:graphicFrameMk id="649" creationId="{442700CB-BCEB-839C-A7EE-C797C08A5BB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6:46.676" v="70802"/>
          <ac:graphicFrameMkLst>
            <pc:docMk/>
            <pc:sldMk cId="585646997" sldId="817"/>
            <ac:graphicFrameMk id="651" creationId="{694AD934-7211-8A22-BED3-6A481A176F9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03.075" v="70919"/>
          <ac:graphicFrameMkLst>
            <pc:docMk/>
            <pc:sldMk cId="585646997" sldId="817"/>
            <ac:graphicFrameMk id="653" creationId="{A6DC53ED-5607-8CFC-B857-34877D0F2CC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10.190" v="71020"/>
          <ac:graphicFrameMkLst>
            <pc:docMk/>
            <pc:sldMk cId="585646997" sldId="817"/>
            <ac:graphicFrameMk id="656" creationId="{2CF4AAF0-E55B-3EE4-8140-A5E8ED24367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19.357" v="71123"/>
          <ac:graphicFrameMkLst>
            <pc:docMk/>
            <pc:sldMk cId="585646997" sldId="817"/>
            <ac:graphicFrameMk id="658" creationId="{DC7972F7-7F9F-5C87-06BA-F964847F267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30.073" v="71224"/>
          <ac:graphicFrameMkLst>
            <pc:docMk/>
            <pc:sldMk cId="585646997" sldId="817"/>
            <ac:graphicFrameMk id="660" creationId="{2C60D502-A6B8-D0B9-AFB2-6DAC359C161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38.471" v="71335"/>
          <ac:graphicFrameMkLst>
            <pc:docMk/>
            <pc:sldMk cId="585646997" sldId="817"/>
            <ac:graphicFrameMk id="662" creationId="{E522D77A-99B9-491F-6C97-646B5A60243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41.759" v="71455"/>
          <ac:graphicFrameMkLst>
            <pc:docMk/>
            <pc:sldMk cId="585646997" sldId="817"/>
            <ac:graphicFrameMk id="664" creationId="{3606A4E8-73D9-4507-D4BA-43CD162615B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7:48.835" v="71586"/>
          <ac:graphicFrameMkLst>
            <pc:docMk/>
            <pc:sldMk cId="585646997" sldId="817"/>
            <ac:graphicFrameMk id="667" creationId="{31DE147E-5860-4C6C-FA65-12BAE8EE925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8:30.354" v="71726"/>
          <ac:graphicFrameMkLst>
            <pc:docMk/>
            <pc:sldMk cId="585646997" sldId="817"/>
            <ac:graphicFrameMk id="670" creationId="{E1B6D68F-96E8-3617-0EE6-1F779707185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8:33.361" v="71843"/>
          <ac:graphicFrameMkLst>
            <pc:docMk/>
            <pc:sldMk cId="585646997" sldId="817"/>
            <ac:graphicFrameMk id="673" creationId="{A4E66FE3-5852-528B-2359-00C40163DC8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8:53.765" v="71986"/>
          <ac:graphicFrameMkLst>
            <pc:docMk/>
            <pc:sldMk cId="585646997" sldId="817"/>
            <ac:graphicFrameMk id="675" creationId="{F3BE99A4-870B-8FEE-D330-75CDE4EA35F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8:59.754" v="72104"/>
          <ac:graphicFrameMkLst>
            <pc:docMk/>
            <pc:sldMk cId="585646997" sldId="817"/>
            <ac:graphicFrameMk id="678" creationId="{A55B37AF-27F1-B8C5-D1F3-9050CBAF25D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9:10.969" v="72211"/>
          <ac:graphicFrameMkLst>
            <pc:docMk/>
            <pc:sldMk cId="585646997" sldId="817"/>
            <ac:graphicFrameMk id="680" creationId="{0E63E54F-6342-178B-8BD8-5EEC9999533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9:28.324" v="72318"/>
          <ac:graphicFrameMkLst>
            <pc:docMk/>
            <pc:sldMk cId="585646997" sldId="817"/>
            <ac:graphicFrameMk id="682" creationId="{2400C195-4E7B-AF02-F44C-0DBF9D9C89B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9:40.469" v="72464"/>
          <ac:graphicFrameMkLst>
            <pc:docMk/>
            <pc:sldMk cId="585646997" sldId="817"/>
            <ac:graphicFrameMk id="684" creationId="{92B68CC4-DD60-AF5A-E19F-A93E8C63725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19:51.670" v="72583"/>
          <ac:graphicFrameMkLst>
            <pc:docMk/>
            <pc:sldMk cId="585646997" sldId="817"/>
            <ac:graphicFrameMk id="687" creationId="{417DC194-4F32-B548-D6FE-1C91A193568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1:12.517" v="76023"/>
          <ac:graphicFrameMkLst>
            <pc:docMk/>
            <pc:sldMk cId="585646997" sldId="817"/>
            <ac:graphicFrameMk id="689" creationId="{05B5EC9E-D673-6706-E9F2-90D0284B9C4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2:52.363" v="79613"/>
          <ac:graphicFrameMkLst>
            <pc:docMk/>
            <pc:sldMk cId="585646997" sldId="817"/>
            <ac:graphicFrameMk id="724" creationId="{9A1367E2-E35C-3424-65AE-E71BE430449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25.014" v="79772"/>
          <ac:graphicFrameMkLst>
            <pc:docMk/>
            <pc:sldMk cId="585646997" sldId="817"/>
            <ac:graphicFrameMk id="751" creationId="{775010E2-BD06-86CC-8F9C-1CE856C8CB1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29.011" v="79902"/>
          <ac:graphicFrameMkLst>
            <pc:docMk/>
            <pc:sldMk cId="585646997" sldId="817"/>
            <ac:graphicFrameMk id="754" creationId="{E18A9C77-5EBA-8312-F95A-09B6F5C0A05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44.569" v="80222"/>
          <ac:graphicFrameMkLst>
            <pc:docMk/>
            <pc:sldMk cId="585646997" sldId="817"/>
            <ac:graphicFrameMk id="756" creationId="{419E992D-7833-AE5A-8421-7C0E6C1BE44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47.322" v="80322"/>
          <ac:graphicFrameMkLst>
            <pc:docMk/>
            <pc:sldMk cId="585646997" sldId="817"/>
            <ac:graphicFrameMk id="758" creationId="{6E5DE378-C665-033D-EEF4-F682A4723EC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49.513" v="80417"/>
          <ac:graphicFrameMkLst>
            <pc:docMk/>
            <pc:sldMk cId="585646997" sldId="817"/>
            <ac:graphicFrameMk id="759" creationId="{0344F661-F9D4-1FE4-E6F0-37B0E797899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51.408" v="80530"/>
          <ac:graphicFrameMkLst>
            <pc:docMk/>
            <pc:sldMk cId="585646997" sldId="817"/>
            <ac:graphicFrameMk id="760" creationId="{2723D44C-4920-245A-9C40-2711446B73F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53.770" v="80643"/>
          <ac:graphicFrameMkLst>
            <pc:docMk/>
            <pc:sldMk cId="585646997" sldId="817"/>
            <ac:graphicFrameMk id="761" creationId="{D14CEB6D-2029-ACC9-D315-DDA40F9B095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56.287" v="80736"/>
          <ac:graphicFrameMkLst>
            <pc:docMk/>
            <pc:sldMk cId="585646997" sldId="817"/>
            <ac:graphicFrameMk id="762" creationId="{15AF86D0-34D9-DAC1-C8CB-1FC4235FE90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3:58.229" v="80902"/>
          <ac:graphicFrameMkLst>
            <pc:docMk/>
            <pc:sldMk cId="585646997" sldId="817"/>
            <ac:graphicFrameMk id="763" creationId="{A50780B1-E159-13A5-EC16-BD63362B01A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4:00.948" v="81278"/>
          <ac:graphicFrameMkLst>
            <pc:docMk/>
            <pc:sldMk cId="585646997" sldId="817"/>
            <ac:graphicFrameMk id="766" creationId="{78EFEC5E-BE7B-2DF4-2716-72BA2FE5591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4:04.436" v="81375"/>
          <ac:graphicFrameMkLst>
            <pc:docMk/>
            <pc:sldMk cId="585646997" sldId="817"/>
            <ac:graphicFrameMk id="768" creationId="{DD6DB273-1AD0-5782-12C0-6F78A68DC6F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4:07.236" v="81468"/>
          <ac:graphicFrameMkLst>
            <pc:docMk/>
            <pc:sldMk cId="585646997" sldId="817"/>
            <ac:graphicFrameMk id="769" creationId="{F9F141FA-E0AC-A99E-2A9B-6376E350A49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4:14.046" v="81599"/>
          <ac:graphicFrameMkLst>
            <pc:docMk/>
            <pc:sldMk cId="585646997" sldId="817"/>
            <ac:graphicFrameMk id="770" creationId="{D753E284-22DE-F7F0-12B7-09925FCE335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4:17.733" v="81712"/>
          <ac:graphicFrameMkLst>
            <pc:docMk/>
            <pc:sldMk cId="585646997" sldId="817"/>
            <ac:graphicFrameMk id="771" creationId="{F6C3F87C-5415-578E-734E-2A19A9EBFF9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29:19.794" v="83186"/>
          <ac:graphicFrameMkLst>
            <pc:docMk/>
            <pc:sldMk cId="585646997" sldId="817"/>
            <ac:graphicFrameMk id="772" creationId="{EEF813DF-E5CB-ACB7-52C7-00C478E87AF8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2:30:27.228" v="83552"/>
          <ac:graphicFrameMkLst>
            <pc:docMk/>
            <pc:sldMk cId="585646997" sldId="817"/>
            <ac:graphicFrameMk id="806" creationId="{5901F902-4952-D898-D5DF-72CE0A3CFB84}"/>
          </ac:graphicFrameMkLst>
        </pc:graphicFrameChg>
        <pc:cxnChg chg="add mod ord">
          <ac:chgData name="Knut Erik Rekdal" userId="d0eebe2d-c13b-4531-be2d-d180fee10ebf" providerId="ADAL" clId="{4E8B873A-85D6-490F-A3CB-26E44A5DEE60}" dt="2025-05-27T12:30:27.212" v="83520"/>
          <ac:cxnSpMkLst>
            <pc:docMk/>
            <pc:sldMk cId="585646997" sldId="817"/>
            <ac:cxnSpMk id="42" creationId="{14FAF444-A415-377A-1293-6860DF4CAF1F}"/>
          </ac:cxnSpMkLst>
        </pc:cxnChg>
        <pc:cxnChg chg="add del mod ord">
          <ac:chgData name="Knut Erik Rekdal" userId="d0eebe2d-c13b-4531-be2d-d180fee10ebf" providerId="ADAL" clId="{4E8B873A-85D6-490F-A3CB-26E44A5DEE60}" dt="2025-05-27T11:57:46.623" v="49177"/>
          <ac:cxnSpMkLst>
            <pc:docMk/>
            <pc:sldMk cId="585646997" sldId="817"/>
            <ac:cxnSpMk id="53" creationId="{AF92D8BE-C471-B3ED-8814-7875EF81A61A}"/>
          </ac:cxnSpMkLst>
        </pc:cxnChg>
        <pc:cxnChg chg="add del mod ord">
          <ac:chgData name="Knut Erik Rekdal" userId="d0eebe2d-c13b-4531-be2d-d180fee10ebf" providerId="ADAL" clId="{4E8B873A-85D6-490F-A3CB-26E44A5DEE60}" dt="2025-05-27T11:57:30.259" v="48829"/>
          <ac:cxnSpMkLst>
            <pc:docMk/>
            <pc:sldMk cId="585646997" sldId="817"/>
            <ac:cxnSpMk id="54" creationId="{B57C73A3-AACC-6FC2-32DE-49878B733EED}"/>
          </ac:cxnSpMkLst>
        </pc:cxnChg>
        <pc:cxnChg chg="add del mod ord">
          <ac:chgData name="Knut Erik Rekdal" userId="d0eebe2d-c13b-4531-be2d-d180fee10ebf" providerId="ADAL" clId="{4E8B873A-85D6-490F-A3CB-26E44A5DEE60}" dt="2025-05-27T11:57:30.258" v="48827"/>
          <ac:cxnSpMkLst>
            <pc:docMk/>
            <pc:sldMk cId="585646997" sldId="817"/>
            <ac:cxnSpMk id="55" creationId="{7FF69A26-AB08-DC52-C9FA-D6C95978863A}"/>
          </ac:cxnSpMkLst>
        </pc:cxnChg>
        <pc:cxnChg chg="add del mod ord">
          <ac:chgData name="Knut Erik Rekdal" userId="d0eebe2d-c13b-4531-be2d-d180fee10ebf" providerId="ADAL" clId="{4E8B873A-85D6-490F-A3CB-26E44A5DEE60}" dt="2025-05-27T11:56:30.369" v="47976"/>
          <ac:cxnSpMkLst>
            <pc:docMk/>
            <pc:sldMk cId="585646997" sldId="817"/>
            <ac:cxnSpMk id="56" creationId="{855A05E2-0304-2318-FD75-4852BB995866}"/>
          </ac:cxnSpMkLst>
        </pc:cxnChg>
        <pc:cxnChg chg="add del mod ord">
          <ac:chgData name="Knut Erik Rekdal" userId="d0eebe2d-c13b-4531-be2d-d180fee10ebf" providerId="ADAL" clId="{4E8B873A-85D6-490F-A3CB-26E44A5DEE60}" dt="2025-05-27T11:56:30.369" v="47974"/>
          <ac:cxnSpMkLst>
            <pc:docMk/>
            <pc:sldMk cId="585646997" sldId="817"/>
            <ac:cxnSpMk id="57" creationId="{B0C0F4A4-D10B-9FAA-B60B-06CB6B9F3542}"/>
          </ac:cxnSpMkLst>
        </pc:cxnChg>
        <pc:cxnChg chg="add del mod ord">
          <ac:chgData name="Knut Erik Rekdal" userId="d0eebe2d-c13b-4531-be2d-d180fee10ebf" providerId="ADAL" clId="{4E8B873A-85D6-490F-A3CB-26E44A5DEE60}" dt="2025-05-27T11:56:30.489" v="48077"/>
          <ac:cxnSpMkLst>
            <pc:docMk/>
            <pc:sldMk cId="585646997" sldId="817"/>
            <ac:cxnSpMk id="58" creationId="{B43779EB-07A9-51D1-1F17-B5A1B9360E88}"/>
          </ac:cxnSpMkLst>
        </pc:cxnChg>
        <pc:cxnChg chg="add del mod ord">
          <ac:chgData name="Knut Erik Rekdal" userId="d0eebe2d-c13b-4531-be2d-d180fee10ebf" providerId="ADAL" clId="{4E8B873A-85D6-490F-A3CB-26E44A5DEE60}" dt="2025-05-27T11:56:30.498" v="48091"/>
          <ac:cxnSpMkLst>
            <pc:docMk/>
            <pc:sldMk cId="585646997" sldId="817"/>
            <ac:cxnSpMk id="59" creationId="{8B0BCACF-9425-80CA-EBBA-2B838068FB57}"/>
          </ac:cxnSpMkLst>
        </pc:cxnChg>
        <pc:cxnChg chg="add del mod ord">
          <ac:chgData name="Knut Erik Rekdal" userId="d0eebe2d-c13b-4531-be2d-d180fee10ebf" providerId="ADAL" clId="{4E8B873A-85D6-490F-A3CB-26E44A5DEE60}" dt="2025-05-27T11:56:30.497" v="48089"/>
          <ac:cxnSpMkLst>
            <pc:docMk/>
            <pc:sldMk cId="585646997" sldId="817"/>
            <ac:cxnSpMk id="61" creationId="{B6DB2E34-F6DE-3293-9B0E-DAA4367FC48B}"/>
          </ac:cxnSpMkLst>
        </pc:cxnChg>
        <pc:cxnChg chg="add del mod ord">
          <ac:chgData name="Knut Erik Rekdal" userId="d0eebe2d-c13b-4531-be2d-d180fee10ebf" providerId="ADAL" clId="{4E8B873A-85D6-490F-A3CB-26E44A5DEE60}" dt="2025-05-27T11:56:30.504" v="48105"/>
          <ac:cxnSpMkLst>
            <pc:docMk/>
            <pc:sldMk cId="585646997" sldId="817"/>
            <ac:cxnSpMk id="62" creationId="{877AED01-8FBA-8818-2C61-94253579C554}"/>
          </ac:cxnSpMkLst>
        </pc:cxnChg>
        <pc:cxnChg chg="add del mod ord">
          <ac:chgData name="Knut Erik Rekdal" userId="d0eebe2d-c13b-4531-be2d-d180fee10ebf" providerId="ADAL" clId="{4E8B873A-85D6-490F-A3CB-26E44A5DEE60}" dt="2025-05-27T11:56:30.504" v="48103"/>
          <ac:cxnSpMkLst>
            <pc:docMk/>
            <pc:sldMk cId="585646997" sldId="817"/>
            <ac:cxnSpMk id="63" creationId="{12DA0373-E3ED-68B7-4B16-615BC9F58A80}"/>
          </ac:cxnSpMkLst>
        </pc:cxnChg>
        <pc:cxnChg chg="add del mod ord">
          <ac:chgData name="Knut Erik Rekdal" userId="d0eebe2d-c13b-4531-be2d-d180fee10ebf" providerId="ADAL" clId="{4E8B873A-85D6-490F-A3CB-26E44A5DEE60}" dt="2025-05-27T11:56:44.614" v="48275"/>
          <ac:cxnSpMkLst>
            <pc:docMk/>
            <pc:sldMk cId="585646997" sldId="817"/>
            <ac:cxnSpMk id="64" creationId="{2116334A-76CA-03CC-FEE5-090D00114E79}"/>
          </ac:cxnSpMkLst>
        </pc:cxnChg>
        <pc:cxnChg chg="add del mod ord">
          <ac:chgData name="Knut Erik Rekdal" userId="d0eebe2d-c13b-4531-be2d-d180fee10ebf" providerId="ADAL" clId="{4E8B873A-85D6-490F-A3CB-26E44A5DEE60}" dt="2025-05-27T11:56:44.612" v="48272"/>
          <ac:cxnSpMkLst>
            <pc:docMk/>
            <pc:sldMk cId="585646997" sldId="817"/>
            <ac:cxnSpMk id="65" creationId="{54EA0B97-7C56-4950-601E-342D4C919871}"/>
          </ac:cxnSpMkLst>
        </pc:cxnChg>
        <pc:cxnChg chg="add del mod ord">
          <ac:chgData name="Knut Erik Rekdal" userId="d0eebe2d-c13b-4531-be2d-d180fee10ebf" providerId="ADAL" clId="{4E8B873A-85D6-490F-A3CB-26E44A5DEE60}" dt="2025-05-27T11:57:46.680" v="49320"/>
          <ac:cxnSpMkLst>
            <pc:docMk/>
            <pc:sldMk cId="585646997" sldId="817"/>
            <ac:cxnSpMk id="66" creationId="{F630D32B-42C4-EF9C-91CA-F4461496D75C}"/>
          </ac:cxnSpMkLst>
        </pc:cxnChg>
        <pc:cxnChg chg="add del mod ord">
          <ac:chgData name="Knut Erik Rekdal" userId="d0eebe2d-c13b-4531-be2d-d180fee10ebf" providerId="ADAL" clId="{4E8B873A-85D6-490F-A3CB-26E44A5DEE60}" dt="2025-05-27T11:57:46.681" v="49324"/>
          <ac:cxnSpMkLst>
            <pc:docMk/>
            <pc:sldMk cId="585646997" sldId="817"/>
            <ac:cxnSpMk id="67" creationId="{30ED9E60-28E8-3BB9-FD8A-0DE741449DC8}"/>
          </ac:cxnSpMkLst>
        </pc:cxnChg>
        <pc:cxnChg chg="add del mod ord">
          <ac:chgData name="Knut Erik Rekdal" userId="d0eebe2d-c13b-4531-be2d-d180fee10ebf" providerId="ADAL" clId="{4E8B873A-85D6-490F-A3CB-26E44A5DEE60}" dt="2025-05-27T11:56:59.914" v="48490"/>
          <ac:cxnSpMkLst>
            <pc:docMk/>
            <pc:sldMk cId="585646997" sldId="817"/>
            <ac:cxnSpMk id="70" creationId="{102CE9E0-9EA7-F684-D5D6-509D3340140A}"/>
          </ac:cxnSpMkLst>
        </pc:cxnChg>
        <pc:cxnChg chg="add del mod ord">
          <ac:chgData name="Knut Erik Rekdal" userId="d0eebe2d-c13b-4531-be2d-d180fee10ebf" providerId="ADAL" clId="{4E8B873A-85D6-490F-A3CB-26E44A5DEE60}" dt="2025-05-27T12:02:51.576" v="53195"/>
          <ac:cxnSpMkLst>
            <pc:docMk/>
            <pc:sldMk cId="585646997" sldId="817"/>
            <ac:cxnSpMk id="75" creationId="{0A5D7045-93B8-4B3E-E1F9-3E6531B5992F}"/>
          </ac:cxnSpMkLst>
        </pc:cxnChg>
        <pc:cxnChg chg="add del mod ord">
          <ac:chgData name="Knut Erik Rekdal" userId="d0eebe2d-c13b-4531-be2d-d180fee10ebf" providerId="ADAL" clId="{4E8B873A-85D6-490F-A3CB-26E44A5DEE60}" dt="2025-05-27T12:02:51.575" v="53193"/>
          <ac:cxnSpMkLst>
            <pc:docMk/>
            <pc:sldMk cId="585646997" sldId="817"/>
            <ac:cxnSpMk id="76" creationId="{ECE98683-3D92-3A2F-941E-BC67CEB3DE16}"/>
          </ac:cxnSpMkLst>
        </pc:cxnChg>
        <pc:cxnChg chg="add del mod ord">
          <ac:chgData name="Knut Erik Rekdal" userId="d0eebe2d-c13b-4531-be2d-d180fee10ebf" providerId="ADAL" clId="{4E8B873A-85D6-490F-A3CB-26E44A5DEE60}" dt="2025-05-27T12:03:06.969" v="54876"/>
          <ac:cxnSpMkLst>
            <pc:docMk/>
            <pc:sldMk cId="585646997" sldId="817"/>
            <ac:cxnSpMk id="83" creationId="{373BC7DE-7713-A6C3-1643-5D3932961AD7}"/>
          </ac:cxnSpMkLst>
        </pc:cxnChg>
        <pc:cxnChg chg="add del mod ord">
          <ac:chgData name="Knut Erik Rekdal" userId="d0eebe2d-c13b-4531-be2d-d180fee10ebf" providerId="ADAL" clId="{4E8B873A-85D6-490F-A3CB-26E44A5DEE60}" dt="2025-05-27T11:57:38.805" v="49043"/>
          <ac:cxnSpMkLst>
            <pc:docMk/>
            <pc:sldMk cId="585646997" sldId="817"/>
            <ac:cxnSpMk id="85" creationId="{B3C9320B-35F1-7047-C287-2277880A7ACD}"/>
          </ac:cxnSpMkLst>
        </pc:cxnChg>
        <pc:cxnChg chg="add del mod ord">
          <ac:chgData name="Knut Erik Rekdal" userId="d0eebe2d-c13b-4531-be2d-d180fee10ebf" providerId="ADAL" clId="{4E8B873A-85D6-490F-A3CB-26E44A5DEE60}" dt="2025-05-27T12:03:06.998" v="54927"/>
          <ac:cxnSpMkLst>
            <pc:docMk/>
            <pc:sldMk cId="585646997" sldId="817"/>
            <ac:cxnSpMk id="90" creationId="{08AF1CAB-2866-F2B8-722C-4CD786D293DD}"/>
          </ac:cxnSpMkLst>
        </pc:cxnChg>
        <pc:cxnChg chg="add del mod ord">
          <ac:chgData name="Knut Erik Rekdal" userId="d0eebe2d-c13b-4531-be2d-d180fee10ebf" providerId="ADAL" clId="{4E8B873A-85D6-490F-A3CB-26E44A5DEE60}" dt="2025-05-27T12:03:06.998" v="54925"/>
          <ac:cxnSpMkLst>
            <pc:docMk/>
            <pc:sldMk cId="585646997" sldId="817"/>
            <ac:cxnSpMk id="94" creationId="{6ABE81DA-3088-C3A7-6C6A-63A8488DD63F}"/>
          </ac:cxnSpMkLst>
        </pc:cxnChg>
        <pc:cxnChg chg="add del mod ord">
          <ac:chgData name="Knut Erik Rekdal" userId="d0eebe2d-c13b-4531-be2d-d180fee10ebf" providerId="ADAL" clId="{4E8B873A-85D6-490F-A3CB-26E44A5DEE60}" dt="2025-05-27T11:59:11.129" v="49895"/>
          <ac:cxnSpMkLst>
            <pc:docMk/>
            <pc:sldMk cId="585646997" sldId="817"/>
            <ac:cxnSpMk id="101" creationId="{81E35F3C-60CB-2550-824C-72FDB7598621}"/>
          </ac:cxnSpMkLst>
        </pc:cxnChg>
        <pc:cxnChg chg="add del mod ord">
          <ac:chgData name="Knut Erik Rekdal" userId="d0eebe2d-c13b-4531-be2d-d180fee10ebf" providerId="ADAL" clId="{4E8B873A-85D6-490F-A3CB-26E44A5DEE60}" dt="2025-05-27T12:03:06.952" v="54850"/>
          <ac:cxnSpMkLst>
            <pc:docMk/>
            <pc:sldMk cId="585646997" sldId="817"/>
            <ac:cxnSpMk id="104" creationId="{91F7A70C-D257-6487-3D69-1B6CDDFE29A3}"/>
          </ac:cxnSpMkLst>
        </pc:cxnChg>
        <pc:cxnChg chg="add del mod ord">
          <ac:chgData name="Knut Erik Rekdal" userId="d0eebe2d-c13b-4531-be2d-d180fee10ebf" providerId="ADAL" clId="{4E8B873A-85D6-490F-A3CB-26E44A5DEE60}" dt="2025-05-27T12:03:06.969" v="54874"/>
          <ac:cxnSpMkLst>
            <pc:docMk/>
            <pc:sldMk cId="585646997" sldId="817"/>
            <ac:cxnSpMk id="106" creationId="{6E6FD286-B448-4D14-C55A-C4D933142163}"/>
          </ac:cxnSpMkLst>
        </pc:cxnChg>
        <pc:cxnChg chg="add del mod ord">
          <ac:chgData name="Knut Erik Rekdal" userId="d0eebe2d-c13b-4531-be2d-d180fee10ebf" providerId="ADAL" clId="{4E8B873A-85D6-490F-A3CB-26E44A5DEE60}" dt="2025-05-27T12:03:07.109" v="55120"/>
          <ac:cxnSpMkLst>
            <pc:docMk/>
            <pc:sldMk cId="585646997" sldId="817"/>
            <ac:cxnSpMk id="107" creationId="{5FA7C3B6-1788-F6DF-5A39-BB32CDCE53AE}"/>
          </ac:cxnSpMkLst>
        </pc:cxnChg>
        <pc:cxnChg chg="add del mod ord">
          <ac:chgData name="Knut Erik Rekdal" userId="d0eebe2d-c13b-4531-be2d-d180fee10ebf" providerId="ADAL" clId="{4E8B873A-85D6-490F-A3CB-26E44A5DEE60}" dt="2025-05-27T12:02:47.942" v="53084"/>
          <ac:cxnSpMkLst>
            <pc:docMk/>
            <pc:sldMk cId="585646997" sldId="817"/>
            <ac:cxnSpMk id="113" creationId="{5366C52A-42E4-CDFA-1EFF-74BDCD33BD9C}"/>
          </ac:cxnSpMkLst>
        </pc:cxnChg>
        <pc:cxnChg chg="add del mod ord">
          <ac:chgData name="Knut Erik Rekdal" userId="d0eebe2d-c13b-4531-be2d-d180fee10ebf" providerId="ADAL" clId="{4E8B873A-85D6-490F-A3CB-26E44A5DEE60}" dt="2025-05-27T12:02:47.807" v="52848"/>
          <ac:cxnSpMkLst>
            <pc:docMk/>
            <pc:sldMk cId="585646997" sldId="817"/>
            <ac:cxnSpMk id="121" creationId="{40954E43-7802-54A5-712E-C58C829934F6}"/>
          </ac:cxnSpMkLst>
        </pc:cxnChg>
        <pc:cxnChg chg="add del mod ord">
          <ac:chgData name="Knut Erik Rekdal" userId="d0eebe2d-c13b-4531-be2d-d180fee10ebf" providerId="ADAL" clId="{4E8B873A-85D6-490F-A3CB-26E44A5DEE60}" dt="2025-05-27T12:01:01.159" v="51177"/>
          <ac:cxnSpMkLst>
            <pc:docMk/>
            <pc:sldMk cId="585646997" sldId="817"/>
            <ac:cxnSpMk id="122" creationId="{F1B4075C-E5F1-64C3-452D-CD05678D2EBC}"/>
          </ac:cxnSpMkLst>
        </pc:cxnChg>
        <pc:cxnChg chg="add del mod ord">
          <ac:chgData name="Knut Erik Rekdal" userId="d0eebe2d-c13b-4531-be2d-d180fee10ebf" providerId="ADAL" clId="{4E8B873A-85D6-490F-A3CB-26E44A5DEE60}" dt="2025-05-27T12:01:01.161" v="51181"/>
          <ac:cxnSpMkLst>
            <pc:docMk/>
            <pc:sldMk cId="585646997" sldId="817"/>
            <ac:cxnSpMk id="123" creationId="{C7E12011-716A-582D-6531-69E70F72CCD3}"/>
          </ac:cxnSpMkLst>
        </pc:cxnChg>
        <pc:cxnChg chg="add del mod ord">
          <ac:chgData name="Knut Erik Rekdal" userId="d0eebe2d-c13b-4531-be2d-d180fee10ebf" providerId="ADAL" clId="{4E8B873A-85D6-490F-A3CB-26E44A5DEE60}" dt="2025-05-27T12:01:01.164" v="51187"/>
          <ac:cxnSpMkLst>
            <pc:docMk/>
            <pc:sldMk cId="585646997" sldId="817"/>
            <ac:cxnSpMk id="124" creationId="{9045D259-DC40-42AA-261C-AA1F5B132151}"/>
          </ac:cxnSpMkLst>
        </pc:cxnChg>
        <pc:cxnChg chg="add del mod ord">
          <ac:chgData name="Knut Erik Rekdal" userId="d0eebe2d-c13b-4531-be2d-d180fee10ebf" providerId="ADAL" clId="{4E8B873A-85D6-490F-A3CB-26E44A5DEE60}" dt="2025-05-27T12:03:04.541" v="54264"/>
          <ac:cxnSpMkLst>
            <pc:docMk/>
            <pc:sldMk cId="585646997" sldId="817"/>
            <ac:cxnSpMk id="128" creationId="{09EB731C-6068-B4E1-B1F3-775784F612A5}"/>
          </ac:cxnSpMkLst>
        </pc:cxnChg>
        <pc:cxnChg chg="add del mod ord">
          <ac:chgData name="Knut Erik Rekdal" userId="d0eebe2d-c13b-4531-be2d-d180fee10ebf" providerId="ADAL" clId="{4E8B873A-85D6-490F-A3CB-26E44A5DEE60}" dt="2025-05-27T12:03:06.952" v="54848"/>
          <ac:cxnSpMkLst>
            <pc:docMk/>
            <pc:sldMk cId="585646997" sldId="817"/>
            <ac:cxnSpMk id="129" creationId="{0A7EB72E-8993-C12C-DCFF-22337F80F421}"/>
          </ac:cxnSpMkLst>
        </pc:cxnChg>
        <pc:cxnChg chg="add del mod ord">
          <ac:chgData name="Knut Erik Rekdal" userId="d0eebe2d-c13b-4531-be2d-d180fee10ebf" providerId="ADAL" clId="{4E8B873A-85D6-490F-A3CB-26E44A5DEE60}" dt="2025-05-27T12:02:47.394" v="52414"/>
          <ac:cxnSpMkLst>
            <pc:docMk/>
            <pc:sldMk cId="585646997" sldId="817"/>
            <ac:cxnSpMk id="135" creationId="{BE32AEF4-1F26-3DEC-D7ED-CC6247025520}"/>
          </ac:cxnSpMkLst>
        </pc:cxnChg>
        <pc:cxnChg chg="add del mod ord">
          <ac:chgData name="Knut Erik Rekdal" userId="d0eebe2d-c13b-4531-be2d-d180fee10ebf" providerId="ADAL" clId="{4E8B873A-85D6-490F-A3CB-26E44A5DEE60}" dt="2025-05-27T12:10:51.514" v="59023"/>
          <ac:cxnSpMkLst>
            <pc:docMk/>
            <pc:sldMk cId="585646997" sldId="817"/>
            <ac:cxnSpMk id="137" creationId="{F07BF9EB-3A83-7A13-09A5-19589C1B0AC7}"/>
          </ac:cxnSpMkLst>
        </pc:cxnChg>
        <pc:cxnChg chg="add del mod ord">
          <ac:chgData name="Knut Erik Rekdal" userId="d0eebe2d-c13b-4531-be2d-d180fee10ebf" providerId="ADAL" clId="{4E8B873A-85D6-490F-A3CB-26E44A5DEE60}" dt="2025-05-27T12:02:51.765" v="53481"/>
          <ac:cxnSpMkLst>
            <pc:docMk/>
            <pc:sldMk cId="585646997" sldId="817"/>
            <ac:cxnSpMk id="138" creationId="{C978ABFA-8B63-A4F4-0165-3B14B8A32EC4}"/>
          </ac:cxnSpMkLst>
        </pc:cxnChg>
        <pc:cxnChg chg="add del mod ord">
          <ac:chgData name="Knut Erik Rekdal" userId="d0eebe2d-c13b-4531-be2d-d180fee10ebf" providerId="ADAL" clId="{4E8B873A-85D6-490F-A3CB-26E44A5DEE60}" dt="2025-05-27T12:02:51.766" v="53485"/>
          <ac:cxnSpMkLst>
            <pc:docMk/>
            <pc:sldMk cId="585646997" sldId="817"/>
            <ac:cxnSpMk id="139" creationId="{E0FD11CF-F41F-03CE-CBC3-4BEC7E3BAF74}"/>
          </ac:cxnSpMkLst>
        </pc:cxnChg>
        <pc:cxnChg chg="add del mod ord">
          <ac:chgData name="Knut Erik Rekdal" userId="d0eebe2d-c13b-4531-be2d-d180fee10ebf" providerId="ADAL" clId="{4E8B873A-85D6-490F-A3CB-26E44A5DEE60}" dt="2025-05-27T12:02:47.396" v="52421"/>
          <ac:cxnSpMkLst>
            <pc:docMk/>
            <pc:sldMk cId="585646997" sldId="817"/>
            <ac:cxnSpMk id="140" creationId="{DAE1954E-96F9-587C-9278-679271112354}"/>
          </ac:cxnSpMkLst>
        </pc:cxnChg>
        <pc:cxnChg chg="add del mod ord">
          <ac:chgData name="Knut Erik Rekdal" userId="d0eebe2d-c13b-4531-be2d-d180fee10ebf" providerId="ADAL" clId="{4E8B873A-85D6-490F-A3CB-26E44A5DEE60}" dt="2025-05-27T12:02:47.398" v="52428"/>
          <ac:cxnSpMkLst>
            <pc:docMk/>
            <pc:sldMk cId="585646997" sldId="817"/>
            <ac:cxnSpMk id="141" creationId="{70C9B4C5-ACD5-C04B-0191-B320461B936E}"/>
          </ac:cxnSpMkLst>
        </pc:cxnChg>
        <pc:cxnChg chg="add del mod ord">
          <ac:chgData name="Knut Erik Rekdal" userId="d0eebe2d-c13b-4531-be2d-d180fee10ebf" providerId="ADAL" clId="{4E8B873A-85D6-490F-A3CB-26E44A5DEE60}" dt="2025-05-27T12:02:47.393" v="52411"/>
          <ac:cxnSpMkLst>
            <pc:docMk/>
            <pc:sldMk cId="585646997" sldId="817"/>
            <ac:cxnSpMk id="144" creationId="{0A7FB1C1-AE1B-655C-343F-8B60649670D1}"/>
          </ac:cxnSpMkLst>
        </pc:cxnChg>
        <pc:cxnChg chg="add del mod ord">
          <ac:chgData name="Knut Erik Rekdal" userId="d0eebe2d-c13b-4531-be2d-d180fee10ebf" providerId="ADAL" clId="{4E8B873A-85D6-490F-A3CB-26E44A5DEE60}" dt="2025-05-27T12:02:47.392" v="52409"/>
          <ac:cxnSpMkLst>
            <pc:docMk/>
            <pc:sldMk cId="585646997" sldId="817"/>
            <ac:cxnSpMk id="145" creationId="{188DE054-9FFF-74CC-F953-4914A51D643D}"/>
          </ac:cxnSpMkLst>
        </pc:cxnChg>
        <pc:cxnChg chg="add del mod ord">
          <ac:chgData name="Knut Erik Rekdal" userId="d0eebe2d-c13b-4531-be2d-d180fee10ebf" providerId="ADAL" clId="{4E8B873A-85D6-490F-A3CB-26E44A5DEE60}" dt="2025-05-27T12:03:06.938" v="54825"/>
          <ac:cxnSpMkLst>
            <pc:docMk/>
            <pc:sldMk cId="585646997" sldId="817"/>
            <ac:cxnSpMk id="148" creationId="{BA767DEE-67AA-18D2-E584-01F4BA3E1984}"/>
          </ac:cxnSpMkLst>
        </pc:cxnChg>
        <pc:cxnChg chg="add del mod ord">
          <ac:chgData name="Knut Erik Rekdal" userId="d0eebe2d-c13b-4531-be2d-d180fee10ebf" providerId="ADAL" clId="{4E8B873A-85D6-490F-A3CB-26E44A5DEE60}" dt="2025-05-27T12:03:07.013" v="54953"/>
          <ac:cxnSpMkLst>
            <pc:docMk/>
            <pc:sldMk cId="585646997" sldId="817"/>
            <ac:cxnSpMk id="242" creationId="{D5F3D891-0DEA-0A25-37F4-D84254A7EA07}"/>
          </ac:cxnSpMkLst>
        </pc:cxnChg>
        <pc:cxnChg chg="add del mod ord">
          <ac:chgData name="Knut Erik Rekdal" userId="d0eebe2d-c13b-4531-be2d-d180fee10ebf" providerId="ADAL" clId="{4E8B873A-85D6-490F-A3CB-26E44A5DEE60}" dt="2025-05-27T12:10:51.471" v="58924"/>
          <ac:cxnSpMkLst>
            <pc:docMk/>
            <pc:sldMk cId="585646997" sldId="817"/>
            <ac:cxnSpMk id="243" creationId="{045F0F7B-B5A5-B43D-5E04-FDDA9B359C4F}"/>
          </ac:cxnSpMkLst>
        </pc:cxnChg>
        <pc:cxnChg chg="add del mod ord">
          <ac:chgData name="Knut Erik Rekdal" userId="d0eebe2d-c13b-4531-be2d-d180fee10ebf" providerId="ADAL" clId="{4E8B873A-85D6-490F-A3CB-26E44A5DEE60}" dt="2025-05-27T12:03:07.096" v="55096"/>
          <ac:cxnSpMkLst>
            <pc:docMk/>
            <pc:sldMk cId="585646997" sldId="817"/>
            <ac:cxnSpMk id="245" creationId="{2CDB2510-08E0-0153-347D-7AA737A6FF5B}"/>
          </ac:cxnSpMkLst>
        </pc:cxnChg>
        <pc:cxnChg chg="add del mod ord">
          <ac:chgData name="Knut Erik Rekdal" userId="d0eebe2d-c13b-4531-be2d-d180fee10ebf" providerId="ADAL" clId="{4E8B873A-85D6-490F-A3CB-26E44A5DEE60}" dt="2025-05-27T12:03:07.124" v="55144"/>
          <ac:cxnSpMkLst>
            <pc:docMk/>
            <pc:sldMk cId="585646997" sldId="817"/>
            <ac:cxnSpMk id="247" creationId="{867EA95D-C37D-0E4B-B0BB-F1E1B6F34CEB}"/>
          </ac:cxnSpMkLst>
        </pc:cxnChg>
        <pc:cxnChg chg="add del mod ord">
          <ac:chgData name="Knut Erik Rekdal" userId="d0eebe2d-c13b-4531-be2d-d180fee10ebf" providerId="ADAL" clId="{4E8B873A-85D6-490F-A3CB-26E44A5DEE60}" dt="2025-05-27T12:02:51.577" v="53198"/>
          <ac:cxnSpMkLst>
            <pc:docMk/>
            <pc:sldMk cId="585646997" sldId="817"/>
            <ac:cxnSpMk id="249" creationId="{5DD8A174-07A3-6252-881A-FBF7C4BF5F52}"/>
          </ac:cxnSpMkLst>
        </pc:cxnChg>
        <pc:cxnChg chg="add del mod ord">
          <ac:chgData name="Knut Erik Rekdal" userId="d0eebe2d-c13b-4531-be2d-d180fee10ebf" providerId="ADAL" clId="{4E8B873A-85D6-490F-A3CB-26E44A5DEE60}" dt="2025-05-27T12:02:51.579" v="53205"/>
          <ac:cxnSpMkLst>
            <pc:docMk/>
            <pc:sldMk cId="585646997" sldId="817"/>
            <ac:cxnSpMk id="250" creationId="{2E402D8D-01CA-20C8-ACA5-1C1275DC373B}"/>
          </ac:cxnSpMkLst>
        </pc:cxnChg>
        <pc:cxnChg chg="add del mod ord">
          <ac:chgData name="Knut Erik Rekdal" userId="d0eebe2d-c13b-4531-be2d-d180fee10ebf" providerId="ADAL" clId="{4E8B873A-85D6-490F-A3CB-26E44A5DEE60}" dt="2025-05-27T12:10:51.508" v="59012"/>
          <ac:cxnSpMkLst>
            <pc:docMk/>
            <pc:sldMk cId="585646997" sldId="817"/>
            <ac:cxnSpMk id="252" creationId="{30649DC8-FC16-514D-8514-5FD21AE97F1D}"/>
          </ac:cxnSpMkLst>
        </pc:cxnChg>
        <pc:cxnChg chg="add del mod ord">
          <ac:chgData name="Knut Erik Rekdal" userId="d0eebe2d-c13b-4531-be2d-d180fee10ebf" providerId="ADAL" clId="{4E8B873A-85D6-490F-A3CB-26E44A5DEE60}" dt="2025-05-27T12:10:51.514" v="59034"/>
          <ac:cxnSpMkLst>
            <pc:docMk/>
            <pc:sldMk cId="585646997" sldId="817"/>
            <ac:cxnSpMk id="263" creationId="{EA4923E5-753A-F9F2-B230-052450FFA9EE}"/>
          </ac:cxnSpMkLst>
        </pc:cxnChg>
        <pc:cxnChg chg="add del mod ord">
          <ac:chgData name="Knut Erik Rekdal" userId="d0eebe2d-c13b-4531-be2d-d180fee10ebf" providerId="ADAL" clId="{4E8B873A-85D6-490F-A3CB-26E44A5DEE60}" dt="2025-05-27T12:10:51.463" v="58908"/>
          <ac:cxnSpMkLst>
            <pc:docMk/>
            <pc:sldMk cId="585646997" sldId="817"/>
            <ac:cxnSpMk id="286" creationId="{F5286636-098A-BD48-B9D6-4483B0911FAC}"/>
          </ac:cxnSpMkLst>
        </pc:cxnChg>
        <pc:cxnChg chg="add del mod ord">
          <ac:chgData name="Knut Erik Rekdal" userId="d0eebe2d-c13b-4531-be2d-d180fee10ebf" providerId="ADAL" clId="{4E8B873A-85D6-490F-A3CB-26E44A5DEE60}" dt="2025-05-27T12:10:51.461" v="58906"/>
          <ac:cxnSpMkLst>
            <pc:docMk/>
            <pc:sldMk cId="585646997" sldId="817"/>
            <ac:cxnSpMk id="380" creationId="{03157BB0-4CC2-56D4-0570-2F8EEE0122E8}"/>
          </ac:cxnSpMkLst>
        </pc:cxnChg>
        <pc:cxnChg chg="add del mod ord">
          <ac:chgData name="Knut Erik Rekdal" userId="d0eebe2d-c13b-4531-be2d-d180fee10ebf" providerId="ADAL" clId="{4E8B873A-85D6-490F-A3CB-26E44A5DEE60}" dt="2025-05-27T12:10:51.465" v="58913"/>
          <ac:cxnSpMkLst>
            <pc:docMk/>
            <pc:sldMk cId="585646997" sldId="817"/>
            <ac:cxnSpMk id="382" creationId="{A89BA44C-30B7-6140-7535-ECAB87C84ACA}"/>
          </ac:cxnSpMkLst>
        </pc:cxnChg>
        <pc:cxnChg chg="add del mod ord">
          <ac:chgData name="Knut Erik Rekdal" userId="d0eebe2d-c13b-4531-be2d-d180fee10ebf" providerId="ADAL" clId="{4E8B873A-85D6-490F-A3CB-26E44A5DEE60}" dt="2025-05-27T12:10:51.504" v="59001"/>
          <ac:cxnSpMkLst>
            <pc:docMk/>
            <pc:sldMk cId="585646997" sldId="817"/>
            <ac:cxnSpMk id="384" creationId="{96457FD2-F8AF-E0E3-E3D1-A2D5DDC0734E}"/>
          </ac:cxnSpMkLst>
        </pc:cxnChg>
        <pc:cxnChg chg="add del mod ord">
          <ac:chgData name="Knut Erik Rekdal" userId="d0eebe2d-c13b-4531-be2d-d180fee10ebf" providerId="ADAL" clId="{4E8B873A-85D6-490F-A3CB-26E44A5DEE60}" dt="2025-05-27T12:10:51.524" v="59045"/>
          <ac:cxnSpMkLst>
            <pc:docMk/>
            <pc:sldMk cId="585646997" sldId="817"/>
            <ac:cxnSpMk id="385" creationId="{D890A054-920A-487C-5ED6-0112BEEFEFA6}"/>
          </ac:cxnSpMkLst>
        </pc:cxnChg>
        <pc:cxnChg chg="add del mod ord">
          <ac:chgData name="Knut Erik Rekdal" userId="d0eebe2d-c13b-4531-be2d-d180fee10ebf" providerId="ADAL" clId="{4E8B873A-85D6-490F-A3CB-26E44A5DEE60}" dt="2025-05-27T12:10:51.528" v="59056"/>
          <ac:cxnSpMkLst>
            <pc:docMk/>
            <pc:sldMk cId="585646997" sldId="817"/>
            <ac:cxnSpMk id="386" creationId="{F64D9172-4873-48E9-C527-226C71812B9B}"/>
          </ac:cxnSpMkLst>
        </pc:cxnChg>
        <pc:cxnChg chg="add del mod ord">
          <ac:chgData name="Knut Erik Rekdal" userId="d0eebe2d-c13b-4531-be2d-d180fee10ebf" providerId="ADAL" clId="{4E8B873A-85D6-490F-A3CB-26E44A5DEE60}" dt="2025-05-27T12:03:06.984" v="54902"/>
          <ac:cxnSpMkLst>
            <pc:docMk/>
            <pc:sldMk cId="585646997" sldId="817"/>
            <ac:cxnSpMk id="388" creationId="{F70868D6-3B2A-7947-27A4-9935BA707155}"/>
          </ac:cxnSpMkLst>
        </pc:cxnChg>
        <pc:cxnChg chg="add del mod ord">
          <ac:chgData name="Knut Erik Rekdal" userId="d0eebe2d-c13b-4531-be2d-d180fee10ebf" providerId="ADAL" clId="{4E8B873A-85D6-490F-A3CB-26E44A5DEE60}" dt="2025-05-27T12:03:06.983" v="54900"/>
          <ac:cxnSpMkLst>
            <pc:docMk/>
            <pc:sldMk cId="585646997" sldId="817"/>
            <ac:cxnSpMk id="389" creationId="{3CA1F0ED-5FB8-AC8A-7217-1C7B89BEDCD2}"/>
          </ac:cxnSpMkLst>
        </pc:cxnChg>
        <pc:cxnChg chg="add del mod ord">
          <ac:chgData name="Knut Erik Rekdal" userId="d0eebe2d-c13b-4531-be2d-d180fee10ebf" providerId="ADAL" clId="{4E8B873A-85D6-490F-A3CB-26E44A5DEE60}" dt="2025-05-27T12:03:07.055" v="55031"/>
          <ac:cxnSpMkLst>
            <pc:docMk/>
            <pc:sldMk cId="585646997" sldId="817"/>
            <ac:cxnSpMk id="390" creationId="{970EF1CD-3B80-4EE2-015C-C373B25D4632}"/>
          </ac:cxnSpMkLst>
        </pc:cxnChg>
        <pc:cxnChg chg="add del mod ord">
          <ac:chgData name="Knut Erik Rekdal" userId="d0eebe2d-c13b-4531-be2d-d180fee10ebf" providerId="ADAL" clId="{4E8B873A-85D6-490F-A3CB-26E44A5DEE60}" dt="2025-05-27T12:03:07.068" v="55052"/>
          <ac:cxnSpMkLst>
            <pc:docMk/>
            <pc:sldMk cId="585646997" sldId="817"/>
            <ac:cxnSpMk id="391" creationId="{1DA7B729-53C6-88FF-912C-B2C84519D80B}"/>
          </ac:cxnSpMkLst>
        </pc:cxnChg>
        <pc:cxnChg chg="add del mod ord">
          <ac:chgData name="Knut Erik Rekdal" userId="d0eebe2d-c13b-4531-be2d-d180fee10ebf" providerId="ADAL" clId="{4E8B873A-85D6-490F-A3CB-26E44A5DEE60}" dt="2025-05-27T12:03:07.082" v="55074"/>
          <ac:cxnSpMkLst>
            <pc:docMk/>
            <pc:sldMk cId="585646997" sldId="817"/>
            <ac:cxnSpMk id="392" creationId="{0C23C7FB-ADC6-766A-2788-B492E01B5FF4}"/>
          </ac:cxnSpMkLst>
        </pc:cxnChg>
        <pc:cxnChg chg="add del mod ord">
          <ac:chgData name="Knut Erik Rekdal" userId="d0eebe2d-c13b-4531-be2d-d180fee10ebf" providerId="ADAL" clId="{4E8B873A-85D6-490F-A3CB-26E44A5DEE60}" dt="2025-05-27T12:03:07.164" v="55238"/>
          <ac:cxnSpMkLst>
            <pc:docMk/>
            <pc:sldMk cId="585646997" sldId="817"/>
            <ac:cxnSpMk id="393" creationId="{960278D0-29E4-A3A7-28B1-42B144B36E1D}"/>
          </ac:cxnSpMkLst>
        </pc:cxnChg>
        <pc:cxnChg chg="add del mod ord">
          <ac:chgData name="Knut Erik Rekdal" userId="d0eebe2d-c13b-4531-be2d-d180fee10ebf" providerId="ADAL" clId="{4E8B873A-85D6-490F-A3CB-26E44A5DEE60}" dt="2025-05-27T12:05:19.264" v="56215"/>
          <ac:cxnSpMkLst>
            <pc:docMk/>
            <pc:sldMk cId="585646997" sldId="817"/>
            <ac:cxnSpMk id="411" creationId="{2CBBDD48-70E3-ACD0-234E-6E7C3681D213}"/>
          </ac:cxnSpMkLst>
        </pc:cxnChg>
        <pc:cxnChg chg="add del mod ord">
          <ac:chgData name="Knut Erik Rekdal" userId="d0eebe2d-c13b-4531-be2d-d180fee10ebf" providerId="ADAL" clId="{4E8B873A-85D6-490F-A3CB-26E44A5DEE60}" dt="2025-05-27T12:10:51.475" v="58938"/>
          <ac:cxnSpMkLst>
            <pc:docMk/>
            <pc:sldMk cId="585646997" sldId="817"/>
            <ac:cxnSpMk id="415" creationId="{34C191A2-4D91-D45D-D27B-870159C71323}"/>
          </ac:cxnSpMkLst>
        </pc:cxnChg>
        <pc:cxnChg chg="add del mod ord">
          <ac:chgData name="Knut Erik Rekdal" userId="d0eebe2d-c13b-4531-be2d-d180fee10ebf" providerId="ADAL" clId="{4E8B873A-85D6-490F-A3CB-26E44A5DEE60}" dt="2025-05-27T12:10:51.469" v="58922"/>
          <ac:cxnSpMkLst>
            <pc:docMk/>
            <pc:sldMk cId="585646997" sldId="817"/>
            <ac:cxnSpMk id="416" creationId="{FD6CB6A7-96A8-DB8C-14FA-AC68017BBCE3}"/>
          </ac:cxnSpMkLst>
        </pc:cxnChg>
        <pc:cxnChg chg="add del mod ord">
          <ac:chgData name="Knut Erik Rekdal" userId="d0eebe2d-c13b-4531-be2d-d180fee10ebf" providerId="ADAL" clId="{4E8B873A-85D6-490F-A3CB-26E44A5DEE60}" dt="2025-05-27T12:10:51.473" v="58929"/>
          <ac:cxnSpMkLst>
            <pc:docMk/>
            <pc:sldMk cId="585646997" sldId="817"/>
            <ac:cxnSpMk id="418" creationId="{E1BAF6D9-F45F-4F7D-FA24-F2FE10328BE0}"/>
          </ac:cxnSpMkLst>
        </pc:cxnChg>
        <pc:cxnChg chg="add del mod ord">
          <ac:chgData name="Knut Erik Rekdal" userId="d0eebe2d-c13b-4531-be2d-d180fee10ebf" providerId="ADAL" clId="{4E8B873A-85D6-490F-A3CB-26E44A5DEE60}" dt="2025-05-27T12:10:51.477" v="58941"/>
          <ac:cxnSpMkLst>
            <pc:docMk/>
            <pc:sldMk cId="585646997" sldId="817"/>
            <ac:cxnSpMk id="423" creationId="{CA3D5BCC-08E8-39A9-7CD1-184CE131FBBC}"/>
          </ac:cxnSpMkLst>
        </pc:cxnChg>
        <pc:cxnChg chg="add del mod ord">
          <ac:chgData name="Knut Erik Rekdal" userId="d0eebe2d-c13b-4531-be2d-d180fee10ebf" providerId="ADAL" clId="{4E8B873A-85D6-490F-A3CB-26E44A5DEE60}" dt="2025-05-27T12:10:51.471" v="58927"/>
          <ac:cxnSpMkLst>
            <pc:docMk/>
            <pc:sldMk cId="585646997" sldId="817"/>
            <ac:cxnSpMk id="424" creationId="{B6D638D9-B832-8B74-F995-FA8D7E228169}"/>
          </ac:cxnSpMkLst>
        </pc:cxnChg>
        <pc:cxnChg chg="add del mod ord">
          <ac:chgData name="Knut Erik Rekdal" userId="d0eebe2d-c13b-4531-be2d-d180fee10ebf" providerId="ADAL" clId="{4E8B873A-85D6-490F-A3CB-26E44A5DEE60}" dt="2025-05-27T12:10:51.465" v="58911"/>
          <ac:cxnSpMkLst>
            <pc:docMk/>
            <pc:sldMk cId="585646997" sldId="817"/>
            <ac:cxnSpMk id="425" creationId="{7CDC894D-CC3C-F0D6-6803-2F1A0BF2BD28}"/>
          </ac:cxnSpMkLst>
        </pc:cxnChg>
        <pc:cxnChg chg="add del mod ord">
          <ac:chgData name="Knut Erik Rekdal" userId="d0eebe2d-c13b-4531-be2d-d180fee10ebf" providerId="ADAL" clId="{4E8B873A-85D6-490F-A3CB-26E44A5DEE60}" dt="2025-05-27T12:10:51.490" v="58978"/>
          <ac:cxnSpMkLst>
            <pc:docMk/>
            <pc:sldMk cId="585646997" sldId="817"/>
            <ac:cxnSpMk id="447" creationId="{4F968983-6F7F-EDAC-F5EB-8FF4118BA5AC}"/>
          </ac:cxnSpMkLst>
        </pc:cxnChg>
        <pc:cxnChg chg="add del mod ord">
          <ac:chgData name="Knut Erik Rekdal" userId="d0eebe2d-c13b-4531-be2d-d180fee10ebf" providerId="ADAL" clId="{4E8B873A-85D6-490F-A3CB-26E44A5DEE60}" dt="2025-05-27T12:10:51.488" v="58970"/>
          <ac:cxnSpMkLst>
            <pc:docMk/>
            <pc:sldMk cId="585646997" sldId="817"/>
            <ac:cxnSpMk id="449" creationId="{B30041C4-2C00-16EC-059B-94C21C595ED0}"/>
          </ac:cxnSpMkLst>
        </pc:cxnChg>
        <pc:cxnChg chg="add del mod ord">
          <ac:chgData name="Knut Erik Rekdal" userId="d0eebe2d-c13b-4531-be2d-d180fee10ebf" providerId="ADAL" clId="{4E8B873A-85D6-490F-A3CB-26E44A5DEE60}" dt="2025-05-27T12:10:51.484" v="58962"/>
          <ac:cxnSpMkLst>
            <pc:docMk/>
            <pc:sldMk cId="585646997" sldId="817"/>
            <ac:cxnSpMk id="451" creationId="{4C329112-A514-FF79-7179-8617DDB4510A}"/>
          </ac:cxnSpMkLst>
        </pc:cxnChg>
        <pc:cxnChg chg="add del mod ord">
          <ac:chgData name="Knut Erik Rekdal" userId="d0eebe2d-c13b-4531-be2d-d180fee10ebf" providerId="ADAL" clId="{4E8B873A-85D6-490F-A3CB-26E44A5DEE60}" dt="2025-05-27T12:10:51.482" v="58954"/>
          <ac:cxnSpMkLst>
            <pc:docMk/>
            <pc:sldMk cId="585646997" sldId="817"/>
            <ac:cxnSpMk id="453" creationId="{C9BFA916-37A0-193F-9FE8-75D3174C861C}"/>
          </ac:cxnSpMkLst>
        </pc:cxnChg>
        <pc:cxnChg chg="add del mod ord">
          <ac:chgData name="Knut Erik Rekdal" userId="d0eebe2d-c13b-4531-be2d-d180fee10ebf" providerId="ADAL" clId="{4E8B873A-85D6-490F-A3CB-26E44A5DEE60}" dt="2025-05-27T12:10:51.477" v="58944"/>
          <ac:cxnSpMkLst>
            <pc:docMk/>
            <pc:sldMk cId="585646997" sldId="817"/>
            <ac:cxnSpMk id="455" creationId="{0A994ACE-5E03-763E-D44B-CBB26AE279BF}"/>
          </ac:cxnSpMkLst>
        </pc:cxnChg>
        <pc:cxnChg chg="add del mod ord">
          <ac:chgData name="Knut Erik Rekdal" userId="d0eebe2d-c13b-4531-be2d-d180fee10ebf" providerId="ADAL" clId="{4E8B873A-85D6-490F-A3CB-26E44A5DEE60}" dt="2025-05-27T12:10:51.473" v="58932"/>
          <ac:cxnSpMkLst>
            <pc:docMk/>
            <pc:sldMk cId="585646997" sldId="817"/>
            <ac:cxnSpMk id="457" creationId="{5B521288-D394-CEAA-479B-0C406B95C344}"/>
          </ac:cxnSpMkLst>
        </pc:cxnChg>
        <pc:cxnChg chg="add del mod ord">
          <ac:chgData name="Knut Erik Rekdal" userId="d0eebe2d-c13b-4531-be2d-d180fee10ebf" providerId="ADAL" clId="{4E8B873A-85D6-490F-A3CB-26E44A5DEE60}" dt="2025-05-27T12:10:51.467" v="58916"/>
          <ac:cxnSpMkLst>
            <pc:docMk/>
            <pc:sldMk cId="585646997" sldId="817"/>
            <ac:cxnSpMk id="459" creationId="{28442D1C-357F-082F-EAA0-F721AE3095CE}"/>
          </ac:cxnSpMkLst>
        </pc:cxnChg>
        <pc:cxnChg chg="add del mod ord">
          <ac:chgData name="Knut Erik Rekdal" userId="d0eebe2d-c13b-4531-be2d-d180fee10ebf" providerId="ADAL" clId="{4E8B873A-85D6-490F-A3CB-26E44A5DEE60}" dt="2025-05-27T12:10:51.459" v="58900"/>
          <ac:cxnSpMkLst>
            <pc:docMk/>
            <pc:sldMk cId="585646997" sldId="817"/>
            <ac:cxnSpMk id="461" creationId="{067069A3-F359-DDE4-5028-CBDC012F99F6}"/>
          </ac:cxnSpMkLst>
        </pc:cxnChg>
        <pc:cxnChg chg="add del mod ord">
          <ac:chgData name="Knut Erik Rekdal" userId="d0eebe2d-c13b-4531-be2d-d180fee10ebf" providerId="ADAL" clId="{4E8B873A-85D6-490F-A3CB-26E44A5DEE60}" dt="2025-05-27T12:10:51.492" v="58981"/>
          <ac:cxnSpMkLst>
            <pc:docMk/>
            <pc:sldMk cId="585646997" sldId="817"/>
            <ac:cxnSpMk id="462" creationId="{41E358A1-AD31-DC3E-9F6B-AAFD29F8B510}"/>
          </ac:cxnSpMkLst>
        </pc:cxnChg>
        <pc:cxnChg chg="add del mod ord">
          <ac:chgData name="Knut Erik Rekdal" userId="d0eebe2d-c13b-4531-be2d-d180fee10ebf" providerId="ADAL" clId="{4E8B873A-85D6-490F-A3CB-26E44A5DEE60}" dt="2025-05-27T12:10:51.488" v="58973"/>
          <ac:cxnSpMkLst>
            <pc:docMk/>
            <pc:sldMk cId="585646997" sldId="817"/>
            <ac:cxnSpMk id="464" creationId="{D72CC1F5-EDE2-E0F0-C085-E0C4CC47DE34}"/>
          </ac:cxnSpMkLst>
        </pc:cxnChg>
        <pc:cxnChg chg="add del mod ord">
          <ac:chgData name="Knut Erik Rekdal" userId="d0eebe2d-c13b-4531-be2d-d180fee10ebf" providerId="ADAL" clId="{4E8B873A-85D6-490F-A3CB-26E44A5DEE60}" dt="2025-05-27T12:10:51.486" v="58965"/>
          <ac:cxnSpMkLst>
            <pc:docMk/>
            <pc:sldMk cId="585646997" sldId="817"/>
            <ac:cxnSpMk id="466" creationId="{04EF68FC-47A7-96AE-DA9D-12628548F8A8}"/>
          </ac:cxnSpMkLst>
        </pc:cxnChg>
        <pc:cxnChg chg="add del mod ord">
          <ac:chgData name="Knut Erik Rekdal" userId="d0eebe2d-c13b-4531-be2d-d180fee10ebf" providerId="ADAL" clId="{4E8B873A-85D6-490F-A3CB-26E44A5DEE60}" dt="2025-05-27T12:10:51.482" v="58957"/>
          <ac:cxnSpMkLst>
            <pc:docMk/>
            <pc:sldMk cId="585646997" sldId="817"/>
            <ac:cxnSpMk id="468" creationId="{5AC3E3AB-721B-6AA3-16C4-8D75D85974B0}"/>
          </ac:cxnSpMkLst>
        </pc:cxnChg>
        <pc:cxnChg chg="add del mod ord">
          <ac:chgData name="Knut Erik Rekdal" userId="d0eebe2d-c13b-4531-be2d-d180fee10ebf" providerId="ADAL" clId="{4E8B873A-85D6-490F-A3CB-26E44A5DEE60}" dt="2025-05-27T12:10:51.479" v="58947"/>
          <ac:cxnSpMkLst>
            <pc:docMk/>
            <pc:sldMk cId="585646997" sldId="817"/>
            <ac:cxnSpMk id="470" creationId="{F55AAB49-5422-FC79-9AAE-7121E28B99F3}"/>
          </ac:cxnSpMkLst>
        </pc:cxnChg>
        <pc:cxnChg chg="add del mod ord">
          <ac:chgData name="Knut Erik Rekdal" userId="d0eebe2d-c13b-4531-be2d-d180fee10ebf" providerId="ADAL" clId="{4E8B873A-85D6-490F-A3CB-26E44A5DEE60}" dt="2025-05-27T12:10:51.475" v="58935"/>
          <ac:cxnSpMkLst>
            <pc:docMk/>
            <pc:sldMk cId="585646997" sldId="817"/>
            <ac:cxnSpMk id="472" creationId="{A2799F6C-0CBC-D5D2-6ADD-A20C729E5705}"/>
          </ac:cxnSpMkLst>
        </pc:cxnChg>
        <pc:cxnChg chg="add del mod ord">
          <ac:chgData name="Knut Erik Rekdal" userId="d0eebe2d-c13b-4531-be2d-d180fee10ebf" providerId="ADAL" clId="{4E8B873A-85D6-490F-A3CB-26E44A5DEE60}" dt="2025-05-27T12:10:51.469" v="58919"/>
          <ac:cxnSpMkLst>
            <pc:docMk/>
            <pc:sldMk cId="585646997" sldId="817"/>
            <ac:cxnSpMk id="474" creationId="{834E3DE9-6B6E-FBAC-FF38-88F2768D97A0}"/>
          </ac:cxnSpMkLst>
        </pc:cxnChg>
        <pc:cxnChg chg="add del mod ord">
          <ac:chgData name="Knut Erik Rekdal" userId="d0eebe2d-c13b-4531-be2d-d180fee10ebf" providerId="ADAL" clId="{4E8B873A-85D6-490F-A3CB-26E44A5DEE60}" dt="2025-05-27T12:10:51.461" v="58903"/>
          <ac:cxnSpMkLst>
            <pc:docMk/>
            <pc:sldMk cId="585646997" sldId="817"/>
            <ac:cxnSpMk id="476" creationId="{8144E1FA-019D-3793-0E4A-4D2C87573823}"/>
          </ac:cxnSpMkLst>
        </pc:cxnChg>
        <pc:cxnChg chg="add del mod ord">
          <ac:chgData name="Knut Erik Rekdal" userId="d0eebe2d-c13b-4531-be2d-d180fee10ebf" providerId="ADAL" clId="{4E8B873A-85D6-490F-A3CB-26E44A5DEE60}" dt="2025-05-27T12:11:12.803" v="63457"/>
          <ac:cxnSpMkLst>
            <pc:docMk/>
            <pc:sldMk cId="585646997" sldId="817"/>
            <ac:cxnSpMk id="531" creationId="{6CB52F5E-3FCA-9371-332D-3D539E8A1647}"/>
          </ac:cxnSpMkLst>
        </pc:cxnChg>
        <pc:cxnChg chg="add del mod ord">
          <ac:chgData name="Knut Erik Rekdal" userId="d0eebe2d-c13b-4531-be2d-d180fee10ebf" providerId="ADAL" clId="{4E8B873A-85D6-490F-A3CB-26E44A5DEE60}" dt="2025-05-27T12:11:12.803" v="63474"/>
          <ac:cxnSpMkLst>
            <pc:docMk/>
            <pc:sldMk cId="585646997" sldId="817"/>
            <ac:cxnSpMk id="533" creationId="{8E4C1F06-CC55-DDA4-4A25-93B69AB0C8C3}"/>
          </ac:cxnSpMkLst>
        </pc:cxnChg>
        <pc:cxnChg chg="add del mod ord">
          <ac:chgData name="Knut Erik Rekdal" userId="d0eebe2d-c13b-4531-be2d-d180fee10ebf" providerId="ADAL" clId="{4E8B873A-85D6-490F-A3CB-26E44A5DEE60}" dt="2025-05-27T12:11:22.186" v="64018"/>
          <ac:cxnSpMkLst>
            <pc:docMk/>
            <pc:sldMk cId="585646997" sldId="817"/>
            <ac:cxnSpMk id="534" creationId="{B9D6E74E-CF32-E28F-C364-F3E1E6F9DBCA}"/>
          </ac:cxnSpMkLst>
        </pc:cxnChg>
        <pc:cxnChg chg="add del mod ord">
          <ac:chgData name="Knut Erik Rekdal" userId="d0eebe2d-c13b-4531-be2d-d180fee10ebf" providerId="ADAL" clId="{4E8B873A-85D6-490F-A3CB-26E44A5DEE60}" dt="2025-05-27T12:11:22.196" v="64034"/>
          <ac:cxnSpMkLst>
            <pc:docMk/>
            <pc:sldMk cId="585646997" sldId="817"/>
            <ac:cxnSpMk id="536" creationId="{B005BEE3-5B51-0F3A-224E-6079A455BD72}"/>
          </ac:cxnSpMkLst>
        </pc:cxnChg>
        <pc:cxnChg chg="add del mod ord">
          <ac:chgData name="Knut Erik Rekdal" userId="d0eebe2d-c13b-4531-be2d-d180fee10ebf" providerId="ADAL" clId="{4E8B873A-85D6-490F-A3CB-26E44A5DEE60}" dt="2025-05-27T12:11:24.847" v="64152"/>
          <ac:cxnSpMkLst>
            <pc:docMk/>
            <pc:sldMk cId="585646997" sldId="817"/>
            <ac:cxnSpMk id="537" creationId="{221AF42F-916F-D73F-9244-53E46F41DD97}"/>
          </ac:cxnSpMkLst>
        </pc:cxnChg>
        <pc:cxnChg chg="add del mod ord">
          <ac:chgData name="Knut Erik Rekdal" userId="d0eebe2d-c13b-4531-be2d-d180fee10ebf" providerId="ADAL" clId="{4E8B873A-85D6-490F-A3CB-26E44A5DEE60}" dt="2025-05-27T12:10:59.643" v="62853"/>
          <ac:cxnSpMkLst>
            <pc:docMk/>
            <pc:sldMk cId="585646997" sldId="817"/>
            <ac:cxnSpMk id="544" creationId="{D35854E4-3BCC-D611-68B6-3DDCCF38F414}"/>
          </ac:cxnSpMkLst>
        </pc:cxnChg>
        <pc:cxnChg chg="add del mod ord">
          <ac:chgData name="Knut Erik Rekdal" userId="d0eebe2d-c13b-4531-be2d-d180fee10ebf" providerId="ADAL" clId="{4E8B873A-85D6-490F-A3CB-26E44A5DEE60}" dt="2025-05-27T12:10:59.655" v="62873"/>
          <ac:cxnSpMkLst>
            <pc:docMk/>
            <pc:sldMk cId="585646997" sldId="817"/>
            <ac:cxnSpMk id="546" creationId="{CB6BE697-026A-A832-76A6-B9EB0523C331}"/>
          </ac:cxnSpMkLst>
        </pc:cxnChg>
        <pc:cxnChg chg="add del mod ord">
          <ac:chgData name="Knut Erik Rekdal" userId="d0eebe2d-c13b-4531-be2d-d180fee10ebf" providerId="ADAL" clId="{4E8B873A-85D6-490F-A3CB-26E44A5DEE60}" dt="2025-05-27T12:11:12.867" v="63608"/>
          <ac:cxnSpMkLst>
            <pc:docMk/>
            <pc:sldMk cId="585646997" sldId="817"/>
            <ac:cxnSpMk id="547" creationId="{C16F2020-B281-2904-3BB1-D6C1170F86DA}"/>
          </ac:cxnSpMkLst>
        </pc:cxnChg>
        <pc:cxnChg chg="add del mod ord">
          <ac:chgData name="Knut Erik Rekdal" userId="d0eebe2d-c13b-4531-be2d-d180fee10ebf" providerId="ADAL" clId="{4E8B873A-85D6-490F-A3CB-26E44A5DEE60}" dt="2025-05-27T12:10:59.665" v="62908"/>
          <ac:cxnSpMkLst>
            <pc:docMk/>
            <pc:sldMk cId="585646997" sldId="817"/>
            <ac:cxnSpMk id="549" creationId="{363866F3-1DF6-16F3-5071-DFB9D11D3CA0}"/>
          </ac:cxnSpMkLst>
        </pc:cxnChg>
        <pc:cxnChg chg="add del mod ord">
          <ac:chgData name="Knut Erik Rekdal" userId="d0eebe2d-c13b-4531-be2d-d180fee10ebf" providerId="ADAL" clId="{4E8B873A-85D6-490F-A3CB-26E44A5DEE60}" dt="2025-05-27T12:11:16.152" v="63812"/>
          <ac:cxnSpMkLst>
            <pc:docMk/>
            <pc:sldMk cId="585646997" sldId="817"/>
            <ac:cxnSpMk id="550" creationId="{D3B27CF3-F574-8F3E-A2A9-F4DE47E95146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64"/>
          <ac:cxnSpMkLst>
            <pc:docMk/>
            <pc:sldMk cId="585646997" sldId="817"/>
            <ac:cxnSpMk id="553" creationId="{C10A560A-1A97-4A92-7E3A-A64B4B5B4A4D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61"/>
          <ac:cxnSpMkLst>
            <pc:docMk/>
            <pc:sldMk cId="585646997" sldId="817"/>
            <ac:cxnSpMk id="555" creationId="{1C5A3651-4F2F-6D8A-21F6-8F5635470642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58"/>
          <ac:cxnSpMkLst>
            <pc:docMk/>
            <pc:sldMk cId="585646997" sldId="817"/>
            <ac:cxnSpMk id="557" creationId="{AAF49A74-D020-BF93-6E04-918829F22B66}"/>
          </ac:cxnSpMkLst>
        </pc:cxnChg>
        <pc:cxnChg chg="add del mod ord">
          <ac:chgData name="Knut Erik Rekdal" userId="d0eebe2d-c13b-4531-be2d-d180fee10ebf" providerId="ADAL" clId="{4E8B873A-85D6-490F-A3CB-26E44A5DEE60}" dt="2025-05-27T12:10:59.525" v="62655"/>
          <ac:cxnSpMkLst>
            <pc:docMk/>
            <pc:sldMk cId="585646997" sldId="817"/>
            <ac:cxnSpMk id="559" creationId="{590A1F9C-7344-FCDD-56C5-A28FDAF1FBAB}"/>
          </ac:cxnSpMkLst>
        </pc:cxnChg>
        <pc:cxnChg chg="add del mod ord">
          <ac:chgData name="Knut Erik Rekdal" userId="d0eebe2d-c13b-4531-be2d-d180fee10ebf" providerId="ADAL" clId="{4E8B873A-85D6-490F-A3CB-26E44A5DEE60}" dt="2025-05-27T12:10:59.525" v="62652"/>
          <ac:cxnSpMkLst>
            <pc:docMk/>
            <pc:sldMk cId="585646997" sldId="817"/>
            <ac:cxnSpMk id="561" creationId="{691210BE-0DC8-E7BD-7A9A-C3DBECA010F7}"/>
          </ac:cxnSpMkLst>
        </pc:cxnChg>
        <pc:cxnChg chg="add del mod ord">
          <ac:chgData name="Knut Erik Rekdal" userId="d0eebe2d-c13b-4531-be2d-d180fee10ebf" providerId="ADAL" clId="{4E8B873A-85D6-490F-A3CB-26E44A5DEE60}" dt="2025-05-27T12:10:59.525" v="62649"/>
          <ac:cxnSpMkLst>
            <pc:docMk/>
            <pc:sldMk cId="585646997" sldId="817"/>
            <ac:cxnSpMk id="563" creationId="{B6454E33-F945-3349-FE58-19929E3F66A5}"/>
          </ac:cxnSpMkLst>
        </pc:cxnChg>
        <pc:cxnChg chg="add del mod ord">
          <ac:chgData name="Knut Erik Rekdal" userId="d0eebe2d-c13b-4531-be2d-d180fee10ebf" providerId="ADAL" clId="{4E8B873A-85D6-490F-A3CB-26E44A5DEE60}" dt="2025-05-27T12:10:59.525" v="62646"/>
          <ac:cxnSpMkLst>
            <pc:docMk/>
            <pc:sldMk cId="585646997" sldId="817"/>
            <ac:cxnSpMk id="565" creationId="{183F0BBE-4296-9983-C203-E51FA671F001}"/>
          </ac:cxnSpMkLst>
        </pc:cxnChg>
        <pc:cxnChg chg="add del mod ord">
          <ac:chgData name="Knut Erik Rekdal" userId="d0eebe2d-c13b-4531-be2d-d180fee10ebf" providerId="ADAL" clId="{4E8B873A-85D6-490F-A3CB-26E44A5DEE60}" dt="2025-05-27T12:10:59.525" v="62643"/>
          <ac:cxnSpMkLst>
            <pc:docMk/>
            <pc:sldMk cId="585646997" sldId="817"/>
            <ac:cxnSpMk id="567" creationId="{21E2A75E-39C3-F153-3B68-1E3613DCC9CB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88"/>
          <ac:cxnSpMkLst>
            <pc:docMk/>
            <pc:sldMk cId="585646997" sldId="817"/>
            <ac:cxnSpMk id="569" creationId="{278C0B46-1201-AA06-49D6-E15C85097F62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85"/>
          <ac:cxnSpMkLst>
            <pc:docMk/>
            <pc:sldMk cId="585646997" sldId="817"/>
            <ac:cxnSpMk id="571" creationId="{13DA4CFF-F1A7-64AD-A937-590482BC50C3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82"/>
          <ac:cxnSpMkLst>
            <pc:docMk/>
            <pc:sldMk cId="585646997" sldId="817"/>
            <ac:cxnSpMk id="573" creationId="{ADF87A3C-F2C8-B997-4F3F-0A3C66F09B1C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79"/>
          <ac:cxnSpMkLst>
            <pc:docMk/>
            <pc:sldMk cId="585646997" sldId="817"/>
            <ac:cxnSpMk id="575" creationId="{6DFBE8F0-712E-A2D1-AC61-839CA0EF1E8C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76"/>
          <ac:cxnSpMkLst>
            <pc:docMk/>
            <pc:sldMk cId="585646997" sldId="817"/>
            <ac:cxnSpMk id="577" creationId="{3A841C18-DD21-0715-2082-9C5C1D43C522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73"/>
          <ac:cxnSpMkLst>
            <pc:docMk/>
            <pc:sldMk cId="585646997" sldId="817"/>
            <ac:cxnSpMk id="579" creationId="{111C110E-0BCF-B15F-003B-2213CA1018D2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70"/>
          <ac:cxnSpMkLst>
            <pc:docMk/>
            <pc:sldMk cId="585646997" sldId="817"/>
            <ac:cxnSpMk id="581" creationId="{049E793F-FF43-6549-A3B5-AD4117EF1186}"/>
          </ac:cxnSpMkLst>
        </pc:cxnChg>
        <pc:cxnChg chg="add del mod ord">
          <ac:chgData name="Knut Erik Rekdal" userId="d0eebe2d-c13b-4531-be2d-d180fee10ebf" providerId="ADAL" clId="{4E8B873A-85D6-490F-A3CB-26E44A5DEE60}" dt="2025-05-27T12:10:59.539" v="62667"/>
          <ac:cxnSpMkLst>
            <pc:docMk/>
            <pc:sldMk cId="585646997" sldId="817"/>
            <ac:cxnSpMk id="583" creationId="{E6CBB64A-0A94-D4E3-0558-927C33B54422}"/>
          </ac:cxnSpMkLst>
        </pc:cxnChg>
        <pc:cxnChg chg="add del mod ord">
          <ac:chgData name="Knut Erik Rekdal" userId="d0eebe2d-c13b-4531-be2d-d180fee10ebf" providerId="ADAL" clId="{4E8B873A-85D6-490F-A3CB-26E44A5DEE60}" dt="2025-05-27T12:14:16.633" v="68949"/>
          <ac:cxnSpMkLst>
            <pc:docMk/>
            <pc:sldMk cId="585646997" sldId="817"/>
            <ac:cxnSpMk id="585" creationId="{E6A39D21-38F2-238B-4AFE-2A9A4BB5FE0A}"/>
          </ac:cxnSpMkLst>
        </pc:cxnChg>
        <pc:cxnChg chg="add del mod ord">
          <ac:chgData name="Knut Erik Rekdal" userId="d0eebe2d-c13b-4531-be2d-d180fee10ebf" providerId="ADAL" clId="{4E8B873A-85D6-490F-A3CB-26E44A5DEE60}" dt="2025-05-27T12:11:12.899" v="63676"/>
          <ac:cxnSpMkLst>
            <pc:docMk/>
            <pc:sldMk cId="585646997" sldId="817"/>
            <ac:cxnSpMk id="586" creationId="{C43E3117-1688-5517-7A61-D03A32F7A17D}"/>
          </ac:cxnSpMkLst>
        </pc:cxnChg>
        <pc:cxnChg chg="add del mod ord">
          <ac:chgData name="Knut Erik Rekdal" userId="d0eebe2d-c13b-4531-be2d-d180fee10ebf" providerId="ADAL" clId="{4E8B873A-85D6-490F-A3CB-26E44A5DEE60}" dt="2025-05-27T12:14:16.649" v="68953"/>
          <ac:cxnSpMkLst>
            <pc:docMk/>
            <pc:sldMk cId="585646997" sldId="817"/>
            <ac:cxnSpMk id="587" creationId="{6E851378-6AD3-6CC7-0899-E451D81E6F9D}"/>
          </ac:cxnSpMkLst>
        </pc:cxnChg>
        <pc:cxnChg chg="add del mod ord">
          <ac:chgData name="Knut Erik Rekdal" userId="d0eebe2d-c13b-4531-be2d-d180fee10ebf" providerId="ADAL" clId="{4E8B873A-85D6-490F-A3CB-26E44A5DEE60}" dt="2025-05-27T12:14:16.633" v="68945"/>
          <ac:cxnSpMkLst>
            <pc:docMk/>
            <pc:sldMk cId="585646997" sldId="817"/>
            <ac:cxnSpMk id="588" creationId="{FA854B16-5918-8B85-E8E9-154E394697BE}"/>
          </ac:cxnSpMkLst>
        </pc:cxnChg>
        <pc:cxnChg chg="add del mod ord">
          <ac:chgData name="Knut Erik Rekdal" userId="d0eebe2d-c13b-4531-be2d-d180fee10ebf" providerId="ADAL" clId="{4E8B873A-85D6-490F-A3CB-26E44A5DEE60}" dt="2025-05-27T12:14:16.649" v="68956"/>
          <ac:cxnSpMkLst>
            <pc:docMk/>
            <pc:sldMk cId="585646997" sldId="817"/>
            <ac:cxnSpMk id="589" creationId="{222D4B49-886D-1192-C780-1C73A8C22679}"/>
          </ac:cxnSpMkLst>
        </pc:cxnChg>
        <pc:cxnChg chg="add del mod ord">
          <ac:chgData name="Knut Erik Rekdal" userId="d0eebe2d-c13b-4531-be2d-d180fee10ebf" providerId="ADAL" clId="{4E8B873A-85D6-490F-A3CB-26E44A5DEE60}" dt="2025-05-27T12:11:12.901" v="63718"/>
          <ac:cxnSpMkLst>
            <pc:docMk/>
            <pc:sldMk cId="585646997" sldId="817"/>
            <ac:cxnSpMk id="590" creationId="{F7EF2C82-400B-AF3A-FC52-4972B1C7BF6B}"/>
          </ac:cxnSpMkLst>
        </pc:cxnChg>
        <pc:cxnChg chg="add del mod ord">
          <ac:chgData name="Knut Erik Rekdal" userId="d0eebe2d-c13b-4531-be2d-d180fee10ebf" providerId="ADAL" clId="{4E8B873A-85D6-490F-A3CB-26E44A5DEE60}" dt="2025-05-27T12:11:19.244" v="63969"/>
          <ac:cxnSpMkLst>
            <pc:docMk/>
            <pc:sldMk cId="585646997" sldId="817"/>
            <ac:cxnSpMk id="592" creationId="{D55C3A17-1AC3-7E39-D7B4-70923728546D}"/>
          </ac:cxnSpMkLst>
        </pc:cxnChg>
        <pc:cxnChg chg="add del mod ord">
          <ac:chgData name="Knut Erik Rekdal" userId="d0eebe2d-c13b-4531-be2d-d180fee10ebf" providerId="ADAL" clId="{4E8B873A-85D6-490F-A3CB-26E44A5DEE60}" dt="2025-05-27T12:12:16.719" v="65870"/>
          <ac:cxnSpMkLst>
            <pc:docMk/>
            <pc:sldMk cId="585646997" sldId="817"/>
            <ac:cxnSpMk id="593" creationId="{85788554-6F06-6BB7-E0D1-62DF62CF45A6}"/>
          </ac:cxnSpMkLst>
        </pc:cxnChg>
        <pc:cxnChg chg="add del mod ord">
          <ac:chgData name="Knut Erik Rekdal" userId="d0eebe2d-c13b-4531-be2d-d180fee10ebf" providerId="ADAL" clId="{4E8B873A-85D6-490F-A3CB-26E44A5DEE60}" dt="2025-05-27T12:12:07.925" v="65514"/>
          <ac:cxnSpMkLst>
            <pc:docMk/>
            <pc:sldMk cId="585646997" sldId="817"/>
            <ac:cxnSpMk id="603" creationId="{0EFE9D71-ECE4-2FB1-85D1-407D868E8AB3}"/>
          </ac:cxnSpMkLst>
        </pc:cxnChg>
        <pc:cxnChg chg="add del mod ord">
          <ac:chgData name="Knut Erik Rekdal" userId="d0eebe2d-c13b-4531-be2d-d180fee10ebf" providerId="ADAL" clId="{4E8B873A-85D6-490F-A3CB-26E44A5DEE60}" dt="2025-05-27T12:12:16.719" v="65858"/>
          <ac:cxnSpMkLst>
            <pc:docMk/>
            <pc:sldMk cId="585646997" sldId="817"/>
            <ac:cxnSpMk id="606" creationId="{32921C88-463D-088F-0132-E89076DC80E5}"/>
          </ac:cxnSpMkLst>
        </pc:cxnChg>
        <pc:cxnChg chg="add del mod ord">
          <ac:chgData name="Knut Erik Rekdal" userId="d0eebe2d-c13b-4531-be2d-d180fee10ebf" providerId="ADAL" clId="{4E8B873A-85D6-490F-A3CB-26E44A5DEE60}" dt="2025-05-27T12:12:56.536" v="66771"/>
          <ac:cxnSpMkLst>
            <pc:docMk/>
            <pc:sldMk cId="585646997" sldId="817"/>
            <ac:cxnSpMk id="607" creationId="{4188A5A0-45D9-64BB-3441-A77EAD37665F}"/>
          </ac:cxnSpMkLst>
        </pc:cxnChg>
        <pc:cxnChg chg="add del mod ord">
          <ac:chgData name="Knut Erik Rekdal" userId="d0eebe2d-c13b-4531-be2d-d180fee10ebf" providerId="ADAL" clId="{4E8B873A-85D6-490F-A3CB-26E44A5DEE60}" dt="2025-05-27T12:12:26.239" v="66270"/>
          <ac:cxnSpMkLst>
            <pc:docMk/>
            <pc:sldMk cId="585646997" sldId="817"/>
            <ac:cxnSpMk id="610" creationId="{E0E94EF1-3F0C-5B0B-848C-122E82E1A254}"/>
          </ac:cxnSpMkLst>
        </pc:cxnChg>
        <pc:cxnChg chg="add del mod ord">
          <ac:chgData name="Knut Erik Rekdal" userId="d0eebe2d-c13b-4531-be2d-d180fee10ebf" providerId="ADAL" clId="{4E8B873A-85D6-490F-A3CB-26E44A5DEE60}" dt="2025-05-27T12:12:26.239" v="66292"/>
          <ac:cxnSpMkLst>
            <pc:docMk/>
            <pc:sldMk cId="585646997" sldId="817"/>
            <ac:cxnSpMk id="611" creationId="{41A6FAF1-89AE-44F6-A729-3F2477473A0E}"/>
          </ac:cxnSpMkLst>
        </pc:cxnChg>
        <pc:cxnChg chg="add del mod ord">
          <ac:chgData name="Knut Erik Rekdal" userId="d0eebe2d-c13b-4531-be2d-d180fee10ebf" providerId="ADAL" clId="{4E8B873A-85D6-490F-A3CB-26E44A5DEE60}" dt="2025-05-27T12:14:09.742" v="68873"/>
          <ac:cxnSpMkLst>
            <pc:docMk/>
            <pc:sldMk cId="585646997" sldId="817"/>
            <ac:cxnSpMk id="617" creationId="{9B97B58D-5F88-2B4B-0F89-5C8A5CADF70A}"/>
          </ac:cxnSpMkLst>
        </pc:cxnChg>
        <pc:cxnChg chg="add del mod ord">
          <ac:chgData name="Knut Erik Rekdal" userId="d0eebe2d-c13b-4531-be2d-d180fee10ebf" providerId="ADAL" clId="{4E8B873A-85D6-490F-A3CB-26E44A5DEE60}" dt="2025-05-27T12:13:29.252" v="67863"/>
          <ac:cxnSpMkLst>
            <pc:docMk/>
            <pc:sldMk cId="585646997" sldId="817"/>
            <ac:cxnSpMk id="623" creationId="{CE5FA4D7-007A-11BE-D0AB-CB80AD8250A5}"/>
          </ac:cxnSpMkLst>
        </pc:cxnChg>
        <pc:cxnChg chg="add del mod ord">
          <ac:chgData name="Knut Erik Rekdal" userId="d0eebe2d-c13b-4531-be2d-d180fee10ebf" providerId="ADAL" clId="{4E8B873A-85D6-490F-A3CB-26E44A5DEE60}" dt="2025-05-27T12:13:47.276" v="68264"/>
          <ac:cxnSpMkLst>
            <pc:docMk/>
            <pc:sldMk cId="585646997" sldId="817"/>
            <ac:cxnSpMk id="624" creationId="{FFA48C1E-2815-63D0-38F3-6369F1FC11E6}"/>
          </ac:cxnSpMkLst>
        </pc:cxnChg>
        <pc:cxnChg chg="add del mod ord">
          <ac:chgData name="Knut Erik Rekdal" userId="d0eebe2d-c13b-4531-be2d-d180fee10ebf" providerId="ADAL" clId="{4E8B873A-85D6-490F-A3CB-26E44A5DEE60}" dt="2025-05-27T12:14:48.058" v="70398"/>
          <ac:cxnSpMkLst>
            <pc:docMk/>
            <pc:sldMk cId="585646997" sldId="817"/>
            <ac:cxnSpMk id="644" creationId="{ECB1568C-6915-EFE6-D9BE-81EA947E79C8}"/>
          </ac:cxnSpMkLst>
        </pc:cxnChg>
        <pc:cxnChg chg="add del mod ord">
          <ac:chgData name="Knut Erik Rekdal" userId="d0eebe2d-c13b-4531-be2d-d180fee10ebf" providerId="ADAL" clId="{4E8B873A-85D6-490F-A3CB-26E44A5DEE60}" dt="2025-05-27T12:20:33.447" v="73780"/>
          <ac:cxnSpMkLst>
            <pc:docMk/>
            <pc:sldMk cId="585646997" sldId="817"/>
            <ac:cxnSpMk id="692" creationId="{9DAC8395-3929-FB6C-ADAD-51C1626247E6}"/>
          </ac:cxnSpMkLst>
        </pc:cxnChg>
        <pc:cxnChg chg="add del mod ord">
          <ac:chgData name="Knut Erik Rekdal" userId="d0eebe2d-c13b-4531-be2d-d180fee10ebf" providerId="ADAL" clId="{4E8B873A-85D6-490F-A3CB-26E44A5DEE60}" dt="2025-05-27T12:20:33.463" v="73799"/>
          <ac:cxnSpMkLst>
            <pc:docMk/>
            <pc:sldMk cId="585646997" sldId="817"/>
            <ac:cxnSpMk id="693" creationId="{BE1F0BA3-E7E8-F946-7B30-A429767E8611}"/>
          </ac:cxnSpMkLst>
        </pc:cxnChg>
        <pc:cxnChg chg="add del mod ord">
          <ac:chgData name="Knut Erik Rekdal" userId="d0eebe2d-c13b-4531-be2d-d180fee10ebf" providerId="ADAL" clId="{4E8B873A-85D6-490F-A3CB-26E44A5DEE60}" dt="2025-05-27T12:20:33.463" v="73797"/>
          <ac:cxnSpMkLst>
            <pc:docMk/>
            <pc:sldMk cId="585646997" sldId="817"/>
            <ac:cxnSpMk id="694" creationId="{38C2B32B-552E-A565-E132-39CE09941935}"/>
          </ac:cxnSpMkLst>
        </pc:cxnChg>
        <pc:cxnChg chg="add del mod ord">
          <ac:chgData name="Knut Erik Rekdal" userId="d0eebe2d-c13b-4531-be2d-d180fee10ebf" providerId="ADAL" clId="{4E8B873A-85D6-490F-A3CB-26E44A5DEE60}" dt="2025-05-27T12:20:33.463" v="73818"/>
          <ac:cxnSpMkLst>
            <pc:docMk/>
            <pc:sldMk cId="585646997" sldId="817"/>
            <ac:cxnSpMk id="695" creationId="{40406E9B-8B66-DD45-9698-975A12691D98}"/>
          </ac:cxnSpMkLst>
        </pc:cxnChg>
        <pc:cxnChg chg="add del mod ord">
          <ac:chgData name="Knut Erik Rekdal" userId="d0eebe2d-c13b-4531-be2d-d180fee10ebf" providerId="ADAL" clId="{4E8B873A-85D6-490F-A3CB-26E44A5DEE60}" dt="2025-05-27T12:20:33.463" v="73816"/>
          <ac:cxnSpMkLst>
            <pc:docMk/>
            <pc:sldMk cId="585646997" sldId="817"/>
            <ac:cxnSpMk id="696" creationId="{1E902B65-9BBD-3F31-3B80-7D768619DB38}"/>
          </ac:cxnSpMkLst>
        </pc:cxnChg>
        <pc:cxnChg chg="add del mod ord">
          <ac:chgData name="Knut Erik Rekdal" userId="d0eebe2d-c13b-4531-be2d-d180fee10ebf" providerId="ADAL" clId="{4E8B873A-85D6-490F-A3CB-26E44A5DEE60}" dt="2025-05-27T12:20:33.494" v="73888"/>
          <ac:cxnSpMkLst>
            <pc:docMk/>
            <pc:sldMk cId="585646997" sldId="817"/>
            <ac:cxnSpMk id="697" creationId="{5AB1BDE3-DBB0-A094-77EA-A1998E7ED0F1}"/>
          </ac:cxnSpMkLst>
        </pc:cxnChg>
        <pc:cxnChg chg="add del mod ord">
          <ac:chgData name="Knut Erik Rekdal" userId="d0eebe2d-c13b-4531-be2d-d180fee10ebf" providerId="ADAL" clId="{4E8B873A-85D6-490F-A3CB-26E44A5DEE60}" dt="2025-05-27T12:20:33.494" v="73886"/>
          <ac:cxnSpMkLst>
            <pc:docMk/>
            <pc:sldMk cId="585646997" sldId="817"/>
            <ac:cxnSpMk id="698" creationId="{13C2A44D-ECE7-2FA2-4624-786D1FA1F6D0}"/>
          </ac:cxnSpMkLst>
        </pc:cxnChg>
        <pc:cxnChg chg="add del mod ord">
          <ac:chgData name="Knut Erik Rekdal" userId="d0eebe2d-c13b-4531-be2d-d180fee10ebf" providerId="ADAL" clId="{4E8B873A-85D6-490F-A3CB-26E44A5DEE60}" dt="2025-05-27T12:20:33.514" v="73914"/>
          <ac:cxnSpMkLst>
            <pc:docMk/>
            <pc:sldMk cId="585646997" sldId="817"/>
            <ac:cxnSpMk id="699" creationId="{479BF25C-D37B-9EC7-7CAD-2EB00F6F4F69}"/>
          </ac:cxnSpMkLst>
        </pc:cxnChg>
        <pc:cxnChg chg="add del mod ord">
          <ac:chgData name="Knut Erik Rekdal" userId="d0eebe2d-c13b-4531-be2d-d180fee10ebf" providerId="ADAL" clId="{4E8B873A-85D6-490F-A3CB-26E44A5DEE60}" dt="2025-05-27T12:20:33.527" v="73933"/>
          <ac:cxnSpMkLst>
            <pc:docMk/>
            <pc:sldMk cId="585646997" sldId="817"/>
            <ac:cxnSpMk id="700" creationId="{9A8CD26B-BAA9-4638-DDA5-E5788124F89A}"/>
          </ac:cxnSpMkLst>
        </pc:cxnChg>
        <pc:cxnChg chg="add del mod ord">
          <ac:chgData name="Knut Erik Rekdal" userId="d0eebe2d-c13b-4531-be2d-d180fee10ebf" providerId="ADAL" clId="{4E8B873A-85D6-490F-A3CB-26E44A5DEE60}" dt="2025-05-27T12:20:33.543" v="73952"/>
          <ac:cxnSpMkLst>
            <pc:docMk/>
            <pc:sldMk cId="585646997" sldId="817"/>
            <ac:cxnSpMk id="701" creationId="{BC0DF558-E46C-65A7-EE03-F0ADAA1C9003}"/>
          </ac:cxnSpMkLst>
        </pc:cxnChg>
        <pc:cxnChg chg="add del mod ord">
          <ac:chgData name="Knut Erik Rekdal" userId="d0eebe2d-c13b-4531-be2d-d180fee10ebf" providerId="ADAL" clId="{4E8B873A-85D6-490F-A3CB-26E44A5DEE60}" dt="2025-05-27T12:21:15.508" v="76183"/>
          <ac:cxnSpMkLst>
            <pc:docMk/>
            <pc:sldMk cId="585646997" sldId="817"/>
            <ac:cxnSpMk id="704" creationId="{5F5B9ECC-EAB0-A5B5-06C6-9B3083F9D9E4}"/>
          </ac:cxnSpMkLst>
        </pc:cxnChg>
        <pc:cxnChg chg="add del mod ord">
          <ac:chgData name="Knut Erik Rekdal" userId="d0eebe2d-c13b-4531-be2d-d180fee10ebf" providerId="ADAL" clId="{4E8B873A-85D6-490F-A3CB-26E44A5DEE60}" dt="2025-05-27T12:20:46.198" v="75134"/>
          <ac:cxnSpMkLst>
            <pc:docMk/>
            <pc:sldMk cId="585646997" sldId="817"/>
            <ac:cxnSpMk id="707" creationId="{5A4D3100-7700-31AA-4139-9CBFDEAA2586}"/>
          </ac:cxnSpMkLst>
        </pc:cxnChg>
        <pc:cxnChg chg="add del mod ord">
          <ac:chgData name="Knut Erik Rekdal" userId="d0eebe2d-c13b-4531-be2d-d180fee10ebf" providerId="ADAL" clId="{4E8B873A-85D6-490F-A3CB-26E44A5DEE60}" dt="2025-05-27T12:20:46.206" v="75156"/>
          <ac:cxnSpMkLst>
            <pc:docMk/>
            <pc:sldMk cId="585646997" sldId="817"/>
            <ac:cxnSpMk id="708" creationId="{E3E6274D-C4A3-4B40-50F9-D9A67B16AAE5}"/>
          </ac:cxnSpMkLst>
        </pc:cxnChg>
        <pc:cxnChg chg="add del mod ord">
          <ac:chgData name="Knut Erik Rekdal" userId="d0eebe2d-c13b-4531-be2d-d180fee10ebf" providerId="ADAL" clId="{4E8B873A-85D6-490F-A3CB-26E44A5DEE60}" dt="2025-05-27T12:20:46.206" v="75154"/>
          <ac:cxnSpMkLst>
            <pc:docMk/>
            <pc:sldMk cId="585646997" sldId="817"/>
            <ac:cxnSpMk id="709" creationId="{4A9DE10E-BAE8-A95A-3A8E-0906C9FDA0E3}"/>
          </ac:cxnSpMkLst>
        </pc:cxnChg>
        <pc:cxnChg chg="add del mod ord">
          <ac:chgData name="Knut Erik Rekdal" userId="d0eebe2d-c13b-4531-be2d-d180fee10ebf" providerId="ADAL" clId="{4E8B873A-85D6-490F-A3CB-26E44A5DEE60}" dt="2025-05-27T12:20:46.216" v="75178"/>
          <ac:cxnSpMkLst>
            <pc:docMk/>
            <pc:sldMk cId="585646997" sldId="817"/>
            <ac:cxnSpMk id="710" creationId="{4EFB6B8C-5794-09BB-9FE5-BFC0A9A259EB}"/>
          </ac:cxnSpMkLst>
        </pc:cxnChg>
        <pc:cxnChg chg="add del mod ord">
          <ac:chgData name="Knut Erik Rekdal" userId="d0eebe2d-c13b-4531-be2d-d180fee10ebf" providerId="ADAL" clId="{4E8B873A-85D6-490F-A3CB-26E44A5DEE60}" dt="2025-05-27T12:20:46.214" v="75176"/>
          <ac:cxnSpMkLst>
            <pc:docMk/>
            <pc:sldMk cId="585646997" sldId="817"/>
            <ac:cxnSpMk id="711" creationId="{93B870DA-8B47-3413-2393-2A48992938D1}"/>
          </ac:cxnSpMkLst>
        </pc:cxnChg>
        <pc:cxnChg chg="add del mod ord">
          <ac:chgData name="Knut Erik Rekdal" userId="d0eebe2d-c13b-4531-be2d-d180fee10ebf" providerId="ADAL" clId="{4E8B873A-85D6-490F-A3CB-26E44A5DEE60}" dt="2025-05-27T12:20:46.278" v="75314"/>
          <ac:cxnSpMkLst>
            <pc:docMk/>
            <pc:sldMk cId="585646997" sldId="817"/>
            <ac:cxnSpMk id="713" creationId="{AC44F595-1A71-C9C0-5143-7319DEB0126C}"/>
          </ac:cxnSpMkLst>
        </pc:cxnChg>
        <pc:cxnChg chg="add del mod ord">
          <ac:chgData name="Knut Erik Rekdal" userId="d0eebe2d-c13b-4531-be2d-d180fee10ebf" providerId="ADAL" clId="{4E8B873A-85D6-490F-A3CB-26E44A5DEE60}" dt="2025-05-27T12:20:46.278" v="75312"/>
          <ac:cxnSpMkLst>
            <pc:docMk/>
            <pc:sldMk cId="585646997" sldId="817"/>
            <ac:cxnSpMk id="714" creationId="{9127906E-D6D7-504B-D1FA-B7DBE1D6BF13}"/>
          </ac:cxnSpMkLst>
        </pc:cxnChg>
        <pc:cxnChg chg="add del mod ord">
          <ac:chgData name="Knut Erik Rekdal" userId="d0eebe2d-c13b-4531-be2d-d180fee10ebf" providerId="ADAL" clId="{4E8B873A-85D6-490F-A3CB-26E44A5DEE60}" dt="2025-05-27T12:20:46.292" v="75341"/>
          <ac:cxnSpMkLst>
            <pc:docMk/>
            <pc:sldMk cId="585646997" sldId="817"/>
            <ac:cxnSpMk id="715" creationId="{EE9A634B-F69A-4D7B-C068-EF53EDF95FA8}"/>
          </ac:cxnSpMkLst>
        </pc:cxnChg>
        <pc:cxnChg chg="add del mod ord">
          <ac:chgData name="Knut Erik Rekdal" userId="d0eebe2d-c13b-4531-be2d-d180fee10ebf" providerId="ADAL" clId="{4E8B873A-85D6-490F-A3CB-26E44A5DEE60}" dt="2025-05-27T12:20:46.292" v="75355"/>
          <ac:cxnSpMkLst>
            <pc:docMk/>
            <pc:sldMk cId="585646997" sldId="817"/>
            <ac:cxnSpMk id="716" creationId="{650981E5-E162-104F-26CF-6EA099319B30}"/>
          </ac:cxnSpMkLst>
        </pc:cxnChg>
        <pc:cxnChg chg="add del mod ord">
          <ac:chgData name="Knut Erik Rekdal" userId="d0eebe2d-c13b-4531-be2d-d180fee10ebf" providerId="ADAL" clId="{4E8B873A-85D6-490F-A3CB-26E44A5DEE60}" dt="2025-05-27T12:20:46.307" v="75369"/>
          <ac:cxnSpMkLst>
            <pc:docMk/>
            <pc:sldMk cId="585646997" sldId="817"/>
            <ac:cxnSpMk id="717" creationId="{EBFAA79B-A14B-B2DE-0062-51BF177D92B9}"/>
          </ac:cxnSpMkLst>
        </pc:cxnChg>
        <pc:cxnChg chg="add del mod ord">
          <ac:chgData name="Knut Erik Rekdal" userId="d0eebe2d-c13b-4531-be2d-d180fee10ebf" providerId="ADAL" clId="{4E8B873A-85D6-490F-A3CB-26E44A5DEE60}" dt="2025-05-27T12:20:46.341" v="75446"/>
          <ac:cxnSpMkLst>
            <pc:docMk/>
            <pc:sldMk cId="585646997" sldId="817"/>
            <ac:cxnSpMk id="718" creationId="{B9E8359A-8FA1-37EF-AB21-47FA926A0235}"/>
          </ac:cxnSpMkLst>
        </pc:cxnChg>
        <pc:cxnChg chg="add del mod ord">
          <ac:chgData name="Knut Erik Rekdal" userId="d0eebe2d-c13b-4531-be2d-d180fee10ebf" providerId="ADAL" clId="{4E8B873A-85D6-490F-A3CB-26E44A5DEE60}" dt="2025-05-27T12:21:01.256" v="75823"/>
          <ac:cxnSpMkLst>
            <pc:docMk/>
            <pc:sldMk cId="585646997" sldId="817"/>
            <ac:cxnSpMk id="720" creationId="{7F407783-0386-8311-5ACF-B3C0A80933DA}"/>
          </ac:cxnSpMkLst>
        </pc:cxnChg>
        <pc:cxnChg chg="add del mod ord">
          <ac:chgData name="Knut Erik Rekdal" userId="d0eebe2d-c13b-4531-be2d-d180fee10ebf" providerId="ADAL" clId="{4E8B873A-85D6-490F-A3CB-26E44A5DEE60}" dt="2025-05-27T12:22:23.823" v="78008"/>
          <ac:cxnSpMkLst>
            <pc:docMk/>
            <pc:sldMk cId="585646997" sldId="817"/>
            <ac:cxnSpMk id="728" creationId="{45D202E0-5093-BD73-C59F-00D5A26154CD}"/>
          </ac:cxnSpMkLst>
        </pc:cxnChg>
        <pc:cxnChg chg="add del mod ord">
          <ac:chgData name="Knut Erik Rekdal" userId="d0eebe2d-c13b-4531-be2d-d180fee10ebf" providerId="ADAL" clId="{4E8B873A-85D6-490F-A3CB-26E44A5DEE60}" dt="2025-05-27T12:22:23.846" v="78027"/>
          <ac:cxnSpMkLst>
            <pc:docMk/>
            <pc:sldMk cId="585646997" sldId="817"/>
            <ac:cxnSpMk id="729" creationId="{3126183D-400F-4C3A-26C2-822C460E655F}"/>
          </ac:cxnSpMkLst>
        </pc:cxnChg>
        <pc:cxnChg chg="add del mod ord">
          <ac:chgData name="Knut Erik Rekdal" userId="d0eebe2d-c13b-4531-be2d-d180fee10ebf" providerId="ADAL" clId="{4E8B873A-85D6-490F-A3CB-26E44A5DEE60}" dt="2025-05-27T12:22:23.846" v="78025"/>
          <ac:cxnSpMkLst>
            <pc:docMk/>
            <pc:sldMk cId="585646997" sldId="817"/>
            <ac:cxnSpMk id="730" creationId="{BC996893-02A4-2F59-F7B2-DE679B834823}"/>
          </ac:cxnSpMkLst>
        </pc:cxnChg>
        <pc:cxnChg chg="add del mod ord">
          <ac:chgData name="Knut Erik Rekdal" userId="d0eebe2d-c13b-4531-be2d-d180fee10ebf" providerId="ADAL" clId="{4E8B873A-85D6-490F-A3CB-26E44A5DEE60}" dt="2025-05-27T12:22:23.857" v="78046"/>
          <ac:cxnSpMkLst>
            <pc:docMk/>
            <pc:sldMk cId="585646997" sldId="817"/>
            <ac:cxnSpMk id="731" creationId="{E647DE71-2CC3-2D58-B4B2-FCED7F53EC28}"/>
          </ac:cxnSpMkLst>
        </pc:cxnChg>
        <pc:cxnChg chg="add del mod ord">
          <ac:chgData name="Knut Erik Rekdal" userId="d0eebe2d-c13b-4531-be2d-d180fee10ebf" providerId="ADAL" clId="{4E8B873A-85D6-490F-A3CB-26E44A5DEE60}" dt="2025-05-27T12:22:23.857" v="78044"/>
          <ac:cxnSpMkLst>
            <pc:docMk/>
            <pc:sldMk cId="585646997" sldId="817"/>
            <ac:cxnSpMk id="732" creationId="{4393A5A9-8E29-29F7-92F8-678C49402E4F}"/>
          </ac:cxnSpMkLst>
        </pc:cxnChg>
        <pc:cxnChg chg="add del mod ord">
          <ac:chgData name="Knut Erik Rekdal" userId="d0eebe2d-c13b-4531-be2d-d180fee10ebf" providerId="ADAL" clId="{4E8B873A-85D6-490F-A3CB-26E44A5DEE60}" dt="2025-05-27T12:22:23.948" v="78196"/>
          <ac:cxnSpMkLst>
            <pc:docMk/>
            <pc:sldMk cId="585646997" sldId="817"/>
            <ac:cxnSpMk id="733" creationId="{57A84FFA-B69A-556E-1818-586DA545C15E}"/>
          </ac:cxnSpMkLst>
        </pc:cxnChg>
        <pc:cxnChg chg="add del mod ord">
          <ac:chgData name="Knut Erik Rekdal" userId="d0eebe2d-c13b-4531-be2d-d180fee10ebf" providerId="ADAL" clId="{4E8B873A-85D6-490F-A3CB-26E44A5DEE60}" dt="2025-05-27T12:22:23.964" v="78230"/>
          <ac:cxnSpMkLst>
            <pc:docMk/>
            <pc:sldMk cId="585646997" sldId="817"/>
            <ac:cxnSpMk id="734" creationId="{00CC1E10-700D-2A3B-15A0-A2009D1CB24D}"/>
          </ac:cxnSpMkLst>
        </pc:cxnChg>
        <pc:cxnChg chg="add del mod ord">
          <ac:chgData name="Knut Erik Rekdal" userId="d0eebe2d-c13b-4531-be2d-d180fee10ebf" providerId="ADAL" clId="{4E8B873A-85D6-490F-A3CB-26E44A5DEE60}" dt="2025-05-27T12:22:23.934" v="78172"/>
          <ac:cxnSpMkLst>
            <pc:docMk/>
            <pc:sldMk cId="585646997" sldId="817"/>
            <ac:cxnSpMk id="737" creationId="{D1D0A81C-7540-EAB8-1E80-DC2F52226FE9}"/>
          </ac:cxnSpMkLst>
        </pc:cxnChg>
        <pc:cxnChg chg="add del mod ord">
          <ac:chgData name="Knut Erik Rekdal" userId="d0eebe2d-c13b-4531-be2d-d180fee10ebf" providerId="ADAL" clId="{4E8B873A-85D6-490F-A3CB-26E44A5DEE60}" dt="2025-05-27T12:22:23.934" v="78170"/>
          <ac:cxnSpMkLst>
            <pc:docMk/>
            <pc:sldMk cId="585646997" sldId="817"/>
            <ac:cxnSpMk id="738" creationId="{49FAF605-C298-EA65-9169-26F0642FA970}"/>
          </ac:cxnSpMkLst>
        </pc:cxnChg>
        <pc:cxnChg chg="add mod ord">
          <ac:chgData name="Knut Erik Rekdal" userId="d0eebe2d-c13b-4531-be2d-d180fee10ebf" providerId="ADAL" clId="{4E8B873A-85D6-490F-A3CB-26E44A5DEE60}" dt="2025-05-27T12:30:32.617" v="83569" actId="12788"/>
          <ac:cxnSpMkLst>
            <pc:docMk/>
            <pc:sldMk cId="585646997" sldId="817"/>
            <ac:cxnSpMk id="811" creationId="{923388C4-4331-451C-2C4F-33A944889523}"/>
          </ac:cxnSpMkLst>
        </pc:cxnChg>
      </pc:sldChg>
      <pc:sldChg chg="addSp delSp modSp add mod">
        <pc:chgData name="Knut Erik Rekdal" userId="d0eebe2d-c13b-4531-be2d-d180fee10ebf" providerId="ADAL" clId="{4E8B873A-85D6-490F-A3CB-26E44A5DEE60}" dt="2025-05-27T12:31:52.627" v="85382"/>
        <pc:sldMkLst>
          <pc:docMk/>
          <pc:sldMk cId="1748951109" sldId="818"/>
        </pc:sldMkLst>
        <pc:spChg chg="mod ord">
          <ac:chgData name="Knut Erik Rekdal" userId="d0eebe2d-c13b-4531-be2d-d180fee10ebf" providerId="ADAL" clId="{4E8B873A-85D6-490F-A3CB-26E44A5DEE60}" dt="2025-05-27T12:31:52.597" v="85353" actId="948"/>
          <ac:spMkLst>
            <pc:docMk/>
            <pc:sldMk cId="1748951109" sldId="818"/>
            <ac:spMk id="2" creationId="{E9525D39-A4D2-9245-4DDA-6790C5FDEB10}"/>
          </ac:spMkLst>
        </pc:spChg>
        <pc:spChg chg="add del mod modVis">
          <ac:chgData name="Knut Erik Rekdal" userId="d0eebe2d-c13b-4531-be2d-d180fee10ebf" providerId="ADAL" clId="{4E8B873A-85D6-490F-A3CB-26E44A5DEE60}" dt="2025-05-27T10:59:20.959" v="21547"/>
          <ac:spMkLst>
            <pc:docMk/>
            <pc:sldMk cId="1748951109" sldId="818"/>
            <ac:spMk id="3" creationId="{08735292-96B0-618E-0F01-537242657B94}"/>
          </ac:spMkLst>
        </pc:spChg>
        <pc:spChg chg="mod ord">
          <ac:chgData name="Knut Erik Rekdal" userId="d0eebe2d-c13b-4531-be2d-d180fee10ebf" providerId="ADAL" clId="{4E8B873A-85D6-490F-A3CB-26E44A5DEE60}" dt="2025-05-27T12:31:51.274" v="85284"/>
          <ac:spMkLst>
            <pc:docMk/>
            <pc:sldMk cId="1748951109" sldId="818"/>
            <ac:spMk id="4" creationId="{4BF574D0-C3FA-DAEC-73A8-8691F43001D1}"/>
          </ac:spMkLst>
        </pc:spChg>
        <pc:spChg chg="add del mod modVis">
          <ac:chgData name="Knut Erik Rekdal" userId="d0eebe2d-c13b-4531-be2d-d180fee10ebf" providerId="ADAL" clId="{4E8B873A-85D6-490F-A3CB-26E44A5DEE60}" dt="2025-05-27T10:59:29.378" v="21733"/>
          <ac:spMkLst>
            <pc:docMk/>
            <pc:sldMk cId="1748951109" sldId="818"/>
            <ac:spMk id="5" creationId="{32D086DD-E731-AF71-BADC-FDA1925AD245}"/>
          </ac:spMkLst>
        </pc:spChg>
        <pc:spChg chg="add mod">
          <ac:chgData name="Knut Erik Rekdal" userId="d0eebe2d-c13b-4531-be2d-d180fee10ebf" providerId="ADAL" clId="{4E8B873A-85D6-490F-A3CB-26E44A5DEE60}" dt="2025-05-27T12:31:51.287" v="85320"/>
          <ac:spMkLst>
            <pc:docMk/>
            <pc:sldMk cId="1748951109" sldId="818"/>
            <ac:spMk id="7" creationId="{10A1136B-E5BF-9655-EE74-8182C1533EC8}"/>
          </ac:spMkLst>
        </pc:spChg>
        <pc:spChg chg="add del mod">
          <ac:chgData name="Knut Erik Rekdal" userId="d0eebe2d-c13b-4531-be2d-d180fee10ebf" providerId="ADAL" clId="{4E8B873A-85D6-490F-A3CB-26E44A5DEE60}" dt="2025-05-27T11:02:03.817" v="29376"/>
          <ac:spMkLst>
            <pc:docMk/>
            <pc:sldMk cId="1748951109" sldId="818"/>
            <ac:spMk id="8" creationId="{7BB192CA-9749-75ED-9CAF-739CD52FB235}"/>
          </ac:spMkLst>
        </pc:spChg>
        <pc:spChg chg="add del mod modVis">
          <ac:chgData name="Knut Erik Rekdal" userId="d0eebe2d-c13b-4531-be2d-d180fee10ebf" providerId="ADAL" clId="{4E8B873A-85D6-490F-A3CB-26E44A5DEE60}" dt="2025-05-27T10:59:34.112" v="21799"/>
          <ac:spMkLst>
            <pc:docMk/>
            <pc:sldMk cId="1748951109" sldId="818"/>
            <ac:spMk id="10" creationId="{29EA2445-AF8A-DDC6-9AFF-8AD9ACBBB31F}"/>
          </ac:spMkLst>
        </pc:spChg>
        <pc:spChg chg="add del mod modVis">
          <ac:chgData name="Knut Erik Rekdal" userId="d0eebe2d-c13b-4531-be2d-d180fee10ebf" providerId="ADAL" clId="{4E8B873A-85D6-490F-A3CB-26E44A5DEE60}" dt="2025-05-27T10:59:39.017" v="22365"/>
          <ac:spMkLst>
            <pc:docMk/>
            <pc:sldMk cId="1748951109" sldId="818"/>
            <ac:spMk id="12" creationId="{83C75995-8B15-FBED-B629-EFF7A96B3AE1}"/>
          </ac:spMkLst>
        </pc:spChg>
        <pc:spChg chg="del">
          <ac:chgData name="Knut Erik Rekdal" userId="d0eebe2d-c13b-4531-be2d-d180fee10ebf" providerId="ADAL" clId="{4E8B873A-85D6-490F-A3CB-26E44A5DEE60}" dt="2025-05-27T10:59:20.870" v="21516"/>
          <ac:spMkLst>
            <pc:docMk/>
            <pc:sldMk cId="1748951109" sldId="818"/>
            <ac:spMk id="13" creationId="{69AC136E-09D0-1062-8D64-476F7257C0E2}"/>
          </ac:spMkLst>
        </pc:spChg>
        <pc:spChg chg="add del mod">
          <ac:chgData name="Knut Erik Rekdal" userId="d0eebe2d-c13b-4531-be2d-d180fee10ebf" providerId="ADAL" clId="{4E8B873A-85D6-490F-A3CB-26E44A5DEE60}" dt="2025-05-27T11:02:35.087" v="30022"/>
          <ac:spMkLst>
            <pc:docMk/>
            <pc:sldMk cId="1748951109" sldId="818"/>
            <ac:spMk id="14" creationId="{F8FE0004-C4D2-4C74-AAF0-03ED896EA54C}"/>
          </ac:spMkLst>
        </pc:spChg>
        <pc:spChg chg="del">
          <ac:chgData name="Knut Erik Rekdal" userId="d0eebe2d-c13b-4531-be2d-d180fee10ebf" providerId="ADAL" clId="{4E8B873A-85D6-490F-A3CB-26E44A5DEE60}" dt="2025-05-27T10:59:20.870" v="21515"/>
          <ac:spMkLst>
            <pc:docMk/>
            <pc:sldMk cId="1748951109" sldId="818"/>
            <ac:spMk id="15" creationId="{1A399B1E-0DD6-220F-4200-272A640A5C3F}"/>
          </ac:spMkLst>
        </pc:spChg>
        <pc:spChg chg="del">
          <ac:chgData name="Knut Erik Rekdal" userId="d0eebe2d-c13b-4531-be2d-d180fee10ebf" providerId="ADAL" clId="{4E8B873A-85D6-490F-A3CB-26E44A5DEE60}" dt="2025-05-27T10:59:20.870" v="21514"/>
          <ac:spMkLst>
            <pc:docMk/>
            <pc:sldMk cId="1748951109" sldId="818"/>
            <ac:spMk id="16" creationId="{BB147169-E480-1551-16B9-55A4D23F7705}"/>
          </ac:spMkLst>
        </pc:spChg>
        <pc:spChg chg="add del mod">
          <ac:chgData name="Knut Erik Rekdal" userId="d0eebe2d-c13b-4531-be2d-d180fee10ebf" providerId="ADAL" clId="{4E8B873A-85D6-490F-A3CB-26E44A5DEE60}" dt="2025-05-27T11:02:35.087" v="30025"/>
          <ac:spMkLst>
            <pc:docMk/>
            <pc:sldMk cId="1748951109" sldId="818"/>
            <ac:spMk id="17" creationId="{6F60EDD5-3427-6434-1F60-1A0EEED7C4A4}"/>
          </ac:spMkLst>
        </pc:spChg>
        <pc:spChg chg="add del mod">
          <ac:chgData name="Knut Erik Rekdal" userId="d0eebe2d-c13b-4531-be2d-d180fee10ebf" providerId="ADAL" clId="{4E8B873A-85D6-490F-A3CB-26E44A5DEE60}" dt="2025-05-27T11:02:35.087" v="30023"/>
          <ac:spMkLst>
            <pc:docMk/>
            <pc:sldMk cId="1748951109" sldId="818"/>
            <ac:spMk id="18" creationId="{B1F3CAE8-C591-E34E-07D8-A396223CE75E}"/>
          </ac:spMkLst>
        </pc:spChg>
        <pc:spChg chg="add del mod">
          <ac:chgData name="Knut Erik Rekdal" userId="d0eebe2d-c13b-4531-be2d-d180fee10ebf" providerId="ADAL" clId="{4E8B873A-85D6-490F-A3CB-26E44A5DEE60}" dt="2025-05-27T11:02:35.087" v="30024"/>
          <ac:spMkLst>
            <pc:docMk/>
            <pc:sldMk cId="1748951109" sldId="818"/>
            <ac:spMk id="19" creationId="{D7348361-E632-71F8-C95E-A93CD8A9FA2B}"/>
          </ac:spMkLst>
        </pc:spChg>
        <pc:spChg chg="add del mod">
          <ac:chgData name="Knut Erik Rekdal" userId="d0eebe2d-c13b-4531-be2d-d180fee10ebf" providerId="ADAL" clId="{4E8B873A-85D6-490F-A3CB-26E44A5DEE60}" dt="2025-05-27T11:02:35.087" v="30026"/>
          <ac:spMkLst>
            <pc:docMk/>
            <pc:sldMk cId="1748951109" sldId="818"/>
            <ac:spMk id="20" creationId="{12AFE43C-D155-4FC5-73F3-86AED3396060}"/>
          </ac:spMkLst>
        </pc:spChg>
        <pc:spChg chg="add del mod">
          <ac:chgData name="Knut Erik Rekdal" userId="d0eebe2d-c13b-4531-be2d-d180fee10ebf" providerId="ADAL" clId="{4E8B873A-85D6-490F-A3CB-26E44A5DEE60}" dt="2025-05-27T11:02:35.087" v="30027"/>
          <ac:spMkLst>
            <pc:docMk/>
            <pc:sldMk cId="1748951109" sldId="818"/>
            <ac:spMk id="21" creationId="{CF5F811F-D92C-E569-DB6B-6C9912FF8BF6}"/>
          </ac:spMkLst>
        </pc:spChg>
        <pc:spChg chg="add del mod">
          <ac:chgData name="Knut Erik Rekdal" userId="d0eebe2d-c13b-4531-be2d-d180fee10ebf" providerId="ADAL" clId="{4E8B873A-85D6-490F-A3CB-26E44A5DEE60}" dt="2025-05-27T11:02:35.087" v="30028"/>
          <ac:spMkLst>
            <pc:docMk/>
            <pc:sldMk cId="1748951109" sldId="818"/>
            <ac:spMk id="22" creationId="{C285CF6C-F88D-EB46-1AE0-36DBF38DC9CB}"/>
          </ac:spMkLst>
        </pc:spChg>
        <pc:spChg chg="add del mod">
          <ac:chgData name="Knut Erik Rekdal" userId="d0eebe2d-c13b-4531-be2d-d180fee10ebf" providerId="ADAL" clId="{4E8B873A-85D6-490F-A3CB-26E44A5DEE60}" dt="2025-05-27T11:00:09.555" v="22772"/>
          <ac:spMkLst>
            <pc:docMk/>
            <pc:sldMk cId="1748951109" sldId="818"/>
            <ac:spMk id="23" creationId="{76CBC935-B917-C37E-32AF-D3B1FFA65E67}"/>
          </ac:spMkLst>
        </pc:spChg>
        <pc:spChg chg="del">
          <ac:chgData name="Knut Erik Rekdal" userId="d0eebe2d-c13b-4531-be2d-d180fee10ebf" providerId="ADAL" clId="{4E8B873A-85D6-490F-A3CB-26E44A5DEE60}" dt="2025-05-27T10:59:20.869" v="21513"/>
          <ac:spMkLst>
            <pc:docMk/>
            <pc:sldMk cId="1748951109" sldId="818"/>
            <ac:spMk id="25" creationId="{1FF3EB44-8511-D536-02C5-C775B25E9E36}"/>
          </ac:spMkLst>
        </pc:spChg>
        <pc:spChg chg="del">
          <ac:chgData name="Knut Erik Rekdal" userId="d0eebe2d-c13b-4531-be2d-d180fee10ebf" providerId="ADAL" clId="{4E8B873A-85D6-490F-A3CB-26E44A5DEE60}" dt="2025-05-27T10:59:20.869" v="21512"/>
          <ac:spMkLst>
            <pc:docMk/>
            <pc:sldMk cId="1748951109" sldId="818"/>
            <ac:spMk id="26" creationId="{525EE74C-4AAA-3A13-29C9-F37EE413DD3D}"/>
          </ac:spMkLst>
        </pc:spChg>
        <pc:spChg chg="del">
          <ac:chgData name="Knut Erik Rekdal" userId="d0eebe2d-c13b-4531-be2d-d180fee10ebf" providerId="ADAL" clId="{4E8B873A-85D6-490F-A3CB-26E44A5DEE60}" dt="2025-05-27T10:59:20.869" v="21511"/>
          <ac:spMkLst>
            <pc:docMk/>
            <pc:sldMk cId="1748951109" sldId="818"/>
            <ac:spMk id="27" creationId="{F1724F93-C94F-74D0-C7C8-A3A634CD99C6}"/>
          </ac:spMkLst>
        </pc:spChg>
        <pc:spChg chg="del">
          <ac:chgData name="Knut Erik Rekdal" userId="d0eebe2d-c13b-4531-be2d-d180fee10ebf" providerId="ADAL" clId="{4E8B873A-85D6-490F-A3CB-26E44A5DEE60}" dt="2025-05-27T10:59:20.868" v="21510"/>
          <ac:spMkLst>
            <pc:docMk/>
            <pc:sldMk cId="1748951109" sldId="818"/>
            <ac:spMk id="28" creationId="{BC1FAB68-3556-05AA-59C0-1294E02294D8}"/>
          </ac:spMkLst>
        </pc:spChg>
        <pc:spChg chg="del">
          <ac:chgData name="Knut Erik Rekdal" userId="d0eebe2d-c13b-4531-be2d-d180fee10ebf" providerId="ADAL" clId="{4E8B873A-85D6-490F-A3CB-26E44A5DEE60}" dt="2025-05-27T10:59:20.868" v="21509"/>
          <ac:spMkLst>
            <pc:docMk/>
            <pc:sldMk cId="1748951109" sldId="818"/>
            <ac:spMk id="29" creationId="{74CBF121-7793-A6A1-C165-F8AC02A0B9D2}"/>
          </ac:spMkLst>
        </pc:spChg>
        <pc:spChg chg="del">
          <ac:chgData name="Knut Erik Rekdal" userId="d0eebe2d-c13b-4531-be2d-d180fee10ebf" providerId="ADAL" clId="{4E8B873A-85D6-490F-A3CB-26E44A5DEE60}" dt="2025-05-27T10:59:20.868" v="21508"/>
          <ac:spMkLst>
            <pc:docMk/>
            <pc:sldMk cId="1748951109" sldId="818"/>
            <ac:spMk id="30" creationId="{0662CE20-44CE-33B8-1D37-497C627FE80F}"/>
          </ac:spMkLst>
        </pc:spChg>
        <pc:spChg chg="del">
          <ac:chgData name="Knut Erik Rekdal" userId="d0eebe2d-c13b-4531-be2d-d180fee10ebf" providerId="ADAL" clId="{4E8B873A-85D6-490F-A3CB-26E44A5DEE60}" dt="2025-05-27T10:59:20.868" v="21507"/>
          <ac:spMkLst>
            <pc:docMk/>
            <pc:sldMk cId="1748951109" sldId="818"/>
            <ac:spMk id="31" creationId="{62554C01-7532-58A9-E096-80A3B41ADC01}"/>
          </ac:spMkLst>
        </pc:spChg>
        <pc:spChg chg="del">
          <ac:chgData name="Knut Erik Rekdal" userId="d0eebe2d-c13b-4531-be2d-d180fee10ebf" providerId="ADAL" clId="{4E8B873A-85D6-490F-A3CB-26E44A5DEE60}" dt="2025-05-27T10:59:20.867" v="21506"/>
          <ac:spMkLst>
            <pc:docMk/>
            <pc:sldMk cId="1748951109" sldId="818"/>
            <ac:spMk id="32" creationId="{8BA5186A-4F8B-032E-94FC-DCC662E0354D}"/>
          </ac:spMkLst>
        </pc:spChg>
        <pc:spChg chg="del">
          <ac:chgData name="Knut Erik Rekdal" userId="d0eebe2d-c13b-4531-be2d-d180fee10ebf" providerId="ADAL" clId="{4E8B873A-85D6-490F-A3CB-26E44A5DEE60}" dt="2025-05-27T10:59:20.867" v="21505"/>
          <ac:spMkLst>
            <pc:docMk/>
            <pc:sldMk cId="1748951109" sldId="818"/>
            <ac:spMk id="33" creationId="{DF9C84F0-24E5-3E08-658E-EB74E088D46E}"/>
          </ac:spMkLst>
        </pc:spChg>
        <pc:spChg chg="del">
          <ac:chgData name="Knut Erik Rekdal" userId="d0eebe2d-c13b-4531-be2d-d180fee10ebf" providerId="ADAL" clId="{4E8B873A-85D6-490F-A3CB-26E44A5DEE60}" dt="2025-05-27T10:59:20.867" v="21504"/>
          <ac:spMkLst>
            <pc:docMk/>
            <pc:sldMk cId="1748951109" sldId="818"/>
            <ac:spMk id="34" creationId="{72480428-3386-0CB7-B28A-1E1299F5A680}"/>
          </ac:spMkLst>
        </pc:spChg>
        <pc:spChg chg="del">
          <ac:chgData name="Knut Erik Rekdal" userId="d0eebe2d-c13b-4531-be2d-d180fee10ebf" providerId="ADAL" clId="{4E8B873A-85D6-490F-A3CB-26E44A5DEE60}" dt="2025-05-27T10:59:20.867" v="21503"/>
          <ac:spMkLst>
            <pc:docMk/>
            <pc:sldMk cId="1748951109" sldId="818"/>
            <ac:spMk id="35" creationId="{95C7EDEB-6E57-4F3C-3C25-8C43F451DD6E}"/>
          </ac:spMkLst>
        </pc:spChg>
        <pc:spChg chg="del">
          <ac:chgData name="Knut Erik Rekdal" userId="d0eebe2d-c13b-4531-be2d-d180fee10ebf" providerId="ADAL" clId="{4E8B873A-85D6-490F-A3CB-26E44A5DEE60}" dt="2025-05-27T10:59:20.866" v="21502"/>
          <ac:spMkLst>
            <pc:docMk/>
            <pc:sldMk cId="1748951109" sldId="818"/>
            <ac:spMk id="36" creationId="{8157DDDB-A9BD-B4F8-0BA7-89757F729F19}"/>
          </ac:spMkLst>
        </pc:spChg>
        <pc:spChg chg="add del mod modVis">
          <ac:chgData name="Knut Erik Rekdal" userId="d0eebe2d-c13b-4531-be2d-d180fee10ebf" providerId="ADAL" clId="{4E8B873A-85D6-490F-A3CB-26E44A5DEE60}" dt="2025-05-27T10:59:45.757" v="22441"/>
          <ac:spMkLst>
            <pc:docMk/>
            <pc:sldMk cId="1748951109" sldId="818"/>
            <ac:spMk id="37" creationId="{5904EE17-BB5E-7C58-47C8-C531B32F8037}"/>
          </ac:spMkLst>
        </pc:spChg>
        <pc:spChg chg="add del mod modVis">
          <ac:chgData name="Knut Erik Rekdal" userId="d0eebe2d-c13b-4531-be2d-d180fee10ebf" providerId="ADAL" clId="{4E8B873A-85D6-490F-A3CB-26E44A5DEE60}" dt="2025-05-27T10:59:50.527" v="22521"/>
          <ac:spMkLst>
            <pc:docMk/>
            <pc:sldMk cId="1748951109" sldId="818"/>
            <ac:spMk id="39" creationId="{48D556F4-DC5B-9904-40A0-30F2985F4C83}"/>
          </ac:spMkLst>
        </pc:spChg>
        <pc:spChg chg="add del mod modVis">
          <ac:chgData name="Knut Erik Rekdal" userId="d0eebe2d-c13b-4531-be2d-d180fee10ebf" providerId="ADAL" clId="{4E8B873A-85D6-490F-A3CB-26E44A5DEE60}" dt="2025-05-27T10:59:58.839" v="22597"/>
          <ac:spMkLst>
            <pc:docMk/>
            <pc:sldMk cId="1748951109" sldId="818"/>
            <ac:spMk id="41" creationId="{97FACF44-1FF5-FCA6-BA4F-5ABB26F14A7E}"/>
          </ac:spMkLst>
        </pc:spChg>
        <pc:spChg chg="add del mod modVis">
          <ac:chgData name="Knut Erik Rekdal" userId="d0eebe2d-c13b-4531-be2d-d180fee10ebf" providerId="ADAL" clId="{4E8B873A-85D6-490F-A3CB-26E44A5DEE60}" dt="2025-05-27T11:00:01.081" v="22669"/>
          <ac:spMkLst>
            <pc:docMk/>
            <pc:sldMk cId="1748951109" sldId="818"/>
            <ac:spMk id="43" creationId="{2F296242-61C9-ABFA-5F18-2AA3DA2A1FBB}"/>
          </ac:spMkLst>
        </pc:spChg>
        <pc:spChg chg="add del mod modVis">
          <ac:chgData name="Knut Erik Rekdal" userId="d0eebe2d-c13b-4531-be2d-d180fee10ebf" providerId="ADAL" clId="{4E8B873A-85D6-490F-A3CB-26E44A5DEE60}" dt="2025-05-27T11:00:10.140" v="23348"/>
          <ac:spMkLst>
            <pc:docMk/>
            <pc:sldMk cId="1748951109" sldId="818"/>
            <ac:spMk id="45" creationId="{2B645014-4B92-34D2-60E1-387985CC0C5F}"/>
          </ac:spMkLst>
        </pc:spChg>
        <pc:spChg chg="add del mod">
          <ac:chgData name="Knut Erik Rekdal" userId="d0eebe2d-c13b-4531-be2d-d180fee10ebf" providerId="ADAL" clId="{4E8B873A-85D6-490F-A3CB-26E44A5DEE60}" dt="2025-05-27T11:00:23.259" v="23717"/>
          <ac:spMkLst>
            <pc:docMk/>
            <pc:sldMk cId="1748951109" sldId="818"/>
            <ac:spMk id="46" creationId="{0029C16C-8F10-F7CE-6AE4-49103F47688B}"/>
          </ac:spMkLst>
        </pc:spChg>
        <pc:spChg chg="add del mod">
          <ac:chgData name="Knut Erik Rekdal" userId="d0eebe2d-c13b-4531-be2d-d180fee10ebf" providerId="ADAL" clId="{4E8B873A-85D6-490F-A3CB-26E44A5DEE60}" dt="2025-05-27T11:00:23.259" v="23716"/>
          <ac:spMkLst>
            <pc:docMk/>
            <pc:sldMk cId="1748951109" sldId="818"/>
            <ac:spMk id="47" creationId="{B03723BC-40D4-84D6-5492-0C3E36BCD699}"/>
          </ac:spMkLst>
        </pc:spChg>
        <pc:spChg chg="add del mod">
          <ac:chgData name="Knut Erik Rekdal" userId="d0eebe2d-c13b-4531-be2d-d180fee10ebf" providerId="ADAL" clId="{4E8B873A-85D6-490F-A3CB-26E44A5DEE60}" dt="2025-05-27T11:00:23.259" v="23715"/>
          <ac:spMkLst>
            <pc:docMk/>
            <pc:sldMk cId="1748951109" sldId="818"/>
            <ac:spMk id="48" creationId="{6C16D702-8295-19A5-3C3A-CAD218718650}"/>
          </ac:spMkLst>
        </pc:spChg>
        <pc:spChg chg="add del mod">
          <ac:chgData name="Knut Erik Rekdal" userId="d0eebe2d-c13b-4531-be2d-d180fee10ebf" providerId="ADAL" clId="{4E8B873A-85D6-490F-A3CB-26E44A5DEE60}" dt="2025-05-27T11:00:23.259" v="23714"/>
          <ac:spMkLst>
            <pc:docMk/>
            <pc:sldMk cId="1748951109" sldId="818"/>
            <ac:spMk id="49" creationId="{484C9F36-296E-5832-FB65-D768B30CE21A}"/>
          </ac:spMkLst>
        </pc:spChg>
        <pc:spChg chg="add del mod">
          <ac:chgData name="Knut Erik Rekdal" userId="d0eebe2d-c13b-4531-be2d-d180fee10ebf" providerId="ADAL" clId="{4E8B873A-85D6-490F-A3CB-26E44A5DEE60}" dt="2025-05-27T11:00:23.257" v="23713"/>
          <ac:spMkLst>
            <pc:docMk/>
            <pc:sldMk cId="1748951109" sldId="818"/>
            <ac:spMk id="50" creationId="{B06DC910-5152-7DD4-AC40-828FD6F66216}"/>
          </ac:spMkLst>
        </pc:spChg>
        <pc:spChg chg="add del mod">
          <ac:chgData name="Knut Erik Rekdal" userId="d0eebe2d-c13b-4531-be2d-d180fee10ebf" providerId="ADAL" clId="{4E8B873A-85D6-490F-A3CB-26E44A5DEE60}" dt="2025-05-27T11:00:23.257" v="23712"/>
          <ac:spMkLst>
            <pc:docMk/>
            <pc:sldMk cId="1748951109" sldId="818"/>
            <ac:spMk id="51" creationId="{D7E7CD8E-6ADF-40EE-4A41-765359789F92}"/>
          </ac:spMkLst>
        </pc:spChg>
        <pc:spChg chg="add del mod">
          <ac:chgData name="Knut Erik Rekdal" userId="d0eebe2d-c13b-4531-be2d-d180fee10ebf" providerId="ADAL" clId="{4E8B873A-85D6-490F-A3CB-26E44A5DEE60}" dt="2025-05-27T11:00:23.257" v="23711"/>
          <ac:spMkLst>
            <pc:docMk/>
            <pc:sldMk cId="1748951109" sldId="818"/>
            <ac:spMk id="52" creationId="{7E307D54-038E-3AF3-19D0-98A0F8E05926}"/>
          </ac:spMkLst>
        </pc:spChg>
        <pc:spChg chg="add del mod modVis">
          <ac:chgData name="Knut Erik Rekdal" userId="d0eebe2d-c13b-4531-be2d-d180fee10ebf" providerId="ADAL" clId="{4E8B873A-85D6-490F-A3CB-26E44A5DEE60}" dt="2025-05-27T11:00:15.775" v="23503"/>
          <ac:spMkLst>
            <pc:docMk/>
            <pc:sldMk cId="1748951109" sldId="818"/>
            <ac:spMk id="54" creationId="{46BE5A43-B391-4903-1349-F42674EE3B4C}"/>
          </ac:spMkLst>
        </pc:spChg>
        <pc:spChg chg="add del mod modVis">
          <ac:chgData name="Knut Erik Rekdal" userId="d0eebe2d-c13b-4531-be2d-d180fee10ebf" providerId="ADAL" clId="{4E8B873A-85D6-490F-A3CB-26E44A5DEE60}" dt="2025-05-27T11:00:20.927" v="23672"/>
          <ac:spMkLst>
            <pc:docMk/>
            <pc:sldMk cId="1748951109" sldId="818"/>
            <ac:spMk id="58" creationId="{C93BC2FD-2F22-C278-A413-C42828DCF409}"/>
          </ac:spMkLst>
        </pc:spChg>
        <pc:spChg chg="del">
          <ac:chgData name="Knut Erik Rekdal" userId="d0eebe2d-c13b-4531-be2d-d180fee10ebf" providerId="ADAL" clId="{4E8B873A-85D6-490F-A3CB-26E44A5DEE60}" dt="2025-05-27T10:59:20.866" v="21501"/>
          <ac:spMkLst>
            <pc:docMk/>
            <pc:sldMk cId="1748951109" sldId="818"/>
            <ac:spMk id="60" creationId="{9C2BF11C-AF20-1B3C-4DB4-B2767C2BBFBE}"/>
          </ac:spMkLst>
        </pc:spChg>
        <pc:spChg chg="add del mod modVis">
          <ac:chgData name="Knut Erik Rekdal" userId="d0eebe2d-c13b-4531-be2d-d180fee10ebf" providerId="ADAL" clId="{4E8B873A-85D6-490F-A3CB-26E44A5DEE60}" dt="2025-05-27T11:00:23.398" v="23841"/>
          <ac:spMkLst>
            <pc:docMk/>
            <pc:sldMk cId="1748951109" sldId="818"/>
            <ac:spMk id="61" creationId="{D8AF8DA1-5D49-EE2F-4775-B85B71F40402}"/>
          </ac:spMkLst>
        </pc:spChg>
        <pc:spChg chg="add del mod">
          <ac:chgData name="Knut Erik Rekdal" userId="d0eebe2d-c13b-4531-be2d-d180fee10ebf" providerId="ADAL" clId="{4E8B873A-85D6-490F-A3CB-26E44A5DEE60}" dt="2025-05-27T11:02:35.087" v="30029"/>
          <ac:spMkLst>
            <pc:docMk/>
            <pc:sldMk cId="1748951109" sldId="818"/>
            <ac:spMk id="62" creationId="{3FD5AD68-38B7-FB3A-8DA8-B79CE7925E11}"/>
          </ac:spMkLst>
        </pc:spChg>
        <pc:spChg chg="add del mod modVis">
          <ac:chgData name="Knut Erik Rekdal" userId="d0eebe2d-c13b-4531-be2d-d180fee10ebf" providerId="ADAL" clId="{4E8B873A-85D6-490F-A3CB-26E44A5DEE60}" dt="2025-05-27T11:00:39.647" v="25832"/>
          <ac:spMkLst>
            <pc:docMk/>
            <pc:sldMk cId="1748951109" sldId="818"/>
            <ac:spMk id="64" creationId="{D3C5D18A-A4CC-5AAC-C22D-D28FF995DEA8}"/>
          </ac:spMkLst>
        </pc:spChg>
        <pc:spChg chg="add mod">
          <ac:chgData name="Knut Erik Rekdal" userId="d0eebe2d-c13b-4531-be2d-d180fee10ebf" providerId="ADAL" clId="{4E8B873A-85D6-490F-A3CB-26E44A5DEE60}" dt="2025-05-27T12:31:51.287" v="85289"/>
          <ac:spMkLst>
            <pc:docMk/>
            <pc:sldMk cId="1748951109" sldId="818"/>
            <ac:spMk id="65" creationId="{B9891E57-978D-2E39-9845-38F91A3E9801}"/>
          </ac:spMkLst>
        </pc:spChg>
        <pc:spChg chg="add mod">
          <ac:chgData name="Knut Erik Rekdal" userId="d0eebe2d-c13b-4531-be2d-d180fee10ebf" providerId="ADAL" clId="{4E8B873A-85D6-490F-A3CB-26E44A5DEE60}" dt="2025-05-27T12:31:51.287" v="85290"/>
          <ac:spMkLst>
            <pc:docMk/>
            <pc:sldMk cId="1748951109" sldId="818"/>
            <ac:spMk id="66" creationId="{DEF4163F-13E7-31AE-FC5B-D84564B0EE91}"/>
          </ac:spMkLst>
        </pc:spChg>
        <pc:spChg chg="add mod">
          <ac:chgData name="Knut Erik Rekdal" userId="d0eebe2d-c13b-4531-be2d-d180fee10ebf" providerId="ADAL" clId="{4E8B873A-85D6-490F-A3CB-26E44A5DEE60}" dt="2025-05-27T12:31:51.287" v="85291"/>
          <ac:spMkLst>
            <pc:docMk/>
            <pc:sldMk cId="1748951109" sldId="818"/>
            <ac:spMk id="67" creationId="{9E2643C1-A20A-F091-4685-42536312C884}"/>
          </ac:spMkLst>
        </pc:spChg>
        <pc:spChg chg="add mod">
          <ac:chgData name="Knut Erik Rekdal" userId="d0eebe2d-c13b-4531-be2d-d180fee10ebf" providerId="ADAL" clId="{4E8B873A-85D6-490F-A3CB-26E44A5DEE60}" dt="2025-05-27T12:31:51.287" v="85292"/>
          <ac:spMkLst>
            <pc:docMk/>
            <pc:sldMk cId="1748951109" sldId="818"/>
            <ac:spMk id="68" creationId="{92B6885C-5C25-F707-F340-2CB0B538D12C}"/>
          </ac:spMkLst>
        </pc:spChg>
        <pc:spChg chg="add mod">
          <ac:chgData name="Knut Erik Rekdal" userId="d0eebe2d-c13b-4531-be2d-d180fee10ebf" providerId="ADAL" clId="{4E8B873A-85D6-490F-A3CB-26E44A5DEE60}" dt="2025-05-27T12:31:51.287" v="85293"/>
          <ac:spMkLst>
            <pc:docMk/>
            <pc:sldMk cId="1748951109" sldId="818"/>
            <ac:spMk id="69" creationId="{BDA63977-7BFF-9518-522E-869134BA9531}"/>
          </ac:spMkLst>
        </pc:spChg>
        <pc:spChg chg="add mod">
          <ac:chgData name="Knut Erik Rekdal" userId="d0eebe2d-c13b-4531-be2d-d180fee10ebf" providerId="ADAL" clId="{4E8B873A-85D6-490F-A3CB-26E44A5DEE60}" dt="2025-05-27T12:31:51.287" v="85294"/>
          <ac:spMkLst>
            <pc:docMk/>
            <pc:sldMk cId="1748951109" sldId="818"/>
            <ac:spMk id="70" creationId="{3CFFB86D-7B4C-9575-4E35-E565323CD9BA}"/>
          </ac:spMkLst>
        </pc:spChg>
        <pc:spChg chg="add mod">
          <ac:chgData name="Knut Erik Rekdal" userId="d0eebe2d-c13b-4531-be2d-d180fee10ebf" providerId="ADAL" clId="{4E8B873A-85D6-490F-A3CB-26E44A5DEE60}" dt="2025-05-27T12:31:51.287" v="85295"/>
          <ac:spMkLst>
            <pc:docMk/>
            <pc:sldMk cId="1748951109" sldId="818"/>
            <ac:spMk id="71" creationId="{BD26A02E-68F7-CF18-D013-1C3C963EE7D4}"/>
          </ac:spMkLst>
        </pc:spChg>
        <pc:spChg chg="add mod">
          <ac:chgData name="Knut Erik Rekdal" userId="d0eebe2d-c13b-4531-be2d-d180fee10ebf" providerId="ADAL" clId="{4E8B873A-85D6-490F-A3CB-26E44A5DEE60}" dt="2025-05-27T12:31:51.287" v="85296"/>
          <ac:spMkLst>
            <pc:docMk/>
            <pc:sldMk cId="1748951109" sldId="818"/>
            <ac:spMk id="72" creationId="{4D0E802E-5386-2E32-7A24-D78D54D95B6C}"/>
          </ac:spMkLst>
        </pc:spChg>
        <pc:spChg chg="add mod">
          <ac:chgData name="Knut Erik Rekdal" userId="d0eebe2d-c13b-4531-be2d-d180fee10ebf" providerId="ADAL" clId="{4E8B873A-85D6-490F-A3CB-26E44A5DEE60}" dt="2025-05-27T12:31:51.287" v="85297"/>
          <ac:spMkLst>
            <pc:docMk/>
            <pc:sldMk cId="1748951109" sldId="818"/>
            <ac:spMk id="73" creationId="{8902DFF3-5D8B-6AB0-61C5-28C670B5ED74}"/>
          </ac:spMkLst>
        </pc:spChg>
        <pc:spChg chg="add mod">
          <ac:chgData name="Knut Erik Rekdal" userId="d0eebe2d-c13b-4531-be2d-d180fee10ebf" providerId="ADAL" clId="{4E8B873A-85D6-490F-A3CB-26E44A5DEE60}" dt="2025-05-27T12:31:51.287" v="85298"/>
          <ac:spMkLst>
            <pc:docMk/>
            <pc:sldMk cId="1748951109" sldId="818"/>
            <ac:spMk id="74" creationId="{CAB79D9F-E42D-5118-5143-AE6BB42E51BE}"/>
          </ac:spMkLst>
        </pc:spChg>
        <pc:spChg chg="add mod">
          <ac:chgData name="Knut Erik Rekdal" userId="d0eebe2d-c13b-4531-be2d-d180fee10ebf" providerId="ADAL" clId="{4E8B873A-85D6-490F-A3CB-26E44A5DEE60}" dt="2025-05-27T12:31:51.287" v="85299"/>
          <ac:spMkLst>
            <pc:docMk/>
            <pc:sldMk cId="1748951109" sldId="818"/>
            <ac:spMk id="75" creationId="{FC7CB499-AA4C-3383-2743-C5F4E41956C2}"/>
          </ac:spMkLst>
        </pc:spChg>
        <pc:spChg chg="add mod">
          <ac:chgData name="Knut Erik Rekdal" userId="d0eebe2d-c13b-4531-be2d-d180fee10ebf" providerId="ADAL" clId="{4E8B873A-85D6-490F-A3CB-26E44A5DEE60}" dt="2025-05-27T12:31:51.287" v="85300"/>
          <ac:spMkLst>
            <pc:docMk/>
            <pc:sldMk cId="1748951109" sldId="818"/>
            <ac:spMk id="76" creationId="{CEC1BF78-ED5F-D5A9-BB6A-15DBF7C69919}"/>
          </ac:spMkLst>
        </pc:spChg>
        <pc:spChg chg="add mod">
          <ac:chgData name="Knut Erik Rekdal" userId="d0eebe2d-c13b-4531-be2d-d180fee10ebf" providerId="ADAL" clId="{4E8B873A-85D6-490F-A3CB-26E44A5DEE60}" dt="2025-05-27T12:31:51.287" v="85301"/>
          <ac:spMkLst>
            <pc:docMk/>
            <pc:sldMk cId="1748951109" sldId="818"/>
            <ac:spMk id="77" creationId="{9A11784E-84E7-82C7-7FD8-0ED6B26F8703}"/>
          </ac:spMkLst>
        </pc:spChg>
        <pc:spChg chg="add mod">
          <ac:chgData name="Knut Erik Rekdal" userId="d0eebe2d-c13b-4531-be2d-d180fee10ebf" providerId="ADAL" clId="{4E8B873A-85D6-490F-A3CB-26E44A5DEE60}" dt="2025-05-27T12:31:51.287" v="85302"/>
          <ac:spMkLst>
            <pc:docMk/>
            <pc:sldMk cId="1748951109" sldId="818"/>
            <ac:spMk id="78" creationId="{F51DBB15-11A2-F5CE-D3EE-536C46C92CA4}"/>
          </ac:spMkLst>
        </pc:spChg>
        <pc:spChg chg="add mod">
          <ac:chgData name="Knut Erik Rekdal" userId="d0eebe2d-c13b-4531-be2d-d180fee10ebf" providerId="ADAL" clId="{4E8B873A-85D6-490F-A3CB-26E44A5DEE60}" dt="2025-05-27T12:31:51.287" v="85303"/>
          <ac:spMkLst>
            <pc:docMk/>
            <pc:sldMk cId="1748951109" sldId="818"/>
            <ac:spMk id="79" creationId="{420969C9-73D8-F196-B62B-0A2BA965DD3B}"/>
          </ac:spMkLst>
        </pc:spChg>
        <pc:spChg chg="add mod">
          <ac:chgData name="Knut Erik Rekdal" userId="d0eebe2d-c13b-4531-be2d-d180fee10ebf" providerId="ADAL" clId="{4E8B873A-85D6-490F-A3CB-26E44A5DEE60}" dt="2025-05-27T12:31:51.287" v="85304"/>
          <ac:spMkLst>
            <pc:docMk/>
            <pc:sldMk cId="1748951109" sldId="818"/>
            <ac:spMk id="80" creationId="{CD5B5E15-A37E-0A7F-6B0D-C529B4C5725F}"/>
          </ac:spMkLst>
        </pc:spChg>
        <pc:spChg chg="add mod">
          <ac:chgData name="Knut Erik Rekdal" userId="d0eebe2d-c13b-4531-be2d-d180fee10ebf" providerId="ADAL" clId="{4E8B873A-85D6-490F-A3CB-26E44A5DEE60}" dt="2025-05-27T12:31:51.287" v="85305"/>
          <ac:spMkLst>
            <pc:docMk/>
            <pc:sldMk cId="1748951109" sldId="818"/>
            <ac:spMk id="81" creationId="{14FDF122-38C2-04C5-887B-EC12DA1E538B}"/>
          </ac:spMkLst>
        </pc:spChg>
        <pc:spChg chg="add mod ord">
          <ac:chgData name="Knut Erik Rekdal" userId="d0eebe2d-c13b-4531-be2d-d180fee10ebf" providerId="ADAL" clId="{4E8B873A-85D6-490F-A3CB-26E44A5DEE60}" dt="2025-05-27T12:31:51.287" v="85306"/>
          <ac:spMkLst>
            <pc:docMk/>
            <pc:sldMk cId="1748951109" sldId="818"/>
            <ac:spMk id="82" creationId="{FFF55B5E-1F62-E052-8074-F3BD4BCA05D0}"/>
          </ac:spMkLst>
        </pc:spChg>
        <pc:spChg chg="add mod ord">
          <ac:chgData name="Knut Erik Rekdal" userId="d0eebe2d-c13b-4531-be2d-d180fee10ebf" providerId="ADAL" clId="{4E8B873A-85D6-490F-A3CB-26E44A5DEE60}" dt="2025-05-27T12:31:51.287" v="85307"/>
          <ac:spMkLst>
            <pc:docMk/>
            <pc:sldMk cId="1748951109" sldId="818"/>
            <ac:spMk id="83" creationId="{EA000776-9DB0-F1EC-3EC4-2499F188F3DC}"/>
          </ac:spMkLst>
        </pc:spChg>
        <pc:spChg chg="add mod ord">
          <ac:chgData name="Knut Erik Rekdal" userId="d0eebe2d-c13b-4531-be2d-d180fee10ebf" providerId="ADAL" clId="{4E8B873A-85D6-490F-A3CB-26E44A5DEE60}" dt="2025-05-27T12:31:51.287" v="85308"/>
          <ac:spMkLst>
            <pc:docMk/>
            <pc:sldMk cId="1748951109" sldId="818"/>
            <ac:spMk id="84" creationId="{D89DF20B-0B13-5EF1-D3B4-C3A8E5376D56}"/>
          </ac:spMkLst>
        </pc:spChg>
        <pc:spChg chg="add mod ord">
          <ac:chgData name="Knut Erik Rekdal" userId="d0eebe2d-c13b-4531-be2d-d180fee10ebf" providerId="ADAL" clId="{4E8B873A-85D6-490F-A3CB-26E44A5DEE60}" dt="2025-05-27T12:31:51.287" v="85309"/>
          <ac:spMkLst>
            <pc:docMk/>
            <pc:sldMk cId="1748951109" sldId="818"/>
            <ac:spMk id="85" creationId="{7D9AA79A-D721-35C4-5A0B-422F12A4A2BB}"/>
          </ac:spMkLst>
        </pc:spChg>
        <pc:spChg chg="add mod ord">
          <ac:chgData name="Knut Erik Rekdal" userId="d0eebe2d-c13b-4531-be2d-d180fee10ebf" providerId="ADAL" clId="{4E8B873A-85D6-490F-A3CB-26E44A5DEE60}" dt="2025-05-27T12:31:51.287" v="85310"/>
          <ac:spMkLst>
            <pc:docMk/>
            <pc:sldMk cId="1748951109" sldId="818"/>
            <ac:spMk id="86" creationId="{BFD9F733-875F-1C7C-D5D3-E77AF27B773C}"/>
          </ac:spMkLst>
        </pc:spChg>
        <pc:spChg chg="add mod ord">
          <ac:chgData name="Knut Erik Rekdal" userId="d0eebe2d-c13b-4531-be2d-d180fee10ebf" providerId="ADAL" clId="{4E8B873A-85D6-490F-A3CB-26E44A5DEE60}" dt="2025-05-27T12:31:51.287" v="85311"/>
          <ac:spMkLst>
            <pc:docMk/>
            <pc:sldMk cId="1748951109" sldId="818"/>
            <ac:spMk id="87" creationId="{649612B2-A890-E113-F2E4-AE3F11A30AAA}"/>
          </ac:spMkLst>
        </pc:spChg>
        <pc:spChg chg="add mod ord">
          <ac:chgData name="Knut Erik Rekdal" userId="d0eebe2d-c13b-4531-be2d-d180fee10ebf" providerId="ADAL" clId="{4E8B873A-85D6-490F-A3CB-26E44A5DEE60}" dt="2025-05-27T12:31:51.287" v="85312"/>
          <ac:spMkLst>
            <pc:docMk/>
            <pc:sldMk cId="1748951109" sldId="818"/>
            <ac:spMk id="88" creationId="{0BAE45EE-4F05-B0C3-46C0-EC2ADFC3D317}"/>
          </ac:spMkLst>
        </pc:spChg>
        <pc:spChg chg="add mod ord">
          <ac:chgData name="Knut Erik Rekdal" userId="d0eebe2d-c13b-4531-be2d-d180fee10ebf" providerId="ADAL" clId="{4E8B873A-85D6-490F-A3CB-26E44A5DEE60}" dt="2025-05-27T12:31:51.287" v="85313"/>
          <ac:spMkLst>
            <pc:docMk/>
            <pc:sldMk cId="1748951109" sldId="818"/>
            <ac:spMk id="89" creationId="{47EB58E2-DDA3-8B08-E7F9-75CF9953C9BA}"/>
          </ac:spMkLst>
        </pc:spChg>
        <pc:spChg chg="add mod ord">
          <ac:chgData name="Knut Erik Rekdal" userId="d0eebe2d-c13b-4531-be2d-d180fee10ebf" providerId="ADAL" clId="{4E8B873A-85D6-490F-A3CB-26E44A5DEE60}" dt="2025-05-27T12:31:51.287" v="85314"/>
          <ac:spMkLst>
            <pc:docMk/>
            <pc:sldMk cId="1748951109" sldId="818"/>
            <ac:spMk id="90" creationId="{1BAF08E1-84A0-8373-B836-1CCB53B1EA41}"/>
          </ac:spMkLst>
        </pc:spChg>
        <pc:spChg chg="del">
          <ac:chgData name="Knut Erik Rekdal" userId="d0eebe2d-c13b-4531-be2d-d180fee10ebf" providerId="ADAL" clId="{4E8B873A-85D6-490F-A3CB-26E44A5DEE60}" dt="2025-05-27T10:59:20.865" v="21500"/>
          <ac:spMkLst>
            <pc:docMk/>
            <pc:sldMk cId="1748951109" sldId="818"/>
            <ac:spMk id="91" creationId="{8005E878-82B0-2530-670C-82C3A5ADABDB}"/>
          </ac:spMkLst>
        </pc:spChg>
        <pc:spChg chg="del">
          <ac:chgData name="Knut Erik Rekdal" userId="d0eebe2d-c13b-4531-be2d-d180fee10ebf" providerId="ADAL" clId="{4E8B873A-85D6-490F-A3CB-26E44A5DEE60}" dt="2025-05-27T10:59:20.865" v="21499"/>
          <ac:spMkLst>
            <pc:docMk/>
            <pc:sldMk cId="1748951109" sldId="818"/>
            <ac:spMk id="92" creationId="{4E3D6CB6-843A-A864-B733-5C4872269411}"/>
          </ac:spMkLst>
        </pc:spChg>
        <pc:spChg chg="del">
          <ac:chgData name="Knut Erik Rekdal" userId="d0eebe2d-c13b-4531-be2d-d180fee10ebf" providerId="ADAL" clId="{4E8B873A-85D6-490F-A3CB-26E44A5DEE60}" dt="2025-05-27T10:59:20.863" v="21498"/>
          <ac:spMkLst>
            <pc:docMk/>
            <pc:sldMk cId="1748951109" sldId="818"/>
            <ac:spMk id="93" creationId="{0B0F93D6-88D5-E791-66EA-77B79FED71F3}"/>
          </ac:spMkLst>
        </pc:spChg>
        <pc:spChg chg="add mod ord">
          <ac:chgData name="Knut Erik Rekdal" userId="d0eebe2d-c13b-4531-be2d-d180fee10ebf" providerId="ADAL" clId="{4E8B873A-85D6-490F-A3CB-26E44A5DEE60}" dt="2025-05-27T12:31:51.287" v="85315"/>
          <ac:spMkLst>
            <pc:docMk/>
            <pc:sldMk cId="1748951109" sldId="818"/>
            <ac:spMk id="94" creationId="{FBF4C0BA-5C96-9A1C-4EDB-314E0D1F36BB}"/>
          </ac:spMkLst>
        </pc:spChg>
        <pc:spChg chg="add del mod ord">
          <ac:chgData name="Knut Erik Rekdal" userId="d0eebe2d-c13b-4531-be2d-d180fee10ebf" providerId="ADAL" clId="{4E8B873A-85D6-490F-A3CB-26E44A5DEE60}" dt="2025-05-27T11:02:03.911" v="29464"/>
          <ac:spMkLst>
            <pc:docMk/>
            <pc:sldMk cId="1748951109" sldId="818"/>
            <ac:spMk id="95" creationId="{50E1D714-0E81-D94B-47EA-5C4DEE06C6B3}"/>
          </ac:spMkLst>
        </pc:spChg>
        <pc:spChg chg="add mod ord">
          <ac:chgData name="Knut Erik Rekdal" userId="d0eebe2d-c13b-4531-be2d-d180fee10ebf" providerId="ADAL" clId="{4E8B873A-85D6-490F-A3CB-26E44A5DEE60}" dt="2025-05-27T12:31:51.287" v="85316"/>
          <ac:spMkLst>
            <pc:docMk/>
            <pc:sldMk cId="1748951109" sldId="818"/>
            <ac:spMk id="96" creationId="{EB0DAE8F-A398-721B-543C-A900D283F6CC}"/>
          </ac:spMkLst>
        </pc:spChg>
        <pc:spChg chg="del">
          <ac:chgData name="Knut Erik Rekdal" userId="d0eebe2d-c13b-4531-be2d-d180fee10ebf" providerId="ADAL" clId="{4E8B873A-85D6-490F-A3CB-26E44A5DEE60}" dt="2025-05-27T10:59:20.870" v="21517"/>
          <ac:spMkLst>
            <pc:docMk/>
            <pc:sldMk cId="1748951109" sldId="818"/>
            <ac:spMk id="99" creationId="{FFE6CCB2-2A0F-8FB2-25FB-412180E1E81F}"/>
          </ac:spMkLst>
        </pc:spChg>
        <pc:spChg chg="add mod">
          <ac:chgData name="Knut Erik Rekdal" userId="d0eebe2d-c13b-4531-be2d-d180fee10ebf" providerId="ADAL" clId="{4E8B873A-85D6-490F-A3CB-26E44A5DEE60}" dt="2025-05-27T12:31:51.287" v="85319"/>
          <ac:spMkLst>
            <pc:docMk/>
            <pc:sldMk cId="1748951109" sldId="818"/>
            <ac:spMk id="111" creationId="{CBFC8A89-622B-4185-3860-A99451E59580}"/>
          </ac:spMkLst>
        </pc:spChg>
        <pc:spChg chg="add del mod modVis">
          <ac:chgData name="Knut Erik Rekdal" userId="d0eebe2d-c13b-4531-be2d-d180fee10ebf" providerId="ADAL" clId="{4E8B873A-85D6-490F-A3CB-26E44A5DEE60}" dt="2025-05-27T11:00:44.282" v="26117"/>
          <ac:spMkLst>
            <pc:docMk/>
            <pc:sldMk cId="1748951109" sldId="818"/>
            <ac:spMk id="112" creationId="{2806987D-B787-C841-72A5-84930DF60A2B}"/>
          </ac:spMkLst>
        </pc:spChg>
        <pc:spChg chg="add del mod ord">
          <ac:chgData name="Knut Erik Rekdal" userId="d0eebe2d-c13b-4531-be2d-d180fee10ebf" providerId="ADAL" clId="{4E8B873A-85D6-490F-A3CB-26E44A5DEE60}" dt="2025-05-27T11:01:18.706" v="26994"/>
          <ac:spMkLst>
            <pc:docMk/>
            <pc:sldMk cId="1748951109" sldId="818"/>
            <ac:spMk id="113" creationId="{AE5FC259-1CBF-E27A-5C93-B5D7950ACB21}"/>
          </ac:spMkLst>
        </pc:spChg>
        <pc:spChg chg="add del mod modVis">
          <ac:chgData name="Knut Erik Rekdal" userId="d0eebe2d-c13b-4531-be2d-d180fee10ebf" providerId="ADAL" clId="{4E8B873A-85D6-490F-A3CB-26E44A5DEE60}" dt="2025-05-27T11:00:54.521" v="26386"/>
          <ac:spMkLst>
            <pc:docMk/>
            <pc:sldMk cId="1748951109" sldId="818"/>
            <ac:spMk id="115" creationId="{A15F4A49-A35C-2A4F-DBE4-E69E854F3C18}"/>
          </ac:spMkLst>
        </pc:spChg>
        <pc:spChg chg="add del mod modVis">
          <ac:chgData name="Knut Erik Rekdal" userId="d0eebe2d-c13b-4531-be2d-d180fee10ebf" providerId="ADAL" clId="{4E8B873A-85D6-490F-A3CB-26E44A5DEE60}" dt="2025-05-27T11:01:02.110" v="26548"/>
          <ac:spMkLst>
            <pc:docMk/>
            <pc:sldMk cId="1748951109" sldId="818"/>
            <ac:spMk id="117" creationId="{9855A6A2-F5A2-CC73-F152-FB4FCFC0AA67}"/>
          </ac:spMkLst>
        </pc:spChg>
        <pc:spChg chg="add del mod">
          <ac:chgData name="Knut Erik Rekdal" userId="d0eebe2d-c13b-4531-be2d-d180fee10ebf" providerId="ADAL" clId="{4E8B873A-85D6-490F-A3CB-26E44A5DEE60}" dt="2025-05-27T12:31:14.431" v="84407"/>
          <ac:spMkLst>
            <pc:docMk/>
            <pc:sldMk cId="1748951109" sldId="818"/>
            <ac:spMk id="118" creationId="{0465C265-D6FE-1F64-AAE5-9A230A55CCB7}"/>
          </ac:spMkLst>
        </pc:spChg>
        <pc:spChg chg="add del mod modVis">
          <ac:chgData name="Knut Erik Rekdal" userId="d0eebe2d-c13b-4531-be2d-d180fee10ebf" providerId="ADAL" clId="{4E8B873A-85D6-490F-A3CB-26E44A5DEE60}" dt="2025-05-27T11:01:06.167" v="26667"/>
          <ac:spMkLst>
            <pc:docMk/>
            <pc:sldMk cId="1748951109" sldId="818"/>
            <ac:spMk id="120" creationId="{022F5477-35CE-5FF8-85F3-542D477DABA0}"/>
          </ac:spMkLst>
        </pc:spChg>
        <pc:spChg chg="add del mod modVis">
          <ac:chgData name="Knut Erik Rekdal" userId="d0eebe2d-c13b-4531-be2d-d180fee10ebf" providerId="ADAL" clId="{4E8B873A-85D6-490F-A3CB-26E44A5DEE60}" dt="2025-05-27T11:01:18.763" v="27097"/>
          <ac:spMkLst>
            <pc:docMk/>
            <pc:sldMk cId="1748951109" sldId="818"/>
            <ac:spMk id="122" creationId="{D94CCBE5-CF88-055B-1E49-1BE4A05E26E1}"/>
          </ac:spMkLst>
        </pc:spChg>
        <pc:spChg chg="add del mod modVis">
          <ac:chgData name="Knut Erik Rekdal" userId="d0eebe2d-c13b-4531-be2d-d180fee10ebf" providerId="ADAL" clId="{4E8B873A-85D6-490F-A3CB-26E44A5DEE60}" dt="2025-05-27T11:01:22.507" v="27401"/>
          <ac:spMkLst>
            <pc:docMk/>
            <pc:sldMk cId="1748951109" sldId="818"/>
            <ac:spMk id="135" creationId="{F18E7F26-99E5-E910-E969-82EB8A63D80C}"/>
          </ac:spMkLst>
        </pc:spChg>
        <pc:spChg chg="add del mod ord">
          <ac:chgData name="Knut Erik Rekdal" userId="d0eebe2d-c13b-4531-be2d-d180fee10ebf" providerId="ADAL" clId="{4E8B873A-85D6-490F-A3CB-26E44A5DEE60}" dt="2025-05-27T11:02:03.911" v="29462"/>
          <ac:spMkLst>
            <pc:docMk/>
            <pc:sldMk cId="1748951109" sldId="818"/>
            <ac:spMk id="136" creationId="{55278B8D-BEF8-F789-AF7F-82BAA84DBEC4}"/>
          </ac:spMkLst>
        </pc:spChg>
        <pc:spChg chg="add del mod modVis">
          <ac:chgData name="Knut Erik Rekdal" userId="d0eebe2d-c13b-4531-be2d-d180fee10ebf" providerId="ADAL" clId="{4E8B873A-85D6-490F-A3CB-26E44A5DEE60}" dt="2025-05-27T11:01:25.126" v="27599"/>
          <ac:spMkLst>
            <pc:docMk/>
            <pc:sldMk cId="1748951109" sldId="818"/>
            <ac:spMk id="139" creationId="{08588D52-0982-F1D1-B61F-F5846315FD53}"/>
          </ac:spMkLst>
        </pc:spChg>
        <pc:spChg chg="add del mod modVis">
          <ac:chgData name="Knut Erik Rekdal" userId="d0eebe2d-c13b-4531-be2d-d180fee10ebf" providerId="ADAL" clId="{4E8B873A-85D6-490F-A3CB-26E44A5DEE60}" dt="2025-05-27T11:01:27.434" v="27811"/>
          <ac:spMkLst>
            <pc:docMk/>
            <pc:sldMk cId="1748951109" sldId="818"/>
            <ac:spMk id="141" creationId="{10417ABB-458B-E831-A68E-14011E28DE72}"/>
          </ac:spMkLst>
        </pc:spChg>
        <pc:spChg chg="add del mod modVis">
          <ac:chgData name="Knut Erik Rekdal" userId="d0eebe2d-c13b-4531-be2d-d180fee10ebf" providerId="ADAL" clId="{4E8B873A-85D6-490F-A3CB-26E44A5DEE60}" dt="2025-05-27T11:01:37.011" v="28172"/>
          <ac:spMkLst>
            <pc:docMk/>
            <pc:sldMk cId="1748951109" sldId="818"/>
            <ac:spMk id="143" creationId="{C3BBC5D8-0DC4-7E13-CCEC-4E3ABDC3352A}"/>
          </ac:spMkLst>
        </pc:spChg>
        <pc:spChg chg="add del mod modVis">
          <ac:chgData name="Knut Erik Rekdal" userId="d0eebe2d-c13b-4531-be2d-d180fee10ebf" providerId="ADAL" clId="{4E8B873A-85D6-490F-A3CB-26E44A5DEE60}" dt="2025-05-27T11:01:42.813" v="28388"/>
          <ac:spMkLst>
            <pc:docMk/>
            <pc:sldMk cId="1748951109" sldId="818"/>
            <ac:spMk id="145" creationId="{4996AB27-AA95-5780-4BB2-0D8C15F4BCC3}"/>
          </ac:spMkLst>
        </pc:spChg>
        <pc:spChg chg="del mod ord">
          <ac:chgData name="Knut Erik Rekdal" userId="d0eebe2d-c13b-4531-be2d-d180fee10ebf" providerId="ADAL" clId="{4E8B873A-85D6-490F-A3CB-26E44A5DEE60}" dt="2025-05-27T11:00:29.415" v="23845" actId="478"/>
          <ac:spMkLst>
            <pc:docMk/>
            <pc:sldMk cId="1748951109" sldId="818"/>
            <ac:spMk id="149" creationId="{78C8747E-A1D5-4D4F-5D36-B0A6BA25CB8F}"/>
          </ac:spMkLst>
        </pc:spChg>
        <pc:spChg chg="del mod ord">
          <ac:chgData name="Knut Erik Rekdal" userId="d0eebe2d-c13b-4531-be2d-d180fee10ebf" providerId="ADAL" clId="{4E8B873A-85D6-490F-A3CB-26E44A5DEE60}" dt="2025-05-27T11:00:29.415" v="23845" actId="478"/>
          <ac:spMkLst>
            <pc:docMk/>
            <pc:sldMk cId="1748951109" sldId="818"/>
            <ac:spMk id="150" creationId="{DA2EC632-0CF0-2E56-5A55-1447BEE6B343}"/>
          </ac:spMkLst>
        </pc:spChg>
        <pc:spChg chg="del mod ord">
          <ac:chgData name="Knut Erik Rekdal" userId="d0eebe2d-c13b-4531-be2d-d180fee10ebf" providerId="ADAL" clId="{4E8B873A-85D6-490F-A3CB-26E44A5DEE60}" dt="2025-05-27T11:00:29.415" v="23845" actId="478"/>
          <ac:spMkLst>
            <pc:docMk/>
            <pc:sldMk cId="1748951109" sldId="818"/>
            <ac:spMk id="151" creationId="{FDCB262A-092B-FE07-6AA7-DCD62B0159FC}"/>
          </ac:spMkLst>
        </pc:spChg>
        <pc:spChg chg="del mod ord">
          <ac:chgData name="Knut Erik Rekdal" userId="d0eebe2d-c13b-4531-be2d-d180fee10ebf" providerId="ADAL" clId="{4E8B873A-85D6-490F-A3CB-26E44A5DEE60}" dt="2025-05-27T11:00:29.415" v="23845" actId="478"/>
          <ac:spMkLst>
            <pc:docMk/>
            <pc:sldMk cId="1748951109" sldId="818"/>
            <ac:spMk id="152" creationId="{1AE18840-F1AA-AA55-8A14-9F2E2776747E}"/>
          </ac:spMkLst>
        </pc:spChg>
        <pc:spChg chg="del mod">
          <ac:chgData name="Knut Erik Rekdal" userId="d0eebe2d-c13b-4531-be2d-d180fee10ebf" providerId="ADAL" clId="{4E8B873A-85D6-490F-A3CB-26E44A5DEE60}" dt="2025-05-27T11:02:56.008" v="30765"/>
          <ac:spMkLst>
            <pc:docMk/>
            <pc:sldMk cId="1748951109" sldId="818"/>
            <ac:spMk id="204" creationId="{3E95BDD0-168B-3DD6-33B9-A4EE8DD21599}"/>
          </ac:spMkLst>
        </pc:spChg>
        <pc:spChg chg="add del mod">
          <ac:chgData name="Knut Erik Rekdal" userId="d0eebe2d-c13b-4531-be2d-d180fee10ebf" providerId="ADAL" clId="{4E8B873A-85D6-490F-A3CB-26E44A5DEE60}" dt="2025-05-27T11:02:56.010" v="30767"/>
          <ac:spMkLst>
            <pc:docMk/>
            <pc:sldMk cId="1748951109" sldId="818"/>
            <ac:spMk id="234" creationId="{A104D38D-6FA4-FF2A-8B64-6BBF35163686}"/>
          </ac:spMkLst>
        </pc:spChg>
        <pc:spChg chg="del mod">
          <ac:chgData name="Knut Erik Rekdal" userId="d0eebe2d-c13b-4531-be2d-d180fee10ebf" providerId="ADAL" clId="{4E8B873A-85D6-490F-A3CB-26E44A5DEE60}" dt="2025-05-27T11:02:56.010" v="30768"/>
          <ac:spMkLst>
            <pc:docMk/>
            <pc:sldMk cId="1748951109" sldId="818"/>
            <ac:spMk id="235" creationId="{D75B9E15-1BB6-12C1-07ED-BA8E078D36EA}"/>
          </ac:spMkLst>
        </pc:spChg>
        <pc:spChg chg="add del mod">
          <ac:chgData name="Knut Erik Rekdal" userId="d0eebe2d-c13b-4531-be2d-d180fee10ebf" providerId="ADAL" clId="{4E8B873A-85D6-490F-A3CB-26E44A5DEE60}" dt="2025-05-27T11:02:56.010" v="30769"/>
          <ac:spMkLst>
            <pc:docMk/>
            <pc:sldMk cId="1748951109" sldId="818"/>
            <ac:spMk id="236" creationId="{1715F3DC-0EF9-287F-B32E-B42CD3E92E20}"/>
          </ac:spMkLst>
        </pc:spChg>
        <pc:spChg chg="del mod">
          <ac:chgData name="Knut Erik Rekdal" userId="d0eebe2d-c13b-4531-be2d-d180fee10ebf" providerId="ADAL" clId="{4E8B873A-85D6-490F-A3CB-26E44A5DEE60}" dt="2025-05-27T11:02:56.010" v="30770"/>
          <ac:spMkLst>
            <pc:docMk/>
            <pc:sldMk cId="1748951109" sldId="818"/>
            <ac:spMk id="237" creationId="{67230BBD-1FDF-35FE-FE8E-BDF77ABD2AC0}"/>
          </ac:spMkLst>
        </pc:spChg>
        <pc:spChg chg="del mod">
          <ac:chgData name="Knut Erik Rekdal" userId="d0eebe2d-c13b-4531-be2d-d180fee10ebf" providerId="ADAL" clId="{4E8B873A-85D6-490F-A3CB-26E44A5DEE60}" dt="2025-05-27T11:02:56.010" v="30771"/>
          <ac:spMkLst>
            <pc:docMk/>
            <pc:sldMk cId="1748951109" sldId="818"/>
            <ac:spMk id="238" creationId="{436D4063-7C6C-87C7-1B9B-D9F285909283}"/>
          </ac:spMkLst>
        </pc:spChg>
        <pc:spChg chg="del mod">
          <ac:chgData name="Knut Erik Rekdal" userId="d0eebe2d-c13b-4531-be2d-d180fee10ebf" providerId="ADAL" clId="{4E8B873A-85D6-490F-A3CB-26E44A5DEE60}" dt="2025-05-27T11:02:56.010" v="30766"/>
          <ac:spMkLst>
            <pc:docMk/>
            <pc:sldMk cId="1748951109" sldId="818"/>
            <ac:spMk id="239" creationId="{38D1CF1B-70E5-EDBD-E9DE-92EBA6618925}"/>
          </ac:spMkLst>
        </pc:spChg>
        <pc:spChg chg="add del mod">
          <ac:chgData name="Knut Erik Rekdal" userId="d0eebe2d-c13b-4531-be2d-d180fee10ebf" providerId="ADAL" clId="{4E8B873A-85D6-490F-A3CB-26E44A5DEE60}" dt="2025-05-27T11:02:56.008" v="30764"/>
          <ac:spMkLst>
            <pc:docMk/>
            <pc:sldMk cId="1748951109" sldId="818"/>
            <ac:spMk id="240" creationId="{1F360176-5989-E66E-FC67-5F78C2064A62}"/>
          </ac:spMkLst>
        </pc:spChg>
        <pc:spChg chg="mod">
          <ac:chgData name="Knut Erik Rekdal" userId="d0eebe2d-c13b-4531-be2d-d180fee10ebf" providerId="ADAL" clId="{4E8B873A-85D6-490F-A3CB-26E44A5DEE60}" dt="2025-05-27T12:31:51.287" v="85325"/>
          <ac:spMkLst>
            <pc:docMk/>
            <pc:sldMk cId="1748951109" sldId="818"/>
            <ac:spMk id="241" creationId="{AC08972B-76DE-F3CD-2998-550DB1BEEC36}"/>
          </ac:spMkLst>
        </pc:spChg>
        <pc:spChg chg="mod">
          <ac:chgData name="Knut Erik Rekdal" userId="d0eebe2d-c13b-4531-be2d-d180fee10ebf" providerId="ADAL" clId="{4E8B873A-85D6-490F-A3CB-26E44A5DEE60}" dt="2025-05-27T12:31:51.287" v="85326"/>
          <ac:spMkLst>
            <pc:docMk/>
            <pc:sldMk cId="1748951109" sldId="818"/>
            <ac:spMk id="242" creationId="{842C4814-27F1-9582-39F7-65E4EBAC2CA3}"/>
          </ac:spMkLst>
        </pc:spChg>
        <pc:spChg chg="mod">
          <ac:chgData name="Knut Erik Rekdal" userId="d0eebe2d-c13b-4531-be2d-d180fee10ebf" providerId="ADAL" clId="{4E8B873A-85D6-490F-A3CB-26E44A5DEE60}" dt="2025-05-27T12:31:51.287" v="85327"/>
          <ac:spMkLst>
            <pc:docMk/>
            <pc:sldMk cId="1748951109" sldId="818"/>
            <ac:spMk id="243" creationId="{6F49AFD2-ABF3-50C6-9953-FA0BCC5323E9}"/>
          </ac:spMkLst>
        </pc:spChg>
        <pc:spChg chg="mod">
          <ac:chgData name="Knut Erik Rekdal" userId="d0eebe2d-c13b-4531-be2d-d180fee10ebf" providerId="ADAL" clId="{4E8B873A-85D6-490F-A3CB-26E44A5DEE60}" dt="2025-05-27T12:31:51.287" v="85328"/>
          <ac:spMkLst>
            <pc:docMk/>
            <pc:sldMk cId="1748951109" sldId="818"/>
            <ac:spMk id="244" creationId="{0BDB63F0-5A14-E6F3-BFEA-D5711E982B08}"/>
          </ac:spMkLst>
        </pc:spChg>
        <pc:spChg chg="add mod">
          <ac:chgData name="Knut Erik Rekdal" userId="d0eebe2d-c13b-4531-be2d-d180fee10ebf" providerId="ADAL" clId="{4E8B873A-85D6-490F-A3CB-26E44A5DEE60}" dt="2025-05-27T12:31:51.287" v="85329"/>
          <ac:spMkLst>
            <pc:docMk/>
            <pc:sldMk cId="1748951109" sldId="818"/>
            <ac:spMk id="245" creationId="{2CA8C800-EE3B-6378-9CBF-D3C3AA6082AA}"/>
          </ac:spMkLst>
        </pc:spChg>
        <pc:spChg chg="add mod">
          <ac:chgData name="Knut Erik Rekdal" userId="d0eebe2d-c13b-4531-be2d-d180fee10ebf" providerId="ADAL" clId="{4E8B873A-85D6-490F-A3CB-26E44A5DEE60}" dt="2025-05-27T12:31:51.287" v="85330"/>
          <ac:spMkLst>
            <pc:docMk/>
            <pc:sldMk cId="1748951109" sldId="818"/>
            <ac:spMk id="246" creationId="{3B36D0F9-5F87-F311-6086-CDE5BE569B6D}"/>
          </ac:spMkLst>
        </pc:spChg>
        <pc:spChg chg="mod">
          <ac:chgData name="Knut Erik Rekdal" userId="d0eebe2d-c13b-4531-be2d-d180fee10ebf" providerId="ADAL" clId="{4E8B873A-85D6-490F-A3CB-26E44A5DEE60}" dt="2025-05-27T12:31:51.287" v="85331"/>
          <ac:spMkLst>
            <pc:docMk/>
            <pc:sldMk cId="1748951109" sldId="818"/>
            <ac:spMk id="247" creationId="{82E3E724-BA55-707D-355B-0FCB387E978E}"/>
          </ac:spMkLst>
        </pc:spChg>
        <pc:spChg chg="mod">
          <ac:chgData name="Knut Erik Rekdal" userId="d0eebe2d-c13b-4531-be2d-d180fee10ebf" providerId="ADAL" clId="{4E8B873A-85D6-490F-A3CB-26E44A5DEE60}" dt="2025-05-27T12:31:51.287" v="85332"/>
          <ac:spMkLst>
            <pc:docMk/>
            <pc:sldMk cId="1748951109" sldId="818"/>
            <ac:spMk id="248" creationId="{ACAD8731-4185-CCFD-A2C8-0174B0B3CDFE}"/>
          </ac:spMkLst>
        </pc:spChg>
        <pc:spChg chg="mod">
          <ac:chgData name="Knut Erik Rekdal" userId="d0eebe2d-c13b-4531-be2d-d180fee10ebf" providerId="ADAL" clId="{4E8B873A-85D6-490F-A3CB-26E44A5DEE60}" dt="2025-05-27T12:31:51.287" v="85333"/>
          <ac:spMkLst>
            <pc:docMk/>
            <pc:sldMk cId="1748951109" sldId="818"/>
            <ac:spMk id="249" creationId="{03C9B03F-7AB8-73C3-87FA-F54D05D2C34F}"/>
          </ac:spMkLst>
        </pc:spChg>
        <pc:spChg chg="mod">
          <ac:chgData name="Knut Erik Rekdal" userId="d0eebe2d-c13b-4531-be2d-d180fee10ebf" providerId="ADAL" clId="{4E8B873A-85D6-490F-A3CB-26E44A5DEE60}" dt="2025-05-27T12:31:51.287" v="85334"/>
          <ac:spMkLst>
            <pc:docMk/>
            <pc:sldMk cId="1748951109" sldId="818"/>
            <ac:spMk id="250" creationId="{DF0AE847-6297-8FF5-AF45-9DEA91C9F89B}"/>
          </ac:spMkLst>
        </pc:spChg>
        <pc:spChg chg="mod">
          <ac:chgData name="Knut Erik Rekdal" userId="d0eebe2d-c13b-4531-be2d-d180fee10ebf" providerId="ADAL" clId="{4E8B873A-85D6-490F-A3CB-26E44A5DEE60}" dt="2025-05-27T12:31:51.287" v="85335"/>
          <ac:spMkLst>
            <pc:docMk/>
            <pc:sldMk cId="1748951109" sldId="818"/>
            <ac:spMk id="252" creationId="{AAFF75C8-66E9-0F47-1BD4-C46A640C3F2A}"/>
          </ac:spMkLst>
        </pc:spChg>
        <pc:spChg chg="mod">
          <ac:chgData name="Knut Erik Rekdal" userId="d0eebe2d-c13b-4531-be2d-d180fee10ebf" providerId="ADAL" clId="{4E8B873A-85D6-490F-A3CB-26E44A5DEE60}" dt="2025-05-27T12:31:51.287" v="85336"/>
          <ac:spMkLst>
            <pc:docMk/>
            <pc:sldMk cId="1748951109" sldId="818"/>
            <ac:spMk id="263" creationId="{B00AFE31-0F1C-AB85-C4D9-DEAFD0EB6261}"/>
          </ac:spMkLst>
        </pc:spChg>
        <pc:spChg chg="mod">
          <ac:chgData name="Knut Erik Rekdal" userId="d0eebe2d-c13b-4531-be2d-d180fee10ebf" providerId="ADAL" clId="{4E8B873A-85D6-490F-A3CB-26E44A5DEE60}" dt="2025-05-27T12:31:51.303" v="85338"/>
          <ac:spMkLst>
            <pc:docMk/>
            <pc:sldMk cId="1748951109" sldId="818"/>
            <ac:spMk id="265" creationId="{431BF48D-C43A-49F3-3639-F83C65A702A0}"/>
          </ac:spMkLst>
        </pc:spChg>
        <pc:spChg chg="mod">
          <ac:chgData name="Knut Erik Rekdal" userId="d0eebe2d-c13b-4531-be2d-d180fee10ebf" providerId="ADAL" clId="{4E8B873A-85D6-490F-A3CB-26E44A5DEE60}" dt="2025-05-27T12:31:51.303" v="85339"/>
          <ac:spMkLst>
            <pc:docMk/>
            <pc:sldMk cId="1748951109" sldId="818"/>
            <ac:spMk id="274" creationId="{AF2E71DC-2E05-DBC2-4CC6-7A2DC0B3F677}"/>
          </ac:spMkLst>
        </pc:spChg>
        <pc:spChg chg="add del mod">
          <ac:chgData name="Knut Erik Rekdal" userId="d0eebe2d-c13b-4531-be2d-d180fee10ebf" providerId="ADAL" clId="{4E8B873A-85D6-490F-A3CB-26E44A5DEE60}" dt="2025-05-27T11:02:17.851" v="29619"/>
          <ac:spMkLst>
            <pc:docMk/>
            <pc:sldMk cId="1748951109" sldId="818"/>
            <ac:spMk id="275" creationId="{EA195987-D427-5340-DAE0-6FC7413CA200}"/>
          </ac:spMkLst>
        </pc:spChg>
        <pc:spChg chg="add del mod">
          <ac:chgData name="Knut Erik Rekdal" userId="d0eebe2d-c13b-4531-be2d-d180fee10ebf" providerId="ADAL" clId="{4E8B873A-85D6-490F-A3CB-26E44A5DEE60}" dt="2025-05-27T11:02:17.853" v="29620"/>
          <ac:spMkLst>
            <pc:docMk/>
            <pc:sldMk cId="1748951109" sldId="818"/>
            <ac:spMk id="276" creationId="{44DA5F3C-0F7C-2423-A26D-3BDD8CDF93DC}"/>
          </ac:spMkLst>
        </pc:spChg>
        <pc:spChg chg="del mod">
          <ac:chgData name="Knut Erik Rekdal" userId="d0eebe2d-c13b-4531-be2d-d180fee10ebf" providerId="ADAL" clId="{4E8B873A-85D6-490F-A3CB-26E44A5DEE60}" dt="2025-05-27T11:02:17.853" v="29621"/>
          <ac:spMkLst>
            <pc:docMk/>
            <pc:sldMk cId="1748951109" sldId="818"/>
            <ac:spMk id="284" creationId="{8AB44F05-D776-24F4-0B99-D70595F6F256}"/>
          </ac:spMkLst>
        </pc:spChg>
        <pc:spChg chg="del mod ord">
          <ac:chgData name="Knut Erik Rekdal" userId="d0eebe2d-c13b-4531-be2d-d180fee10ebf" providerId="ADAL" clId="{4E8B873A-85D6-490F-A3CB-26E44A5DEE60}" dt="2025-05-27T11:02:17.853" v="29623"/>
          <ac:spMkLst>
            <pc:docMk/>
            <pc:sldMk cId="1748951109" sldId="818"/>
            <ac:spMk id="286" creationId="{B2B032A0-FAA7-B5CD-5653-E819F82D55EB}"/>
          </ac:spMkLst>
        </pc:spChg>
        <pc:spChg chg="del mod">
          <ac:chgData name="Knut Erik Rekdal" userId="d0eebe2d-c13b-4531-be2d-d180fee10ebf" providerId="ADAL" clId="{4E8B873A-85D6-490F-A3CB-26E44A5DEE60}" dt="2025-05-27T11:02:17.853" v="29624"/>
          <ac:spMkLst>
            <pc:docMk/>
            <pc:sldMk cId="1748951109" sldId="818"/>
            <ac:spMk id="380" creationId="{96740A5C-7891-FCF2-D2EE-38829E0777C1}"/>
          </ac:spMkLst>
        </pc:spChg>
        <pc:spChg chg="del mod">
          <ac:chgData name="Knut Erik Rekdal" userId="d0eebe2d-c13b-4531-be2d-d180fee10ebf" providerId="ADAL" clId="{4E8B873A-85D6-490F-A3CB-26E44A5DEE60}" dt="2025-05-27T11:02:17.853" v="29625"/>
          <ac:spMkLst>
            <pc:docMk/>
            <pc:sldMk cId="1748951109" sldId="818"/>
            <ac:spMk id="381" creationId="{74C38D8D-DAC3-8AC3-6C2F-AC06C34FDEBE}"/>
          </ac:spMkLst>
        </pc:spChg>
        <pc:spChg chg="del mod ord">
          <ac:chgData name="Knut Erik Rekdal" userId="d0eebe2d-c13b-4531-be2d-d180fee10ebf" providerId="ADAL" clId="{4E8B873A-85D6-490F-A3CB-26E44A5DEE60}" dt="2025-05-27T11:02:17.855" v="29627"/>
          <ac:spMkLst>
            <pc:docMk/>
            <pc:sldMk cId="1748951109" sldId="818"/>
            <ac:spMk id="382" creationId="{801BAC0D-ED2A-33F0-33F8-42ABA5F12043}"/>
          </ac:spMkLst>
        </pc:spChg>
        <pc:spChg chg="add del mod">
          <ac:chgData name="Knut Erik Rekdal" userId="d0eebe2d-c13b-4531-be2d-d180fee10ebf" providerId="ADAL" clId="{4E8B873A-85D6-490F-A3CB-26E44A5DEE60}" dt="2025-05-27T11:02:17.856" v="29628"/>
          <ac:spMkLst>
            <pc:docMk/>
            <pc:sldMk cId="1748951109" sldId="818"/>
            <ac:spMk id="383" creationId="{A2DEFE9B-6848-DF33-74A6-C00686600D8F}"/>
          </ac:spMkLst>
        </pc:spChg>
        <pc:spChg chg="del mod ord">
          <ac:chgData name="Knut Erik Rekdal" userId="d0eebe2d-c13b-4531-be2d-d180fee10ebf" providerId="ADAL" clId="{4E8B873A-85D6-490F-A3CB-26E44A5DEE60}" dt="2025-05-27T11:02:17.856" v="29630"/>
          <ac:spMkLst>
            <pc:docMk/>
            <pc:sldMk cId="1748951109" sldId="818"/>
            <ac:spMk id="384" creationId="{88EE7483-9C43-0924-9823-2D81622A2756}"/>
          </ac:spMkLst>
        </pc:spChg>
        <pc:spChg chg="del mod">
          <ac:chgData name="Knut Erik Rekdal" userId="d0eebe2d-c13b-4531-be2d-d180fee10ebf" providerId="ADAL" clId="{4E8B873A-85D6-490F-A3CB-26E44A5DEE60}" dt="2025-05-27T11:02:17.856" v="29631"/>
          <ac:spMkLst>
            <pc:docMk/>
            <pc:sldMk cId="1748951109" sldId="818"/>
            <ac:spMk id="385" creationId="{D77FCEA2-3C43-7480-012F-30E777CE8FF0}"/>
          </ac:spMkLst>
        </pc:spChg>
        <pc:spChg chg="add del mod ord">
          <ac:chgData name="Knut Erik Rekdal" userId="d0eebe2d-c13b-4531-be2d-d180fee10ebf" providerId="ADAL" clId="{4E8B873A-85D6-490F-A3CB-26E44A5DEE60}" dt="2025-05-27T11:02:17.856" v="29633"/>
          <ac:spMkLst>
            <pc:docMk/>
            <pc:sldMk cId="1748951109" sldId="818"/>
            <ac:spMk id="386" creationId="{C088474A-C304-934E-A322-A24E3641CD83}"/>
          </ac:spMkLst>
        </pc:spChg>
        <pc:spChg chg="del mod">
          <ac:chgData name="Knut Erik Rekdal" userId="d0eebe2d-c13b-4531-be2d-d180fee10ebf" providerId="ADAL" clId="{4E8B873A-85D6-490F-A3CB-26E44A5DEE60}" dt="2025-05-27T11:02:17.856" v="29634"/>
          <ac:spMkLst>
            <pc:docMk/>
            <pc:sldMk cId="1748951109" sldId="818"/>
            <ac:spMk id="387" creationId="{EFD7BCBA-A0ED-3D48-8B05-B8FC3FCD23B8}"/>
          </ac:spMkLst>
        </pc:spChg>
        <pc:spChg chg="add del mod ord">
          <ac:chgData name="Knut Erik Rekdal" userId="d0eebe2d-c13b-4531-be2d-d180fee10ebf" providerId="ADAL" clId="{4E8B873A-85D6-490F-A3CB-26E44A5DEE60}" dt="2025-05-27T11:02:17.858" v="29638"/>
          <ac:spMkLst>
            <pc:docMk/>
            <pc:sldMk cId="1748951109" sldId="818"/>
            <ac:spMk id="388" creationId="{75AF125E-8F85-649B-7137-10A88D126D52}"/>
          </ac:spMkLst>
        </pc:spChg>
        <pc:spChg chg="del mod ord">
          <ac:chgData name="Knut Erik Rekdal" userId="d0eebe2d-c13b-4531-be2d-d180fee10ebf" providerId="ADAL" clId="{4E8B873A-85D6-490F-A3CB-26E44A5DEE60}" dt="2025-05-27T11:02:17.858" v="29640"/>
          <ac:spMkLst>
            <pc:docMk/>
            <pc:sldMk cId="1748951109" sldId="818"/>
            <ac:spMk id="389" creationId="{383A985D-0AC8-DFBC-7A20-EA4D44BB9B5F}"/>
          </ac:spMkLst>
        </pc:spChg>
        <pc:spChg chg="del mod">
          <ac:chgData name="Knut Erik Rekdal" userId="d0eebe2d-c13b-4531-be2d-d180fee10ebf" providerId="ADAL" clId="{4E8B873A-85D6-490F-A3CB-26E44A5DEE60}" dt="2025-05-27T12:31:51.258" v="85273"/>
          <ac:spMkLst>
            <pc:docMk/>
            <pc:sldMk cId="1748951109" sldId="818"/>
            <ac:spMk id="390" creationId="{FC5C120E-A73D-FCF0-EF39-EA18F1948F79}"/>
          </ac:spMkLst>
        </pc:spChg>
        <pc:spChg chg="del mod ord">
          <ac:chgData name="Knut Erik Rekdal" userId="d0eebe2d-c13b-4531-be2d-d180fee10ebf" providerId="ADAL" clId="{4E8B873A-85D6-490F-A3CB-26E44A5DEE60}" dt="2025-05-27T11:02:17.858" v="29636"/>
          <ac:spMkLst>
            <pc:docMk/>
            <pc:sldMk cId="1748951109" sldId="818"/>
            <ac:spMk id="391" creationId="{85C57107-00E5-1880-2DD6-4DFF564BA750}"/>
          </ac:spMkLst>
        </pc:spChg>
        <pc:spChg chg="mod">
          <ac:chgData name="Knut Erik Rekdal" userId="d0eebe2d-c13b-4531-be2d-d180fee10ebf" providerId="ADAL" clId="{4E8B873A-85D6-490F-A3CB-26E44A5DEE60}" dt="2025-05-27T12:31:51.303" v="85337"/>
          <ac:spMkLst>
            <pc:docMk/>
            <pc:sldMk cId="1748951109" sldId="818"/>
            <ac:spMk id="392" creationId="{0F0448F7-09B8-1CF8-1582-FE11AAA77FD6}"/>
          </ac:spMkLst>
        </pc:spChg>
        <pc:spChg chg="del mod">
          <ac:chgData name="Knut Erik Rekdal" userId="d0eebe2d-c13b-4531-be2d-d180fee10ebf" providerId="ADAL" clId="{4E8B873A-85D6-490F-A3CB-26E44A5DEE60}" dt="2025-05-27T11:02:17.851" v="29617"/>
          <ac:spMkLst>
            <pc:docMk/>
            <pc:sldMk cId="1748951109" sldId="818"/>
            <ac:spMk id="394" creationId="{15A8C52A-8D1F-BAA2-8D8E-A21EADAD1949}"/>
          </ac:spMkLst>
        </pc:spChg>
        <pc:spChg chg="del mod">
          <ac:chgData name="Knut Erik Rekdal" userId="d0eebe2d-c13b-4531-be2d-d180fee10ebf" providerId="ADAL" clId="{4E8B873A-85D6-490F-A3CB-26E44A5DEE60}" dt="2025-05-27T11:02:17.851" v="29618"/>
          <ac:spMkLst>
            <pc:docMk/>
            <pc:sldMk cId="1748951109" sldId="818"/>
            <ac:spMk id="395" creationId="{70E190F6-B1A0-4380-C90A-8FBDAE8A2371}"/>
          </ac:spMkLst>
        </pc:spChg>
        <pc:spChg chg="mod">
          <ac:chgData name="Knut Erik Rekdal" userId="d0eebe2d-c13b-4531-be2d-d180fee10ebf" providerId="ADAL" clId="{4E8B873A-85D6-490F-A3CB-26E44A5DEE60}" dt="2025-05-27T12:31:51.303" v="85344"/>
          <ac:spMkLst>
            <pc:docMk/>
            <pc:sldMk cId="1748951109" sldId="818"/>
            <ac:spMk id="396" creationId="{26688B0A-F286-EF88-FB8F-893EF7DB9A0A}"/>
          </ac:spMkLst>
        </pc:spChg>
        <pc:spChg chg="add del mod modVis">
          <ac:chgData name="Knut Erik Rekdal" userId="d0eebe2d-c13b-4531-be2d-d180fee10ebf" providerId="ADAL" clId="{4E8B873A-85D6-490F-A3CB-26E44A5DEE60}" dt="2025-05-27T11:01:48.083" v="29371"/>
          <ac:spMkLst>
            <pc:docMk/>
            <pc:sldMk cId="1748951109" sldId="818"/>
            <ac:spMk id="397" creationId="{0DBE069B-76CB-20A4-13FB-024700FA7297}"/>
          </ac:spMkLst>
        </pc:spChg>
        <pc:spChg chg="add del mod modVis">
          <ac:chgData name="Knut Erik Rekdal" userId="d0eebe2d-c13b-4531-be2d-d180fee10ebf" providerId="ADAL" clId="{4E8B873A-85D6-490F-A3CB-26E44A5DEE60}" dt="2025-05-27T11:02:04.011" v="29578"/>
          <ac:spMkLst>
            <pc:docMk/>
            <pc:sldMk cId="1748951109" sldId="818"/>
            <ac:spMk id="399" creationId="{A78A4CAC-FA6F-4969-30AA-570A661753CA}"/>
          </ac:spMkLst>
        </pc:spChg>
        <pc:spChg chg="add del mod modVis">
          <ac:chgData name="Knut Erik Rekdal" userId="d0eebe2d-c13b-4531-be2d-d180fee10ebf" providerId="ADAL" clId="{4E8B873A-85D6-490F-A3CB-26E44A5DEE60}" dt="2025-05-27T11:02:17.950" v="29777"/>
          <ac:spMkLst>
            <pc:docMk/>
            <pc:sldMk cId="1748951109" sldId="818"/>
            <ac:spMk id="401" creationId="{3F709F92-8F1E-E211-00F4-A37EEA380A56}"/>
          </ac:spMkLst>
        </pc:spChg>
        <pc:spChg chg="add del mod modVis">
          <ac:chgData name="Knut Erik Rekdal" userId="d0eebe2d-c13b-4531-be2d-d180fee10ebf" providerId="ADAL" clId="{4E8B873A-85D6-490F-A3CB-26E44A5DEE60}" dt="2025-05-27T11:02:30.809" v="29900"/>
          <ac:spMkLst>
            <pc:docMk/>
            <pc:sldMk cId="1748951109" sldId="818"/>
            <ac:spMk id="403" creationId="{9F787D8E-3CB9-B914-9B41-BA549D2BC6D1}"/>
          </ac:spMkLst>
        </pc:spChg>
        <pc:spChg chg="add del mod modVis">
          <ac:chgData name="Knut Erik Rekdal" userId="d0eebe2d-c13b-4531-be2d-d180fee10ebf" providerId="ADAL" clId="{4E8B873A-85D6-490F-A3CB-26E44A5DEE60}" dt="2025-05-27T11:02:34.995" v="30019"/>
          <ac:spMkLst>
            <pc:docMk/>
            <pc:sldMk cId="1748951109" sldId="818"/>
            <ac:spMk id="405" creationId="{03826948-FB46-448A-701A-E9A77BDADB47}"/>
          </ac:spMkLst>
        </pc:spChg>
        <pc:spChg chg="add del mod modVis">
          <ac:chgData name="Knut Erik Rekdal" userId="d0eebe2d-c13b-4531-be2d-d180fee10ebf" providerId="ADAL" clId="{4E8B873A-85D6-490F-A3CB-26E44A5DEE60}" dt="2025-05-27T11:02:35.182" v="30140"/>
          <ac:spMkLst>
            <pc:docMk/>
            <pc:sldMk cId="1748951109" sldId="818"/>
            <ac:spMk id="407" creationId="{6024E267-6309-A410-DCF0-9577C9A0EC31}"/>
          </ac:spMkLst>
        </pc:spChg>
        <pc:spChg chg="add del mod modVis">
          <ac:chgData name="Knut Erik Rekdal" userId="d0eebe2d-c13b-4531-be2d-d180fee10ebf" providerId="ADAL" clId="{4E8B873A-85D6-490F-A3CB-26E44A5DEE60}" dt="2025-05-27T11:02:38.448" v="30255"/>
          <ac:spMkLst>
            <pc:docMk/>
            <pc:sldMk cId="1748951109" sldId="818"/>
            <ac:spMk id="409" creationId="{31519111-45D0-9B47-62A5-0EB634C48011}"/>
          </ac:spMkLst>
        </pc:spChg>
        <pc:spChg chg="add del mod modVis">
          <ac:chgData name="Knut Erik Rekdal" userId="d0eebe2d-c13b-4531-be2d-d180fee10ebf" providerId="ADAL" clId="{4E8B873A-85D6-490F-A3CB-26E44A5DEE60}" dt="2025-05-27T11:02:42.189" v="30424"/>
          <ac:spMkLst>
            <pc:docMk/>
            <pc:sldMk cId="1748951109" sldId="818"/>
            <ac:spMk id="411" creationId="{7FCDAF22-6D92-7A62-CD9A-C0AA4D8743BF}"/>
          </ac:spMkLst>
        </pc:spChg>
        <pc:spChg chg="add del mod modVis">
          <ac:chgData name="Knut Erik Rekdal" userId="d0eebe2d-c13b-4531-be2d-d180fee10ebf" providerId="ADAL" clId="{4E8B873A-85D6-490F-A3CB-26E44A5DEE60}" dt="2025-05-27T11:02:45.662" v="30539"/>
          <ac:spMkLst>
            <pc:docMk/>
            <pc:sldMk cId="1748951109" sldId="818"/>
            <ac:spMk id="413" creationId="{E14DBDB8-71AF-7B1F-6BDF-21D80ECB9F1A}"/>
          </ac:spMkLst>
        </pc:spChg>
        <pc:spChg chg="add del mod modVis">
          <ac:chgData name="Knut Erik Rekdal" userId="d0eebe2d-c13b-4531-be2d-d180fee10ebf" providerId="ADAL" clId="{4E8B873A-85D6-490F-A3CB-26E44A5DEE60}" dt="2025-05-27T11:02:51.990" v="30650"/>
          <ac:spMkLst>
            <pc:docMk/>
            <pc:sldMk cId="1748951109" sldId="818"/>
            <ac:spMk id="415" creationId="{66DDD473-AC66-9093-0D27-D5482D6173AE}"/>
          </ac:spMkLst>
        </pc:spChg>
        <pc:spChg chg="add del mod modVis">
          <ac:chgData name="Knut Erik Rekdal" userId="d0eebe2d-c13b-4531-be2d-d180fee10ebf" providerId="ADAL" clId="{4E8B873A-85D6-490F-A3CB-26E44A5DEE60}" dt="2025-05-27T11:02:55.715" v="30761"/>
          <ac:spMkLst>
            <pc:docMk/>
            <pc:sldMk cId="1748951109" sldId="818"/>
            <ac:spMk id="417" creationId="{42D98FC8-A51E-630A-C2FE-7FCCD4558D63}"/>
          </ac:spMkLst>
        </pc:spChg>
        <pc:spChg chg="add del mod modVis">
          <ac:chgData name="Knut Erik Rekdal" userId="d0eebe2d-c13b-4531-be2d-d180fee10ebf" providerId="ADAL" clId="{4E8B873A-85D6-490F-A3CB-26E44A5DEE60}" dt="2025-05-27T11:02:56.091" v="30874"/>
          <ac:spMkLst>
            <pc:docMk/>
            <pc:sldMk cId="1748951109" sldId="818"/>
            <ac:spMk id="419" creationId="{878A04F9-9B1F-28EB-AF6A-5DB79DAF3342}"/>
          </ac:spMkLst>
        </pc:spChg>
        <pc:spChg chg="add del mod modVis">
          <ac:chgData name="Knut Erik Rekdal" userId="d0eebe2d-c13b-4531-be2d-d180fee10ebf" providerId="ADAL" clId="{4E8B873A-85D6-490F-A3CB-26E44A5DEE60}" dt="2025-05-27T11:03:11.384" v="31901"/>
          <ac:spMkLst>
            <pc:docMk/>
            <pc:sldMk cId="1748951109" sldId="818"/>
            <ac:spMk id="421" creationId="{DC13A4D2-FB43-D77B-52DA-BEA39B6984A8}"/>
          </ac:spMkLst>
        </pc:spChg>
        <pc:spChg chg="add mod">
          <ac:chgData name="Knut Erik Rekdal" userId="d0eebe2d-c13b-4531-be2d-d180fee10ebf" providerId="ADAL" clId="{4E8B873A-85D6-490F-A3CB-26E44A5DEE60}" dt="2025-05-27T12:31:51.303" v="85340"/>
          <ac:spMkLst>
            <pc:docMk/>
            <pc:sldMk cId="1748951109" sldId="818"/>
            <ac:spMk id="422" creationId="{3FE1E901-BA04-3B2D-FB6D-61F6FC397F9F}"/>
          </ac:spMkLst>
        </pc:spChg>
        <pc:spChg chg="add del mod">
          <ac:chgData name="Knut Erik Rekdal" userId="d0eebe2d-c13b-4531-be2d-d180fee10ebf" providerId="ADAL" clId="{4E8B873A-85D6-490F-A3CB-26E44A5DEE60}" dt="2025-05-27T12:31:32.108" v="84773"/>
          <ac:spMkLst>
            <pc:docMk/>
            <pc:sldMk cId="1748951109" sldId="818"/>
            <ac:spMk id="423" creationId="{C2AE2B0D-3275-7FE7-1989-58920163CA48}"/>
          </ac:spMkLst>
        </pc:spChg>
        <pc:spChg chg="add del mod">
          <ac:chgData name="Knut Erik Rekdal" userId="d0eebe2d-c13b-4531-be2d-d180fee10ebf" providerId="ADAL" clId="{4E8B873A-85D6-490F-A3CB-26E44A5DEE60}" dt="2025-05-27T12:31:32.104" v="84762"/>
          <ac:spMkLst>
            <pc:docMk/>
            <pc:sldMk cId="1748951109" sldId="818"/>
            <ac:spMk id="424" creationId="{DA6FCF5F-519B-D398-D25A-E0F9AC5EC827}"/>
          </ac:spMkLst>
        </pc:spChg>
        <pc:spChg chg="add del mod ord">
          <ac:chgData name="Knut Erik Rekdal" userId="d0eebe2d-c13b-4531-be2d-d180fee10ebf" providerId="ADAL" clId="{4E8B873A-85D6-490F-A3CB-26E44A5DEE60}" dt="2025-05-27T12:31:32.106" v="84764"/>
          <ac:spMkLst>
            <pc:docMk/>
            <pc:sldMk cId="1748951109" sldId="818"/>
            <ac:spMk id="425" creationId="{1CEBCFB9-70FC-E2D0-6516-2B4E9D889478}"/>
          </ac:spMkLst>
        </pc:spChg>
        <pc:spChg chg="add del mod">
          <ac:chgData name="Knut Erik Rekdal" userId="d0eebe2d-c13b-4531-be2d-d180fee10ebf" providerId="ADAL" clId="{4E8B873A-85D6-490F-A3CB-26E44A5DEE60}" dt="2025-05-27T12:31:32.106" v="84765"/>
          <ac:spMkLst>
            <pc:docMk/>
            <pc:sldMk cId="1748951109" sldId="818"/>
            <ac:spMk id="426" creationId="{60792939-3692-4E72-51C3-2A9F770B3000}"/>
          </ac:spMkLst>
        </pc:spChg>
        <pc:spChg chg="add del mod">
          <ac:chgData name="Knut Erik Rekdal" userId="d0eebe2d-c13b-4531-be2d-d180fee10ebf" providerId="ADAL" clId="{4E8B873A-85D6-490F-A3CB-26E44A5DEE60}" dt="2025-05-27T12:31:32.106" v="84766"/>
          <ac:spMkLst>
            <pc:docMk/>
            <pc:sldMk cId="1748951109" sldId="818"/>
            <ac:spMk id="427" creationId="{892DDCBF-4F50-9A8B-D41C-63C093202739}"/>
          </ac:spMkLst>
        </pc:spChg>
        <pc:spChg chg="add del mod ord">
          <ac:chgData name="Knut Erik Rekdal" userId="d0eebe2d-c13b-4531-be2d-d180fee10ebf" providerId="ADAL" clId="{4E8B873A-85D6-490F-A3CB-26E44A5DEE60}" dt="2025-05-27T12:31:32.104" v="84760"/>
          <ac:spMkLst>
            <pc:docMk/>
            <pc:sldMk cId="1748951109" sldId="818"/>
            <ac:spMk id="428" creationId="{97D4BE68-FC77-F867-1DBE-F1B7EB53279A}"/>
          </ac:spMkLst>
        </pc:spChg>
        <pc:spChg chg="add del mod">
          <ac:chgData name="Knut Erik Rekdal" userId="d0eebe2d-c13b-4531-be2d-d180fee10ebf" providerId="ADAL" clId="{4E8B873A-85D6-490F-A3CB-26E44A5DEE60}" dt="2025-05-27T12:31:32.106" v="84767"/>
          <ac:spMkLst>
            <pc:docMk/>
            <pc:sldMk cId="1748951109" sldId="818"/>
            <ac:spMk id="429" creationId="{8E6C9448-2930-EF08-71F1-252A5FA25E8D}"/>
          </ac:spMkLst>
        </pc:spChg>
        <pc:spChg chg="add del mod">
          <ac:chgData name="Knut Erik Rekdal" userId="d0eebe2d-c13b-4531-be2d-d180fee10ebf" providerId="ADAL" clId="{4E8B873A-85D6-490F-A3CB-26E44A5DEE60}" dt="2025-05-27T12:31:32.106" v="84768"/>
          <ac:spMkLst>
            <pc:docMk/>
            <pc:sldMk cId="1748951109" sldId="818"/>
            <ac:spMk id="430" creationId="{0745295A-2199-CBE9-2FED-0FFD7417F150}"/>
          </ac:spMkLst>
        </pc:spChg>
        <pc:spChg chg="add del mod">
          <ac:chgData name="Knut Erik Rekdal" userId="d0eebe2d-c13b-4531-be2d-d180fee10ebf" providerId="ADAL" clId="{4E8B873A-85D6-490F-A3CB-26E44A5DEE60}" dt="2025-05-27T12:31:32.104" v="84761"/>
          <ac:spMkLst>
            <pc:docMk/>
            <pc:sldMk cId="1748951109" sldId="818"/>
            <ac:spMk id="431" creationId="{70B2EE60-2EE4-BD99-D940-6F6A5002F9E1}"/>
          </ac:spMkLst>
        </pc:spChg>
        <pc:spChg chg="add del mod">
          <ac:chgData name="Knut Erik Rekdal" userId="d0eebe2d-c13b-4531-be2d-d180fee10ebf" providerId="ADAL" clId="{4E8B873A-85D6-490F-A3CB-26E44A5DEE60}" dt="2025-05-27T12:31:32.106" v="84769"/>
          <ac:spMkLst>
            <pc:docMk/>
            <pc:sldMk cId="1748951109" sldId="818"/>
            <ac:spMk id="432" creationId="{7C6E5402-8348-2193-24F9-AA2557A9F90E}"/>
          </ac:spMkLst>
        </pc:spChg>
        <pc:spChg chg="add del mod">
          <ac:chgData name="Knut Erik Rekdal" userId="d0eebe2d-c13b-4531-be2d-d180fee10ebf" providerId="ADAL" clId="{4E8B873A-85D6-490F-A3CB-26E44A5DEE60}" dt="2025-05-27T12:31:32.106" v="84770"/>
          <ac:spMkLst>
            <pc:docMk/>
            <pc:sldMk cId="1748951109" sldId="818"/>
            <ac:spMk id="433" creationId="{3EB5F4DF-0451-5854-B7BF-9A32BD37A2FC}"/>
          </ac:spMkLst>
        </pc:spChg>
        <pc:spChg chg="add del mod">
          <ac:chgData name="Knut Erik Rekdal" userId="d0eebe2d-c13b-4531-be2d-d180fee10ebf" providerId="ADAL" clId="{4E8B873A-85D6-490F-A3CB-26E44A5DEE60}" dt="2025-05-27T12:31:32.108" v="84771"/>
          <ac:spMkLst>
            <pc:docMk/>
            <pc:sldMk cId="1748951109" sldId="818"/>
            <ac:spMk id="434" creationId="{8592059A-0855-B03F-5C3F-6B87DB4C28EF}"/>
          </ac:spMkLst>
        </pc:spChg>
        <pc:spChg chg="add del mod">
          <ac:chgData name="Knut Erik Rekdal" userId="d0eebe2d-c13b-4531-be2d-d180fee10ebf" providerId="ADAL" clId="{4E8B873A-85D6-490F-A3CB-26E44A5DEE60}" dt="2025-05-27T12:31:32.108" v="84772"/>
          <ac:spMkLst>
            <pc:docMk/>
            <pc:sldMk cId="1748951109" sldId="818"/>
            <ac:spMk id="435" creationId="{32EC4DF5-1E9E-74E2-73DA-D97E9DC60088}"/>
          </ac:spMkLst>
        </pc:spChg>
        <pc:spChg chg="add mod">
          <ac:chgData name="Knut Erik Rekdal" userId="d0eebe2d-c13b-4531-be2d-d180fee10ebf" providerId="ADAL" clId="{4E8B873A-85D6-490F-A3CB-26E44A5DEE60}" dt="2025-05-27T12:31:51.303" v="85341"/>
          <ac:spMkLst>
            <pc:docMk/>
            <pc:sldMk cId="1748951109" sldId="818"/>
            <ac:spMk id="436" creationId="{4E06DC8F-43F6-77B1-9E0B-A5DF1AA671C1}"/>
          </ac:spMkLst>
        </pc:spChg>
        <pc:spChg chg="add del mod modVis">
          <ac:chgData name="Knut Erik Rekdal" userId="d0eebe2d-c13b-4531-be2d-d180fee10ebf" providerId="ADAL" clId="{4E8B873A-85D6-490F-A3CB-26E44A5DEE60}" dt="2025-05-27T11:03:19.941" v="31936"/>
          <ac:spMkLst>
            <pc:docMk/>
            <pc:sldMk cId="1748951109" sldId="818"/>
            <ac:spMk id="439" creationId="{F1012357-1BA0-E65E-6740-F7AFF0FD2996}"/>
          </ac:spMkLst>
        </pc:spChg>
        <pc:spChg chg="add del mod modVis">
          <ac:chgData name="Knut Erik Rekdal" userId="d0eebe2d-c13b-4531-be2d-d180fee10ebf" providerId="ADAL" clId="{4E8B873A-85D6-490F-A3CB-26E44A5DEE60}" dt="2025-05-27T11:03:20.925" v="31968"/>
          <ac:spMkLst>
            <pc:docMk/>
            <pc:sldMk cId="1748951109" sldId="818"/>
            <ac:spMk id="440" creationId="{104C661A-DF83-9808-6EBA-06BB622D74FD}"/>
          </ac:spMkLst>
        </pc:spChg>
        <pc:spChg chg="add del mod modVis">
          <ac:chgData name="Knut Erik Rekdal" userId="d0eebe2d-c13b-4531-be2d-d180fee10ebf" providerId="ADAL" clId="{4E8B873A-85D6-490F-A3CB-26E44A5DEE60}" dt="2025-05-27T11:03:22.467" v="32000"/>
          <ac:spMkLst>
            <pc:docMk/>
            <pc:sldMk cId="1748951109" sldId="818"/>
            <ac:spMk id="441" creationId="{BDC076A7-F8DB-AFC3-BE9E-F70513553DDB}"/>
          </ac:spMkLst>
        </pc:spChg>
        <pc:spChg chg="add del mod modVis">
          <ac:chgData name="Knut Erik Rekdal" userId="d0eebe2d-c13b-4531-be2d-d180fee10ebf" providerId="ADAL" clId="{4E8B873A-85D6-490F-A3CB-26E44A5DEE60}" dt="2025-05-27T11:03:24.418" v="32039"/>
          <ac:spMkLst>
            <pc:docMk/>
            <pc:sldMk cId="1748951109" sldId="818"/>
            <ac:spMk id="442" creationId="{2A2DD6ED-DAB5-5908-ABC9-60A661E9F1CC}"/>
          </ac:spMkLst>
        </pc:spChg>
        <pc:spChg chg="add del mod modVis">
          <ac:chgData name="Knut Erik Rekdal" userId="d0eebe2d-c13b-4531-be2d-d180fee10ebf" providerId="ADAL" clId="{4E8B873A-85D6-490F-A3CB-26E44A5DEE60}" dt="2025-05-27T11:03:27.643" v="32082"/>
          <ac:spMkLst>
            <pc:docMk/>
            <pc:sldMk cId="1748951109" sldId="818"/>
            <ac:spMk id="443" creationId="{ADB627D1-0617-8EC9-1F64-C10A2CD38410}"/>
          </ac:spMkLst>
        </pc:spChg>
        <pc:spChg chg="add del mod modVis">
          <ac:chgData name="Knut Erik Rekdal" userId="d0eebe2d-c13b-4531-be2d-d180fee10ebf" providerId="ADAL" clId="{4E8B873A-85D6-490F-A3CB-26E44A5DEE60}" dt="2025-05-27T11:03:30.269" v="32122"/>
          <ac:spMkLst>
            <pc:docMk/>
            <pc:sldMk cId="1748951109" sldId="818"/>
            <ac:spMk id="444" creationId="{2C9E69BE-A518-1FB0-5163-63791D41731D}"/>
          </ac:spMkLst>
        </pc:spChg>
        <pc:spChg chg="add del mod modVis">
          <ac:chgData name="Knut Erik Rekdal" userId="d0eebe2d-c13b-4531-be2d-d180fee10ebf" providerId="ADAL" clId="{4E8B873A-85D6-490F-A3CB-26E44A5DEE60}" dt="2025-05-27T11:03:32.283" v="32159"/>
          <ac:spMkLst>
            <pc:docMk/>
            <pc:sldMk cId="1748951109" sldId="818"/>
            <ac:spMk id="445" creationId="{009A0095-7A8B-3935-715B-5C4C5BDBCDD7}"/>
          </ac:spMkLst>
        </pc:spChg>
        <pc:spChg chg="add del mod modVis">
          <ac:chgData name="Knut Erik Rekdal" userId="d0eebe2d-c13b-4531-be2d-d180fee10ebf" providerId="ADAL" clId="{4E8B873A-85D6-490F-A3CB-26E44A5DEE60}" dt="2025-05-27T11:03:34.799" v="32199"/>
          <ac:spMkLst>
            <pc:docMk/>
            <pc:sldMk cId="1748951109" sldId="818"/>
            <ac:spMk id="446" creationId="{18381B9F-ECCB-511A-5ED3-59F14A626831}"/>
          </ac:spMkLst>
        </pc:spChg>
        <pc:spChg chg="add del mod modVis">
          <ac:chgData name="Knut Erik Rekdal" userId="d0eebe2d-c13b-4531-be2d-d180fee10ebf" providerId="ADAL" clId="{4E8B873A-85D6-490F-A3CB-26E44A5DEE60}" dt="2025-05-27T11:03:37.165" v="32234"/>
          <ac:spMkLst>
            <pc:docMk/>
            <pc:sldMk cId="1748951109" sldId="818"/>
            <ac:spMk id="447" creationId="{EEDAF1A4-C6A3-24AD-BF4A-17247A283570}"/>
          </ac:spMkLst>
        </pc:spChg>
        <pc:spChg chg="add del mod modVis">
          <ac:chgData name="Knut Erik Rekdal" userId="d0eebe2d-c13b-4531-be2d-d180fee10ebf" providerId="ADAL" clId="{4E8B873A-85D6-490F-A3CB-26E44A5DEE60}" dt="2025-05-27T11:03:39.581" v="32271"/>
          <ac:spMkLst>
            <pc:docMk/>
            <pc:sldMk cId="1748951109" sldId="818"/>
            <ac:spMk id="448" creationId="{84B1BA10-5193-410A-0FA5-A953F9939939}"/>
          </ac:spMkLst>
        </pc:spChg>
        <pc:spChg chg="add del mod modVis">
          <ac:chgData name="Knut Erik Rekdal" userId="d0eebe2d-c13b-4531-be2d-d180fee10ebf" providerId="ADAL" clId="{4E8B873A-85D6-490F-A3CB-26E44A5DEE60}" dt="2025-05-27T11:03:40.901" v="32306"/>
          <ac:spMkLst>
            <pc:docMk/>
            <pc:sldMk cId="1748951109" sldId="818"/>
            <ac:spMk id="449" creationId="{914CC85E-A1DE-DD97-9FC2-767D3FE48391}"/>
          </ac:spMkLst>
        </pc:spChg>
        <pc:spChg chg="add del mod modVis">
          <ac:chgData name="Knut Erik Rekdal" userId="d0eebe2d-c13b-4531-be2d-d180fee10ebf" providerId="ADAL" clId="{4E8B873A-85D6-490F-A3CB-26E44A5DEE60}" dt="2025-05-27T11:03:43.328" v="32338"/>
          <ac:spMkLst>
            <pc:docMk/>
            <pc:sldMk cId="1748951109" sldId="818"/>
            <ac:spMk id="450" creationId="{8E1C008D-387A-FDF4-8438-CE0F67FB39F2}"/>
          </ac:spMkLst>
        </pc:spChg>
        <pc:spChg chg="add del mod modVis">
          <ac:chgData name="Knut Erik Rekdal" userId="d0eebe2d-c13b-4531-be2d-d180fee10ebf" providerId="ADAL" clId="{4E8B873A-85D6-490F-A3CB-26E44A5DEE60}" dt="2025-05-27T11:03:45.520" v="32377"/>
          <ac:spMkLst>
            <pc:docMk/>
            <pc:sldMk cId="1748951109" sldId="818"/>
            <ac:spMk id="451" creationId="{D308882C-6DD5-C329-4F93-D1B54CC05EAC}"/>
          </ac:spMkLst>
        </pc:spChg>
        <pc:spChg chg="add del mod modVis">
          <ac:chgData name="Knut Erik Rekdal" userId="d0eebe2d-c13b-4531-be2d-d180fee10ebf" providerId="ADAL" clId="{4E8B873A-85D6-490F-A3CB-26E44A5DEE60}" dt="2025-05-27T11:03:47.165" v="32408"/>
          <ac:spMkLst>
            <pc:docMk/>
            <pc:sldMk cId="1748951109" sldId="818"/>
            <ac:spMk id="452" creationId="{DA5ADC29-77F9-F9F3-457F-9221852A4959}"/>
          </ac:spMkLst>
        </pc:spChg>
        <pc:spChg chg="add del mod modVis">
          <ac:chgData name="Knut Erik Rekdal" userId="d0eebe2d-c13b-4531-be2d-d180fee10ebf" providerId="ADAL" clId="{4E8B873A-85D6-490F-A3CB-26E44A5DEE60}" dt="2025-05-27T11:03:50.055" v="32440"/>
          <ac:spMkLst>
            <pc:docMk/>
            <pc:sldMk cId="1748951109" sldId="818"/>
            <ac:spMk id="453" creationId="{F0AAACDA-9A59-549D-DBF0-739786C43987}"/>
          </ac:spMkLst>
        </pc:spChg>
        <pc:spChg chg="add del mod modVis">
          <ac:chgData name="Knut Erik Rekdal" userId="d0eebe2d-c13b-4531-be2d-d180fee10ebf" providerId="ADAL" clId="{4E8B873A-85D6-490F-A3CB-26E44A5DEE60}" dt="2025-05-27T11:03:53.107" v="32483"/>
          <ac:spMkLst>
            <pc:docMk/>
            <pc:sldMk cId="1748951109" sldId="818"/>
            <ac:spMk id="454" creationId="{0C54869A-B6E3-F2DE-D727-C422189C4995}"/>
          </ac:spMkLst>
        </pc:spChg>
        <pc:spChg chg="add del mod modVis">
          <ac:chgData name="Knut Erik Rekdal" userId="d0eebe2d-c13b-4531-be2d-d180fee10ebf" providerId="ADAL" clId="{4E8B873A-85D6-490F-A3CB-26E44A5DEE60}" dt="2025-05-27T11:03:53.814" v="32515"/>
          <ac:spMkLst>
            <pc:docMk/>
            <pc:sldMk cId="1748951109" sldId="818"/>
            <ac:spMk id="455" creationId="{2E98AFD3-531E-7268-D9D2-5AF5D9D7438C}"/>
          </ac:spMkLst>
        </pc:spChg>
        <pc:spChg chg="add del mod modVis">
          <ac:chgData name="Knut Erik Rekdal" userId="d0eebe2d-c13b-4531-be2d-d180fee10ebf" providerId="ADAL" clId="{4E8B873A-85D6-490F-A3CB-26E44A5DEE60}" dt="2025-05-27T11:03:56.444" v="32546"/>
          <ac:spMkLst>
            <pc:docMk/>
            <pc:sldMk cId="1748951109" sldId="818"/>
            <ac:spMk id="456" creationId="{35B435ED-485D-9889-8146-F788F39F4B0D}"/>
          </ac:spMkLst>
        </pc:spChg>
        <pc:spChg chg="add del mod modVis">
          <ac:chgData name="Knut Erik Rekdal" userId="d0eebe2d-c13b-4531-be2d-d180fee10ebf" providerId="ADAL" clId="{4E8B873A-85D6-490F-A3CB-26E44A5DEE60}" dt="2025-05-27T11:03:59.748" v="32577"/>
          <ac:spMkLst>
            <pc:docMk/>
            <pc:sldMk cId="1748951109" sldId="818"/>
            <ac:spMk id="457" creationId="{ADDC168B-C36B-46EC-4502-95FF1A5EE8EF}"/>
          </ac:spMkLst>
        </pc:spChg>
        <pc:spChg chg="add del mod modVis">
          <ac:chgData name="Knut Erik Rekdal" userId="d0eebe2d-c13b-4531-be2d-d180fee10ebf" providerId="ADAL" clId="{4E8B873A-85D6-490F-A3CB-26E44A5DEE60}" dt="2025-05-27T11:04:04.429" v="32612"/>
          <ac:spMkLst>
            <pc:docMk/>
            <pc:sldMk cId="1748951109" sldId="818"/>
            <ac:spMk id="458" creationId="{BAE7567D-AB4A-D930-4351-15E0BC98C6B8}"/>
          </ac:spMkLst>
        </pc:spChg>
        <pc:spChg chg="add del mod modVis">
          <ac:chgData name="Knut Erik Rekdal" userId="d0eebe2d-c13b-4531-be2d-d180fee10ebf" providerId="ADAL" clId="{4E8B873A-85D6-490F-A3CB-26E44A5DEE60}" dt="2025-05-27T11:04:05.218" v="32643"/>
          <ac:spMkLst>
            <pc:docMk/>
            <pc:sldMk cId="1748951109" sldId="818"/>
            <ac:spMk id="459" creationId="{3826013E-5746-8674-12C2-78F14D1E2CD4}"/>
          </ac:spMkLst>
        </pc:spChg>
        <pc:spChg chg="add del mod modVis">
          <ac:chgData name="Knut Erik Rekdal" userId="d0eebe2d-c13b-4531-be2d-d180fee10ebf" providerId="ADAL" clId="{4E8B873A-85D6-490F-A3CB-26E44A5DEE60}" dt="2025-05-27T11:04:06.520" v="32678"/>
          <ac:spMkLst>
            <pc:docMk/>
            <pc:sldMk cId="1748951109" sldId="818"/>
            <ac:spMk id="460" creationId="{CD985FD0-766B-1FFB-2CCF-DB9B105D2DB5}"/>
          </ac:spMkLst>
        </pc:spChg>
        <pc:spChg chg="add del mod modVis">
          <ac:chgData name="Knut Erik Rekdal" userId="d0eebe2d-c13b-4531-be2d-d180fee10ebf" providerId="ADAL" clId="{4E8B873A-85D6-490F-A3CB-26E44A5DEE60}" dt="2025-05-27T11:04:07.392" v="32714"/>
          <ac:spMkLst>
            <pc:docMk/>
            <pc:sldMk cId="1748951109" sldId="818"/>
            <ac:spMk id="461" creationId="{08396105-5EBE-BF68-71CD-BBC2AE39B9B3}"/>
          </ac:spMkLst>
        </pc:spChg>
        <pc:spChg chg="add del mod modVis">
          <ac:chgData name="Knut Erik Rekdal" userId="d0eebe2d-c13b-4531-be2d-d180fee10ebf" providerId="ADAL" clId="{4E8B873A-85D6-490F-A3CB-26E44A5DEE60}" dt="2025-05-27T11:04:09.662" v="32746"/>
          <ac:spMkLst>
            <pc:docMk/>
            <pc:sldMk cId="1748951109" sldId="818"/>
            <ac:spMk id="462" creationId="{1724233B-8585-D725-9BCE-756FB9422422}"/>
          </ac:spMkLst>
        </pc:spChg>
        <pc:spChg chg="add del mod modVis">
          <ac:chgData name="Knut Erik Rekdal" userId="d0eebe2d-c13b-4531-be2d-d180fee10ebf" providerId="ADAL" clId="{4E8B873A-85D6-490F-A3CB-26E44A5DEE60}" dt="2025-05-27T11:04:11.239" v="32782"/>
          <ac:spMkLst>
            <pc:docMk/>
            <pc:sldMk cId="1748951109" sldId="818"/>
            <ac:spMk id="463" creationId="{20807B55-281D-A7A9-E45A-FBD5D6F2E97F}"/>
          </ac:spMkLst>
        </pc:spChg>
        <pc:spChg chg="add del mod modVis">
          <ac:chgData name="Knut Erik Rekdal" userId="d0eebe2d-c13b-4531-be2d-d180fee10ebf" providerId="ADAL" clId="{4E8B873A-85D6-490F-A3CB-26E44A5DEE60}" dt="2025-05-27T11:04:15.128" v="32829"/>
          <ac:spMkLst>
            <pc:docMk/>
            <pc:sldMk cId="1748951109" sldId="818"/>
            <ac:spMk id="464" creationId="{14FA4D09-9535-CC73-7B53-B66855167763}"/>
          </ac:spMkLst>
        </pc:spChg>
        <pc:spChg chg="add del mod modVis">
          <ac:chgData name="Knut Erik Rekdal" userId="d0eebe2d-c13b-4531-be2d-d180fee10ebf" providerId="ADAL" clId="{4E8B873A-85D6-490F-A3CB-26E44A5DEE60}" dt="2025-05-27T11:04:17.369" v="32860"/>
          <ac:spMkLst>
            <pc:docMk/>
            <pc:sldMk cId="1748951109" sldId="818"/>
            <ac:spMk id="465" creationId="{52EAF079-79F7-3FDB-005E-E9097A3C8CCC}"/>
          </ac:spMkLst>
        </pc:spChg>
        <pc:spChg chg="add del mod modVis">
          <ac:chgData name="Knut Erik Rekdal" userId="d0eebe2d-c13b-4531-be2d-d180fee10ebf" providerId="ADAL" clId="{4E8B873A-85D6-490F-A3CB-26E44A5DEE60}" dt="2025-05-27T11:04:17.941" v="32891"/>
          <ac:spMkLst>
            <pc:docMk/>
            <pc:sldMk cId="1748951109" sldId="818"/>
            <ac:spMk id="466" creationId="{492FFCB1-A446-00D3-9223-067C3E326FAF}"/>
          </ac:spMkLst>
        </pc:spChg>
        <pc:spChg chg="add del mod modVis">
          <ac:chgData name="Knut Erik Rekdal" userId="d0eebe2d-c13b-4531-be2d-d180fee10ebf" providerId="ADAL" clId="{4E8B873A-85D6-490F-A3CB-26E44A5DEE60}" dt="2025-05-27T11:04:21.061" v="32924"/>
          <ac:spMkLst>
            <pc:docMk/>
            <pc:sldMk cId="1748951109" sldId="818"/>
            <ac:spMk id="467" creationId="{C3E078E3-DC88-2508-82D2-9B37790268CE}"/>
          </ac:spMkLst>
        </pc:spChg>
        <pc:spChg chg="add del mod modVis">
          <ac:chgData name="Knut Erik Rekdal" userId="d0eebe2d-c13b-4531-be2d-d180fee10ebf" providerId="ADAL" clId="{4E8B873A-85D6-490F-A3CB-26E44A5DEE60}" dt="2025-05-27T11:04:24.987" v="32959"/>
          <ac:spMkLst>
            <pc:docMk/>
            <pc:sldMk cId="1748951109" sldId="818"/>
            <ac:spMk id="468" creationId="{CC6B4238-474A-CF18-A5B8-FEE77D87F782}"/>
          </ac:spMkLst>
        </pc:spChg>
        <pc:spChg chg="add mod ord">
          <ac:chgData name="Knut Erik Rekdal" userId="d0eebe2d-c13b-4531-be2d-d180fee10ebf" providerId="ADAL" clId="{4E8B873A-85D6-490F-A3CB-26E44A5DEE60}" dt="2025-05-27T12:31:51.303" v="85346"/>
          <ac:spMkLst>
            <pc:docMk/>
            <pc:sldMk cId="1748951109" sldId="818"/>
            <ac:spMk id="469" creationId="{B09AA7C3-593F-A1E8-D590-566626C9C884}"/>
          </ac:spMkLst>
        </pc:spChg>
        <pc:spChg chg="add del mod modVis">
          <ac:chgData name="Knut Erik Rekdal" userId="d0eebe2d-c13b-4531-be2d-d180fee10ebf" providerId="ADAL" clId="{4E8B873A-85D6-490F-A3CB-26E44A5DEE60}" dt="2025-05-27T12:30:50.731" v="83599"/>
          <ac:spMkLst>
            <pc:docMk/>
            <pc:sldMk cId="1748951109" sldId="818"/>
            <ac:spMk id="470" creationId="{CB108F76-CEAA-86B6-D225-07ADA717729B}"/>
          </ac:spMkLst>
        </pc:spChg>
        <pc:spChg chg="add del mod modVis">
          <ac:chgData name="Knut Erik Rekdal" userId="d0eebe2d-c13b-4531-be2d-d180fee10ebf" providerId="ADAL" clId="{4E8B873A-85D6-490F-A3CB-26E44A5DEE60}" dt="2025-05-27T12:31:03.512" v="83807"/>
          <ac:spMkLst>
            <pc:docMk/>
            <pc:sldMk cId="1748951109" sldId="818"/>
            <ac:spMk id="471" creationId="{687C90FA-A6C9-4726-A74A-1E8FD26D7782}"/>
          </ac:spMkLst>
        </pc:spChg>
        <pc:spChg chg="add mod ord">
          <ac:chgData name="Knut Erik Rekdal" userId="d0eebe2d-c13b-4531-be2d-d180fee10ebf" providerId="ADAL" clId="{4E8B873A-85D6-490F-A3CB-26E44A5DEE60}" dt="2025-05-27T12:31:51.287" v="85318"/>
          <ac:spMkLst>
            <pc:docMk/>
            <pc:sldMk cId="1748951109" sldId="818"/>
            <ac:spMk id="472" creationId="{0060FD3C-C044-686E-FB93-E26A34FC7504}"/>
          </ac:spMkLst>
        </pc:spChg>
        <pc:spChg chg="add del mod modVis">
          <ac:chgData name="Knut Erik Rekdal" userId="d0eebe2d-c13b-4531-be2d-d180fee10ebf" providerId="ADAL" clId="{4E8B873A-85D6-490F-A3CB-26E44A5DEE60}" dt="2025-05-27T12:31:07.702" v="83969"/>
          <ac:spMkLst>
            <pc:docMk/>
            <pc:sldMk cId="1748951109" sldId="818"/>
            <ac:spMk id="475" creationId="{5AA11AE5-B102-6C6C-D227-964A806E9A24}"/>
          </ac:spMkLst>
        </pc:spChg>
        <pc:spChg chg="add del mod modVis">
          <ac:chgData name="Knut Erik Rekdal" userId="d0eebe2d-c13b-4531-be2d-d180fee10ebf" providerId="ADAL" clId="{4E8B873A-85D6-490F-A3CB-26E44A5DEE60}" dt="2025-05-27T12:31:10.350" v="84101"/>
          <ac:spMkLst>
            <pc:docMk/>
            <pc:sldMk cId="1748951109" sldId="818"/>
            <ac:spMk id="477" creationId="{A7EF6B47-D33C-8577-F73D-DD6AA23FA6A1}"/>
          </ac:spMkLst>
        </pc:spChg>
        <pc:spChg chg="add del mod modVis">
          <ac:chgData name="Knut Erik Rekdal" userId="d0eebe2d-c13b-4531-be2d-d180fee10ebf" providerId="ADAL" clId="{4E8B873A-85D6-490F-A3CB-26E44A5DEE60}" dt="2025-05-27T12:31:11.077" v="84237"/>
          <ac:spMkLst>
            <pc:docMk/>
            <pc:sldMk cId="1748951109" sldId="818"/>
            <ac:spMk id="479" creationId="{40BA166F-E00B-627F-406F-FE7212E5004E}"/>
          </ac:spMkLst>
        </pc:spChg>
        <pc:spChg chg="add del mod modVis">
          <ac:chgData name="Knut Erik Rekdal" userId="d0eebe2d-c13b-4531-be2d-d180fee10ebf" providerId="ADAL" clId="{4E8B873A-85D6-490F-A3CB-26E44A5DEE60}" dt="2025-05-27T12:31:12.096" v="84370"/>
          <ac:spMkLst>
            <pc:docMk/>
            <pc:sldMk cId="1748951109" sldId="818"/>
            <ac:spMk id="481" creationId="{E802DBC2-DF27-8411-C41D-9A8FE164708F}"/>
          </ac:spMkLst>
        </pc:spChg>
        <pc:spChg chg="add del mod modVis">
          <ac:chgData name="Knut Erik Rekdal" userId="d0eebe2d-c13b-4531-be2d-d180fee10ebf" providerId="ADAL" clId="{4E8B873A-85D6-490F-A3CB-26E44A5DEE60}" dt="2025-05-27T12:31:14.485" v="84498"/>
          <ac:spMkLst>
            <pc:docMk/>
            <pc:sldMk cId="1748951109" sldId="818"/>
            <ac:spMk id="483" creationId="{F32C680D-EA95-516D-907D-D712537D1590}"/>
          </ac:spMkLst>
        </pc:spChg>
        <pc:spChg chg="add del mod modVis">
          <ac:chgData name="Knut Erik Rekdal" userId="d0eebe2d-c13b-4531-be2d-d180fee10ebf" providerId="ADAL" clId="{4E8B873A-85D6-490F-A3CB-26E44A5DEE60}" dt="2025-05-27T12:31:20.931" v="84629"/>
          <ac:spMkLst>
            <pc:docMk/>
            <pc:sldMk cId="1748951109" sldId="818"/>
            <ac:spMk id="485" creationId="{4F3360AC-C0CE-2169-EA5E-8DB2282E010E}"/>
          </ac:spMkLst>
        </pc:spChg>
        <pc:spChg chg="add del mod modVis">
          <ac:chgData name="Knut Erik Rekdal" userId="d0eebe2d-c13b-4531-be2d-d180fee10ebf" providerId="ADAL" clId="{4E8B873A-85D6-490F-A3CB-26E44A5DEE60}" dt="2025-05-27T12:31:31.618" v="84756"/>
          <ac:spMkLst>
            <pc:docMk/>
            <pc:sldMk cId="1748951109" sldId="818"/>
            <ac:spMk id="487" creationId="{55EB895E-841F-488B-5938-8D7209B8253B}"/>
          </ac:spMkLst>
        </pc:spChg>
        <pc:spChg chg="add del mod modVis">
          <ac:chgData name="Knut Erik Rekdal" userId="d0eebe2d-c13b-4531-be2d-d180fee10ebf" providerId="ADAL" clId="{4E8B873A-85D6-490F-A3CB-26E44A5DEE60}" dt="2025-05-27T12:31:32.189" v="84883"/>
          <ac:spMkLst>
            <pc:docMk/>
            <pc:sldMk cId="1748951109" sldId="818"/>
            <ac:spMk id="489" creationId="{32F96E57-CDF2-C6AB-22D4-6768DD408BD6}"/>
          </ac:spMkLst>
        </pc:spChg>
        <pc:spChg chg="add del mod modVis">
          <ac:chgData name="Knut Erik Rekdal" userId="d0eebe2d-c13b-4531-be2d-d180fee10ebf" providerId="ADAL" clId="{4E8B873A-85D6-490F-A3CB-26E44A5DEE60}" dt="2025-05-27T12:31:39.887" v="84999"/>
          <ac:spMkLst>
            <pc:docMk/>
            <pc:sldMk cId="1748951109" sldId="818"/>
            <ac:spMk id="491" creationId="{7BC134A6-9FD2-DE34-4619-E595F55FAA91}"/>
          </ac:spMkLst>
        </pc:spChg>
        <pc:spChg chg="add del mod modVis">
          <ac:chgData name="Knut Erik Rekdal" userId="d0eebe2d-c13b-4531-be2d-d180fee10ebf" providerId="ADAL" clId="{4E8B873A-85D6-490F-A3CB-26E44A5DEE60}" dt="2025-05-27T12:31:40.576" v="85118"/>
          <ac:spMkLst>
            <pc:docMk/>
            <pc:sldMk cId="1748951109" sldId="818"/>
            <ac:spMk id="493" creationId="{756ED748-6AFE-334F-B6C0-156F59DB3F65}"/>
          </ac:spMkLst>
        </pc:spChg>
        <pc:spChg chg="add del mod modVis">
          <ac:chgData name="Knut Erik Rekdal" userId="d0eebe2d-c13b-4531-be2d-d180fee10ebf" providerId="ADAL" clId="{4E8B873A-85D6-490F-A3CB-26E44A5DEE60}" dt="2025-05-27T12:31:42.183" v="85236"/>
          <ac:spMkLst>
            <pc:docMk/>
            <pc:sldMk cId="1748951109" sldId="818"/>
            <ac:spMk id="495" creationId="{E2C1F247-8BAB-52C3-2579-95E8294EA1FF}"/>
          </ac:spMkLst>
        </pc:spChg>
        <pc:spChg chg="add del mod modVis">
          <ac:chgData name="Knut Erik Rekdal" userId="d0eebe2d-c13b-4531-be2d-d180fee10ebf" providerId="ADAL" clId="{4E8B873A-85D6-490F-A3CB-26E44A5DEE60}" dt="2025-05-27T12:31:51.303" v="85348"/>
          <ac:spMkLst>
            <pc:docMk/>
            <pc:sldMk cId="1748951109" sldId="818"/>
            <ac:spMk id="497" creationId="{962B1D51-C1C3-3555-7ED1-15E1720CC485}"/>
          </ac:spMkLst>
        </pc:spChg>
        <pc:spChg chg="add del mod modVis">
          <ac:chgData name="Knut Erik Rekdal" userId="d0eebe2d-c13b-4531-be2d-d180fee10ebf" providerId="ADAL" clId="{4E8B873A-85D6-490F-A3CB-26E44A5DEE60}" dt="2025-05-27T12:31:52.625" v="85380"/>
          <ac:spMkLst>
            <pc:docMk/>
            <pc:sldMk cId="1748951109" sldId="818"/>
            <ac:spMk id="499" creationId="{BCA5D932-0812-B934-F6D2-ED995E889648}"/>
          </ac:spMkLst>
        </pc:spChg>
        <pc:grpChg chg="del mod ord">
          <ac:chgData name="Knut Erik Rekdal" userId="d0eebe2d-c13b-4531-be2d-d180fee10ebf" providerId="ADAL" clId="{4E8B873A-85D6-490F-A3CB-26E44A5DEE60}" dt="2025-05-27T11:00:26.782" v="23844" actId="478"/>
          <ac:grpSpMkLst>
            <pc:docMk/>
            <pc:sldMk cId="1748951109" sldId="818"/>
            <ac:grpSpMk id="153" creationId="{A011640C-EDE3-26FE-5E3F-220532BBD743}"/>
          </ac:grpSpMkLst>
        </pc:grpChg>
        <pc:graphicFrameChg chg="mod">
          <ac:chgData name="Knut Erik Rekdal" userId="d0eebe2d-c13b-4531-be2d-d180fee10ebf" providerId="ADAL" clId="{4E8B873A-85D6-490F-A3CB-26E44A5DEE60}" dt="2025-05-27T12:31:52.627" v="85382"/>
          <ac:graphicFrameMkLst>
            <pc:docMk/>
            <pc:sldMk cId="1748951109" sldId="818"/>
            <ac:graphicFrameMk id="6" creationId="{7686EA56-32C6-3B18-F80F-040353126D5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59:34.069" v="21774"/>
          <ac:graphicFrameMkLst>
            <pc:docMk/>
            <pc:sldMk cId="1748951109" sldId="818"/>
            <ac:graphicFrameMk id="9" creationId="{B464AD0C-B487-CA46-F4D1-AE277215AC8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59:38.965" v="22322"/>
          <ac:graphicFrameMkLst>
            <pc:docMk/>
            <pc:sldMk cId="1748951109" sldId="818"/>
            <ac:graphicFrameMk id="11" creationId="{EE1D7F05-FAB4-D801-E2A3-FB8E5FC2614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59:45.695" v="22408"/>
          <ac:graphicFrameMkLst>
            <pc:docMk/>
            <pc:sldMk cId="1748951109" sldId="818"/>
            <ac:graphicFrameMk id="24" creationId="{6F325074-0DD8-8305-E793-B83D237264B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59:50.443" v="22488"/>
          <ac:graphicFrameMkLst>
            <pc:docMk/>
            <pc:sldMk cId="1748951109" sldId="818"/>
            <ac:graphicFrameMk id="38" creationId="{FDB1E283-AAE7-52F9-9168-9B84BB5A038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0:59:58.776" v="22564"/>
          <ac:graphicFrameMkLst>
            <pc:docMk/>
            <pc:sldMk cId="1748951109" sldId="818"/>
            <ac:graphicFrameMk id="40" creationId="{33A96953-4009-497C-0B81-416D2C678A2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01.033" v="22636"/>
          <ac:graphicFrameMkLst>
            <pc:docMk/>
            <pc:sldMk cId="1748951109" sldId="818"/>
            <ac:graphicFrameMk id="42" creationId="{C2352EDF-EA3A-BD50-CB39-2B499A1C6C6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10.086" v="23297"/>
          <ac:graphicFrameMkLst>
            <pc:docMk/>
            <pc:sldMk cId="1748951109" sldId="818"/>
            <ac:graphicFrameMk id="44" creationId="{0460E9D9-40AF-83D5-8BB1-647B8A82D6C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15.697" v="23408"/>
          <ac:graphicFrameMkLst>
            <pc:docMk/>
            <pc:sldMk cId="1748951109" sldId="818"/>
            <ac:graphicFrameMk id="53" creationId="{5AD0D65A-F66B-635C-B257-6CC062A8A2E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20.879" v="23629"/>
          <ac:graphicFrameMkLst>
            <pc:docMk/>
            <pc:sldMk cId="1748951109" sldId="818"/>
            <ac:graphicFrameMk id="55" creationId="{128DB65C-0D92-A879-DA0E-FF81770B97F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23.344" v="23792"/>
          <ac:graphicFrameMkLst>
            <pc:docMk/>
            <pc:sldMk cId="1748951109" sldId="818"/>
            <ac:graphicFrameMk id="59" creationId="{FC9BCDE9-813F-385A-71C9-119A3D553E8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39.590" v="25725"/>
          <ac:graphicFrameMkLst>
            <pc:docMk/>
            <pc:sldMk cId="1748951109" sldId="818"/>
            <ac:graphicFrameMk id="63" creationId="{47803BFD-2B92-8F00-FB84-C161A348881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44.238" v="26053"/>
          <ac:graphicFrameMkLst>
            <pc:docMk/>
            <pc:sldMk cId="1748951109" sldId="818"/>
            <ac:graphicFrameMk id="110" creationId="{2A58B227-FC34-E5C9-AC39-56C07DD4618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0:54.484" v="26317"/>
          <ac:graphicFrameMkLst>
            <pc:docMk/>
            <pc:sldMk cId="1748951109" sldId="818"/>
            <ac:graphicFrameMk id="114" creationId="{4D1ECCDF-9962-59A1-7D4F-A3A74A4B49D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02.088" v="26478"/>
          <ac:graphicFrameMkLst>
            <pc:docMk/>
            <pc:sldMk cId="1748951109" sldId="818"/>
            <ac:graphicFrameMk id="116" creationId="{5046F546-6D4F-A47E-8D9A-F4E8FB25559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06.129" v="26597"/>
          <ac:graphicFrameMkLst>
            <pc:docMk/>
            <pc:sldMk cId="1748951109" sldId="818"/>
            <ac:graphicFrameMk id="119" creationId="{0FC7F72C-BB75-4DBA-9A75-D6F2F5ADD72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18.716" v="27017"/>
          <ac:graphicFrameMkLst>
            <pc:docMk/>
            <pc:sldMk cId="1748951109" sldId="818"/>
            <ac:graphicFrameMk id="121" creationId="{744A7FCA-3871-3C8E-D47A-6CC55E704D5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22.466" v="27335"/>
          <ac:graphicFrameMkLst>
            <pc:docMk/>
            <pc:sldMk cId="1748951109" sldId="818"/>
            <ac:graphicFrameMk id="134" creationId="{755A4792-8B7C-E530-D3A1-5255D6BDFFE8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25.081" v="27535"/>
          <ac:graphicFrameMkLst>
            <pc:docMk/>
            <pc:sldMk cId="1748951109" sldId="818"/>
            <ac:graphicFrameMk id="138" creationId="{EA4F4193-545A-11B2-7419-E59004AD0D7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27.400" v="27746"/>
          <ac:graphicFrameMkLst>
            <pc:docMk/>
            <pc:sldMk cId="1748951109" sldId="818"/>
            <ac:graphicFrameMk id="140" creationId="{F3A6EFE0-9005-27C9-5259-EE83CC1C723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36.960" v="28093"/>
          <ac:graphicFrameMkLst>
            <pc:docMk/>
            <pc:sldMk cId="1748951109" sldId="818"/>
            <ac:graphicFrameMk id="142" creationId="{4239A4EC-E4F5-9BF5-3B54-843E48EAF42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1:42.763" v="28324"/>
          <ac:graphicFrameMkLst>
            <pc:docMk/>
            <pc:sldMk cId="1748951109" sldId="818"/>
            <ac:graphicFrameMk id="144" creationId="{EC8D2941-59D9-75D7-E791-9CC9A4FDDFC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03.911" v="29473"/>
          <ac:graphicFrameMkLst>
            <pc:docMk/>
            <pc:sldMk cId="1748951109" sldId="818"/>
            <ac:graphicFrameMk id="146" creationId="{B5E5DC98-1040-1F9D-664D-438E6AA586A6}"/>
          </ac:graphicFrameMkLst>
        </pc:graphicFrameChg>
        <pc:graphicFrameChg chg="del">
          <ac:chgData name="Knut Erik Rekdal" userId="d0eebe2d-c13b-4531-be2d-d180fee10ebf" providerId="ADAL" clId="{4E8B873A-85D6-490F-A3CB-26E44A5DEE60}" dt="2025-05-27T10:59:20.872" v="21519"/>
          <ac:graphicFrameMkLst>
            <pc:docMk/>
            <pc:sldMk cId="1748951109" sldId="818"/>
            <ac:graphicFrameMk id="147" creationId="{64099A57-DD3B-0E2E-8BD6-5FA530A6BBBD}"/>
          </ac:graphicFrameMkLst>
        </pc:graphicFrameChg>
        <pc:graphicFrameChg chg="del">
          <ac:chgData name="Knut Erik Rekdal" userId="d0eebe2d-c13b-4531-be2d-d180fee10ebf" providerId="ADAL" clId="{4E8B873A-85D6-490F-A3CB-26E44A5DEE60}" dt="2025-05-27T11:01:48.025" v="29220"/>
          <ac:graphicFrameMkLst>
            <pc:docMk/>
            <pc:sldMk cId="1748951109" sldId="818"/>
            <ac:graphicFrameMk id="148" creationId="{2722E638-2DD2-03FE-1803-2B970262D3CA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17.904" v="29676"/>
          <ac:graphicFrameMkLst>
            <pc:docMk/>
            <pc:sldMk cId="1748951109" sldId="818"/>
            <ac:graphicFrameMk id="398" creationId="{99A5DC73-1AA2-F5D0-DA2B-943098C3C62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30.758" v="29819"/>
          <ac:graphicFrameMkLst>
            <pc:docMk/>
            <pc:sldMk cId="1748951109" sldId="818"/>
            <ac:graphicFrameMk id="400" creationId="{E6DF754E-BD36-3396-E49A-8413950435E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51.941" v="30577"/>
          <ac:graphicFrameMkLst>
            <pc:docMk/>
            <pc:sldMk cId="1748951109" sldId="818"/>
            <ac:graphicFrameMk id="402" creationId="{2D7F9D95-3939-3CF6-4393-276ACC26D11D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34.943" v="29938"/>
          <ac:graphicFrameMkLst>
            <pc:docMk/>
            <pc:sldMk cId="1748951109" sldId="818"/>
            <ac:graphicFrameMk id="404" creationId="{031916F2-2EAF-2F04-C743-8643DF5156E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35.135" v="30067"/>
          <ac:graphicFrameMkLst>
            <pc:docMk/>
            <pc:sldMk cId="1748951109" sldId="818"/>
            <ac:graphicFrameMk id="406" creationId="{92B93E73-290B-CC0C-58E7-BC5371B9BB09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38.408" v="30182"/>
          <ac:graphicFrameMkLst>
            <pc:docMk/>
            <pc:sldMk cId="1748951109" sldId="818"/>
            <ac:graphicFrameMk id="408" creationId="{4000BD83-D015-1945-647E-017CBC74659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42.141" v="30351"/>
          <ac:graphicFrameMkLst>
            <pc:docMk/>
            <pc:sldMk cId="1748951109" sldId="818"/>
            <ac:graphicFrameMk id="410" creationId="{17D26965-14E0-5056-8275-FD5474F6FBF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45.628" v="30466"/>
          <ac:graphicFrameMkLst>
            <pc:docMk/>
            <pc:sldMk cId="1748951109" sldId="818"/>
            <ac:graphicFrameMk id="412" creationId="{3C5D5F4F-07D8-1BBE-8B01-E2A0E40CD472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03.483" v="83717"/>
          <ac:graphicFrameMkLst>
            <pc:docMk/>
            <pc:sldMk cId="1748951109" sldId="818"/>
            <ac:graphicFrameMk id="414" creationId="{2F93EBF2-6B24-CDA7-BD22-002D277B034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55.683" v="30688"/>
          <ac:graphicFrameMkLst>
            <pc:docMk/>
            <pc:sldMk cId="1748951109" sldId="818"/>
            <ac:graphicFrameMk id="416" creationId="{DD75F8A3-846B-399A-8102-0AE05E7F575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2:56.048" v="30809"/>
          <ac:graphicFrameMkLst>
            <pc:docMk/>
            <pc:sldMk cId="1748951109" sldId="818"/>
            <ac:graphicFrameMk id="418" creationId="{5BFABA18-F288-514E-405E-5CEA3B0D7AD3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1:03:11.326" v="31817"/>
          <ac:graphicFrameMkLst>
            <pc:docMk/>
            <pc:sldMk cId="1748951109" sldId="818"/>
            <ac:graphicFrameMk id="420" creationId="{922AB86A-72B7-9069-C752-9788A25FADC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31.569" v="84667"/>
          <ac:graphicFrameMkLst>
            <pc:docMk/>
            <pc:sldMk cId="1748951109" sldId="818"/>
            <ac:graphicFrameMk id="438" creationId="{C1C7512C-68CE-24D0-2AF3-11BEBEFF8F8B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07.646" v="83879"/>
          <ac:graphicFrameMkLst>
            <pc:docMk/>
            <pc:sldMk cId="1748951109" sldId="818"/>
            <ac:graphicFrameMk id="474" creationId="{D30DE938-8686-A2C6-8FB7-E1315E56AD4F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10.298" v="84011"/>
          <ac:graphicFrameMkLst>
            <pc:docMk/>
            <pc:sldMk cId="1748951109" sldId="818"/>
            <ac:graphicFrameMk id="476" creationId="{C06C8AD6-4908-38FF-0D18-054F81DF443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11.038" v="84147"/>
          <ac:graphicFrameMkLst>
            <pc:docMk/>
            <pc:sldMk cId="1748951109" sldId="818"/>
            <ac:graphicFrameMk id="478" creationId="{118C4AC9-92EB-4B64-C28A-52BD03B4E1AE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12.045" v="84280"/>
          <ac:graphicFrameMkLst>
            <pc:docMk/>
            <pc:sldMk cId="1748951109" sldId="818"/>
            <ac:graphicFrameMk id="480" creationId="{4ECD0052-F024-5F3E-DEDB-013FB6EB76D7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14.437" v="84409"/>
          <ac:graphicFrameMkLst>
            <pc:docMk/>
            <pc:sldMk cId="1748951109" sldId="818"/>
            <ac:graphicFrameMk id="482" creationId="{CCFA810A-13D3-196B-A63F-AE6FE3FB951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20.899" v="84540"/>
          <ac:graphicFrameMkLst>
            <pc:docMk/>
            <pc:sldMk cId="1748951109" sldId="818"/>
            <ac:graphicFrameMk id="484" creationId="{6A87285F-B858-A9F1-33F0-DCBD461185CF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2:31:51.274" v="85286"/>
          <ac:graphicFrameMkLst>
            <pc:docMk/>
            <pc:sldMk cId="1748951109" sldId="818"/>
            <ac:graphicFrameMk id="486" creationId="{8BD2CBEC-21FC-B972-D744-157EC85674A4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32.147" v="84809"/>
          <ac:graphicFrameMkLst>
            <pc:docMk/>
            <pc:sldMk cId="1748951109" sldId="818"/>
            <ac:graphicFrameMk id="488" creationId="{5594313C-E79C-70BC-7E5D-7AAB6F48B636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39.843" v="84925"/>
          <ac:graphicFrameMkLst>
            <pc:docMk/>
            <pc:sldMk cId="1748951109" sldId="818"/>
            <ac:graphicFrameMk id="490" creationId="{8FCAC2AF-5D62-680F-888F-65F1B88D4F51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40.526" v="85044"/>
          <ac:graphicFrameMkLst>
            <pc:docMk/>
            <pc:sldMk cId="1748951109" sldId="818"/>
            <ac:graphicFrameMk id="492" creationId="{B0E67CDB-F29B-B6FF-2963-52211732C25C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42.135" v="85162"/>
          <ac:graphicFrameMkLst>
            <pc:docMk/>
            <pc:sldMk cId="1748951109" sldId="818"/>
            <ac:graphicFrameMk id="494" creationId="{A81FFFA8-40F1-F7F1-2C72-4F0D2E961A10}"/>
          </ac:graphicFrameMkLst>
        </pc:graphicFrameChg>
        <pc:graphicFrameChg chg="add del mod ord">
          <ac:chgData name="Knut Erik Rekdal" userId="d0eebe2d-c13b-4531-be2d-d180fee10ebf" providerId="ADAL" clId="{4E8B873A-85D6-490F-A3CB-26E44A5DEE60}" dt="2025-05-27T12:31:51.260" v="85275"/>
          <ac:graphicFrameMkLst>
            <pc:docMk/>
            <pc:sldMk cId="1748951109" sldId="818"/>
            <ac:graphicFrameMk id="496" creationId="{B69B5CB6-65BE-AEA1-CD36-8C54B15CD1FC}"/>
          </ac:graphicFrameMkLst>
        </pc:graphicFrameChg>
        <pc:graphicFrameChg chg="add mod ord">
          <ac:chgData name="Knut Erik Rekdal" userId="d0eebe2d-c13b-4531-be2d-d180fee10ebf" providerId="ADAL" clId="{4E8B873A-85D6-490F-A3CB-26E44A5DEE60}" dt="2025-05-27T12:31:51.287" v="85322"/>
          <ac:graphicFrameMkLst>
            <pc:docMk/>
            <pc:sldMk cId="1748951109" sldId="818"/>
            <ac:graphicFrameMk id="498" creationId="{1F30C078-5DD8-879A-AB0C-E30419E6BF67}"/>
          </ac:graphicFrameMkLst>
        </pc:graphicFrameChg>
        <pc:cxnChg chg="add del mod ord">
          <ac:chgData name="Knut Erik Rekdal" userId="d0eebe2d-c13b-4531-be2d-d180fee10ebf" providerId="ADAL" clId="{4E8B873A-85D6-490F-A3CB-26E44A5DEE60}" dt="2025-05-27T11:00:39.612" v="25732"/>
          <ac:cxnSpMkLst>
            <pc:docMk/>
            <pc:sldMk cId="1748951109" sldId="818"/>
            <ac:cxnSpMk id="56" creationId="{F81EF0E7-9035-11C9-8B56-DDF6E333296A}"/>
          </ac:cxnSpMkLst>
        </pc:cxnChg>
        <pc:cxnChg chg="add del mod ord">
          <ac:chgData name="Knut Erik Rekdal" userId="d0eebe2d-c13b-4531-be2d-d180fee10ebf" providerId="ADAL" clId="{4E8B873A-85D6-490F-A3CB-26E44A5DEE60}" dt="2025-05-27T11:02:03.817" v="29375"/>
          <ac:cxnSpMkLst>
            <pc:docMk/>
            <pc:sldMk cId="1748951109" sldId="818"/>
            <ac:cxnSpMk id="57" creationId="{D0848A6A-F675-2910-1CC2-EC8E12236C9B}"/>
          </ac:cxnSpMkLst>
        </pc:cxnChg>
        <pc:cxnChg chg="add del mod ord">
          <ac:chgData name="Knut Erik Rekdal" userId="d0eebe2d-c13b-4531-be2d-d180fee10ebf" providerId="ADAL" clId="{4E8B873A-85D6-490F-A3CB-26E44A5DEE60}" dt="2025-05-27T11:00:44.183" v="25923"/>
          <ac:cxnSpMkLst>
            <pc:docMk/>
            <pc:sldMk cId="1748951109" sldId="818"/>
            <ac:cxnSpMk id="97" creationId="{911E6ED7-22A5-6A6F-9BCD-ED0D32DD03ED}"/>
          </ac:cxnSpMkLst>
        </pc:cxnChg>
        <pc:cxnChg chg="add del mod ord">
          <ac:chgData name="Knut Erik Rekdal" userId="d0eebe2d-c13b-4531-be2d-d180fee10ebf" providerId="ADAL" clId="{4E8B873A-85D6-490F-A3CB-26E44A5DEE60}" dt="2025-05-27T11:00:44.183" v="25931"/>
          <ac:cxnSpMkLst>
            <pc:docMk/>
            <pc:sldMk cId="1748951109" sldId="818"/>
            <ac:cxnSpMk id="98" creationId="{CCADCEB2-F5F3-889A-6331-81D5332662E0}"/>
          </ac:cxnSpMkLst>
        </pc:cxnChg>
        <pc:cxnChg chg="add del mod ord">
          <ac:chgData name="Knut Erik Rekdal" userId="d0eebe2d-c13b-4531-be2d-d180fee10ebf" providerId="ADAL" clId="{4E8B873A-85D6-490F-A3CB-26E44A5DEE60}" dt="2025-05-27T11:00:44.183" v="25939"/>
          <ac:cxnSpMkLst>
            <pc:docMk/>
            <pc:sldMk cId="1748951109" sldId="818"/>
            <ac:cxnSpMk id="100" creationId="{33F85688-8F1C-FC30-84EE-081F479F8A9B}"/>
          </ac:cxnSpMkLst>
        </pc:cxnChg>
        <pc:cxnChg chg="add del mod ord">
          <ac:chgData name="Knut Erik Rekdal" userId="d0eebe2d-c13b-4531-be2d-d180fee10ebf" providerId="ADAL" clId="{4E8B873A-85D6-490F-A3CB-26E44A5DEE60}" dt="2025-05-27T11:00:44.198" v="25947"/>
          <ac:cxnSpMkLst>
            <pc:docMk/>
            <pc:sldMk cId="1748951109" sldId="818"/>
            <ac:cxnSpMk id="101" creationId="{8A8C231A-D9F4-30B2-4637-7894FD80DF2B}"/>
          </ac:cxnSpMkLst>
        </pc:cxnChg>
        <pc:cxnChg chg="add del mod ord">
          <ac:chgData name="Knut Erik Rekdal" userId="d0eebe2d-c13b-4531-be2d-d180fee10ebf" providerId="ADAL" clId="{4E8B873A-85D6-490F-A3CB-26E44A5DEE60}" dt="2025-05-27T11:00:44.198" v="25957"/>
          <ac:cxnSpMkLst>
            <pc:docMk/>
            <pc:sldMk cId="1748951109" sldId="818"/>
            <ac:cxnSpMk id="102" creationId="{C00724F2-EFCC-6E60-F721-B435BAB6B9AE}"/>
          </ac:cxnSpMkLst>
        </pc:cxnChg>
        <pc:cxnChg chg="add del mod ord">
          <ac:chgData name="Knut Erik Rekdal" userId="d0eebe2d-c13b-4531-be2d-d180fee10ebf" providerId="ADAL" clId="{4E8B873A-85D6-490F-A3CB-26E44A5DEE60}" dt="2025-05-27T11:00:44.198" v="25965"/>
          <ac:cxnSpMkLst>
            <pc:docMk/>
            <pc:sldMk cId="1748951109" sldId="818"/>
            <ac:cxnSpMk id="103" creationId="{0B442868-7F95-EB68-929B-DC453EE0BAE3}"/>
          </ac:cxnSpMkLst>
        </pc:cxnChg>
        <pc:cxnChg chg="add del mod ord">
          <ac:chgData name="Knut Erik Rekdal" userId="d0eebe2d-c13b-4531-be2d-d180fee10ebf" providerId="ADAL" clId="{4E8B873A-85D6-490F-A3CB-26E44A5DEE60}" dt="2025-05-27T11:00:44.198" v="25975"/>
          <ac:cxnSpMkLst>
            <pc:docMk/>
            <pc:sldMk cId="1748951109" sldId="818"/>
            <ac:cxnSpMk id="104" creationId="{17165B7D-06F6-3019-EA69-078E1CB74B42}"/>
          </ac:cxnSpMkLst>
        </pc:cxnChg>
        <pc:cxnChg chg="add del mod ord">
          <ac:chgData name="Knut Erik Rekdal" userId="d0eebe2d-c13b-4531-be2d-d180fee10ebf" providerId="ADAL" clId="{4E8B873A-85D6-490F-A3CB-26E44A5DEE60}" dt="2025-05-27T11:00:44.214" v="25983"/>
          <ac:cxnSpMkLst>
            <pc:docMk/>
            <pc:sldMk cId="1748951109" sldId="818"/>
            <ac:cxnSpMk id="105" creationId="{5FB7958F-660A-41FF-4659-7CA690073CBD}"/>
          </ac:cxnSpMkLst>
        </pc:cxnChg>
        <pc:cxnChg chg="add del mod ord">
          <ac:chgData name="Knut Erik Rekdal" userId="d0eebe2d-c13b-4531-be2d-d180fee10ebf" providerId="ADAL" clId="{4E8B873A-85D6-490F-A3CB-26E44A5DEE60}" dt="2025-05-27T11:00:44.214" v="25993"/>
          <ac:cxnSpMkLst>
            <pc:docMk/>
            <pc:sldMk cId="1748951109" sldId="818"/>
            <ac:cxnSpMk id="106" creationId="{87F9D438-7FDB-A665-F116-6367CBBED2FE}"/>
          </ac:cxnSpMkLst>
        </pc:cxnChg>
        <pc:cxnChg chg="add del mod ord">
          <ac:chgData name="Knut Erik Rekdal" userId="d0eebe2d-c13b-4531-be2d-d180fee10ebf" providerId="ADAL" clId="{4E8B873A-85D6-490F-A3CB-26E44A5DEE60}" dt="2025-05-27T11:00:44.214" v="26001"/>
          <ac:cxnSpMkLst>
            <pc:docMk/>
            <pc:sldMk cId="1748951109" sldId="818"/>
            <ac:cxnSpMk id="107" creationId="{07B89019-6030-BA2E-0A58-2746CC3965F7}"/>
          </ac:cxnSpMkLst>
        </pc:cxnChg>
        <pc:cxnChg chg="add del mod ord">
          <ac:chgData name="Knut Erik Rekdal" userId="d0eebe2d-c13b-4531-be2d-d180fee10ebf" providerId="ADAL" clId="{4E8B873A-85D6-490F-A3CB-26E44A5DEE60}" dt="2025-05-27T11:00:44.214" v="26011"/>
          <ac:cxnSpMkLst>
            <pc:docMk/>
            <pc:sldMk cId="1748951109" sldId="818"/>
            <ac:cxnSpMk id="108" creationId="{412E4B5D-DE81-A9C0-C535-D8290916A05C}"/>
          </ac:cxnSpMkLst>
        </pc:cxnChg>
        <pc:cxnChg chg="add del mod ord">
          <ac:chgData name="Knut Erik Rekdal" userId="d0eebe2d-c13b-4531-be2d-d180fee10ebf" providerId="ADAL" clId="{4E8B873A-85D6-490F-A3CB-26E44A5DEE60}" dt="2025-05-27T11:00:44.230" v="26019"/>
          <ac:cxnSpMkLst>
            <pc:docMk/>
            <pc:sldMk cId="1748951109" sldId="818"/>
            <ac:cxnSpMk id="109" creationId="{2FA7DEA0-83F1-9A65-04EF-5FCEB2C64C11}"/>
          </ac:cxnSpMkLst>
        </pc:cxnChg>
        <pc:cxnChg chg="add del mod ord">
          <ac:chgData name="Knut Erik Rekdal" userId="d0eebe2d-c13b-4531-be2d-d180fee10ebf" providerId="ADAL" clId="{4E8B873A-85D6-490F-A3CB-26E44A5DEE60}" dt="2025-05-27T11:01:22.403" v="27190"/>
          <ac:cxnSpMkLst>
            <pc:docMk/>
            <pc:sldMk cId="1748951109" sldId="818"/>
            <ac:cxnSpMk id="123" creationId="{222039E5-FD6C-D77E-9E4A-3A08B8C535B7}"/>
          </ac:cxnSpMkLst>
        </pc:cxnChg>
        <pc:cxnChg chg="add del mod ord">
          <ac:chgData name="Knut Erik Rekdal" userId="d0eebe2d-c13b-4531-be2d-d180fee10ebf" providerId="ADAL" clId="{4E8B873A-85D6-490F-A3CB-26E44A5DEE60}" dt="2025-05-27T11:01:22.403" v="27198"/>
          <ac:cxnSpMkLst>
            <pc:docMk/>
            <pc:sldMk cId="1748951109" sldId="818"/>
            <ac:cxnSpMk id="124" creationId="{473C212A-11C7-65CB-CC48-3A14940CC9B3}"/>
          </ac:cxnSpMkLst>
        </pc:cxnChg>
        <pc:cxnChg chg="add del mod ord">
          <ac:chgData name="Knut Erik Rekdal" userId="d0eebe2d-c13b-4531-be2d-d180fee10ebf" providerId="ADAL" clId="{4E8B873A-85D6-490F-A3CB-26E44A5DEE60}" dt="2025-05-27T11:01:22.403" v="27206"/>
          <ac:cxnSpMkLst>
            <pc:docMk/>
            <pc:sldMk cId="1748951109" sldId="818"/>
            <ac:cxnSpMk id="125" creationId="{A9F9647A-398F-2130-5904-5FE21EA9745D}"/>
          </ac:cxnSpMkLst>
        </pc:cxnChg>
        <pc:cxnChg chg="add del mod ord">
          <ac:chgData name="Knut Erik Rekdal" userId="d0eebe2d-c13b-4531-be2d-d180fee10ebf" providerId="ADAL" clId="{4E8B873A-85D6-490F-A3CB-26E44A5DEE60}" dt="2025-05-27T11:01:22.403" v="27214"/>
          <ac:cxnSpMkLst>
            <pc:docMk/>
            <pc:sldMk cId="1748951109" sldId="818"/>
            <ac:cxnSpMk id="126" creationId="{3DDA97B9-E9AD-C848-4A19-6B30257137E6}"/>
          </ac:cxnSpMkLst>
        </pc:cxnChg>
        <pc:cxnChg chg="add del mod ord">
          <ac:chgData name="Knut Erik Rekdal" userId="d0eebe2d-c13b-4531-be2d-d180fee10ebf" providerId="ADAL" clId="{4E8B873A-85D6-490F-A3CB-26E44A5DEE60}" dt="2025-05-27T11:01:22.419" v="27251"/>
          <ac:cxnSpMkLst>
            <pc:docMk/>
            <pc:sldMk cId="1748951109" sldId="818"/>
            <ac:cxnSpMk id="127" creationId="{546B2357-E98A-3852-3ECD-B7AF51DCF964}"/>
          </ac:cxnSpMkLst>
        </pc:cxnChg>
        <pc:cxnChg chg="add del mod ord">
          <ac:chgData name="Knut Erik Rekdal" userId="d0eebe2d-c13b-4531-be2d-d180fee10ebf" providerId="ADAL" clId="{4E8B873A-85D6-490F-A3CB-26E44A5DEE60}" dt="2025-05-27T11:01:22.435" v="27259"/>
          <ac:cxnSpMkLst>
            <pc:docMk/>
            <pc:sldMk cId="1748951109" sldId="818"/>
            <ac:cxnSpMk id="128" creationId="{FFCC6546-CB92-A6C0-625C-703B33052EC7}"/>
          </ac:cxnSpMkLst>
        </pc:cxnChg>
        <pc:cxnChg chg="add del mod ord">
          <ac:chgData name="Knut Erik Rekdal" userId="d0eebe2d-c13b-4531-be2d-d180fee10ebf" providerId="ADAL" clId="{4E8B873A-85D6-490F-A3CB-26E44A5DEE60}" dt="2025-05-27T11:01:22.435" v="27269"/>
          <ac:cxnSpMkLst>
            <pc:docMk/>
            <pc:sldMk cId="1748951109" sldId="818"/>
            <ac:cxnSpMk id="129" creationId="{D27CB47A-8E6D-967E-DD7A-ECE2DF4E91E2}"/>
          </ac:cxnSpMkLst>
        </pc:cxnChg>
        <pc:cxnChg chg="add del mod ord">
          <ac:chgData name="Knut Erik Rekdal" userId="d0eebe2d-c13b-4531-be2d-d180fee10ebf" providerId="ADAL" clId="{4E8B873A-85D6-490F-A3CB-26E44A5DEE60}" dt="2025-05-27T11:01:22.443" v="27277"/>
          <ac:cxnSpMkLst>
            <pc:docMk/>
            <pc:sldMk cId="1748951109" sldId="818"/>
            <ac:cxnSpMk id="130" creationId="{C6385BDB-473D-BFC7-5475-6C4A6FC56C37}"/>
          </ac:cxnSpMkLst>
        </pc:cxnChg>
        <pc:cxnChg chg="add del mod ord">
          <ac:chgData name="Knut Erik Rekdal" userId="d0eebe2d-c13b-4531-be2d-d180fee10ebf" providerId="ADAL" clId="{4E8B873A-85D6-490F-A3CB-26E44A5DEE60}" dt="2025-05-27T11:01:22.447" v="27287"/>
          <ac:cxnSpMkLst>
            <pc:docMk/>
            <pc:sldMk cId="1748951109" sldId="818"/>
            <ac:cxnSpMk id="131" creationId="{7F1B1598-5991-A856-2827-C0E3CB34B104}"/>
          </ac:cxnSpMkLst>
        </pc:cxnChg>
        <pc:cxnChg chg="add del mod ord">
          <ac:chgData name="Knut Erik Rekdal" userId="d0eebe2d-c13b-4531-be2d-d180fee10ebf" providerId="ADAL" clId="{4E8B873A-85D6-490F-A3CB-26E44A5DEE60}" dt="2025-05-27T11:01:22.450" v="27295"/>
          <ac:cxnSpMkLst>
            <pc:docMk/>
            <pc:sldMk cId="1748951109" sldId="818"/>
            <ac:cxnSpMk id="132" creationId="{30AD70F9-9904-3B16-106E-D5ADD6729715}"/>
          </ac:cxnSpMkLst>
        </pc:cxnChg>
        <pc:cxnChg chg="add del mod ord">
          <ac:chgData name="Knut Erik Rekdal" userId="d0eebe2d-c13b-4531-be2d-d180fee10ebf" providerId="ADAL" clId="{4E8B873A-85D6-490F-A3CB-26E44A5DEE60}" dt="2025-05-27T11:01:22.454" v="27305"/>
          <ac:cxnSpMkLst>
            <pc:docMk/>
            <pc:sldMk cId="1748951109" sldId="818"/>
            <ac:cxnSpMk id="133" creationId="{75D77C3E-0AA3-5B7F-3A8D-208282CE88E2}"/>
          </ac:cxnSpMkLst>
        </pc:cxnChg>
        <pc:cxnChg chg="add del mod ord">
          <ac:chgData name="Knut Erik Rekdal" userId="d0eebe2d-c13b-4531-be2d-d180fee10ebf" providerId="ADAL" clId="{4E8B873A-85D6-490F-A3CB-26E44A5DEE60}" dt="2025-05-27T11:01:25.063" v="27479"/>
          <ac:cxnSpMkLst>
            <pc:docMk/>
            <pc:sldMk cId="1748951109" sldId="818"/>
            <ac:cxnSpMk id="137" creationId="{67F04673-443A-C7BD-2F80-810F36330E92}"/>
          </ac:cxnSpMkLst>
        </pc:cxnChg>
        <pc:cxnChg chg="mod ord">
          <ac:chgData name="Knut Erik Rekdal" userId="d0eebe2d-c13b-4531-be2d-d180fee10ebf" providerId="ADAL" clId="{4E8B873A-85D6-490F-A3CB-26E44A5DEE60}" dt="2025-05-27T12:31:51.303" v="85343"/>
          <ac:cxnSpMkLst>
            <pc:docMk/>
            <pc:sldMk cId="1748951109" sldId="818"/>
            <ac:cxnSpMk id="393" creationId="{1096242A-76D6-9C37-474F-4A5E2D7C45A4}"/>
          </ac:cxnSpMkLst>
        </pc:cxnChg>
        <pc:cxnChg chg="add mod ord">
          <ac:chgData name="Knut Erik Rekdal" userId="d0eebe2d-c13b-4531-be2d-d180fee10ebf" providerId="ADAL" clId="{4E8B873A-85D6-490F-A3CB-26E44A5DEE60}" dt="2025-05-27T12:31:51.287" v="85324"/>
          <ac:cxnSpMkLst>
            <pc:docMk/>
            <pc:sldMk cId="1748951109" sldId="818"/>
            <ac:cxnSpMk id="437" creationId="{BECF88BD-6138-EF48-C68B-A9FF1D4EED3C}"/>
          </ac:cxnSpMkLst>
        </pc:cxnChg>
        <pc:cxnChg chg="add mod ord">
          <ac:chgData name="Knut Erik Rekdal" userId="d0eebe2d-c13b-4531-be2d-d180fee10ebf" providerId="ADAL" clId="{4E8B873A-85D6-490F-A3CB-26E44A5DEE60}" dt="2025-05-27T12:31:51.287" v="85288"/>
          <ac:cxnSpMkLst>
            <pc:docMk/>
            <pc:sldMk cId="1748951109" sldId="818"/>
            <ac:cxnSpMk id="473" creationId="{A9D24DF1-E37C-8D53-9499-C5116DF081F9}"/>
          </ac:cxnSpMkLst>
        </pc:cxnChg>
      </pc:sldChg>
      <pc:sldMasterChg chg="setBg modSldLayout">
        <pc:chgData name="Knut Erik Rekdal" userId="d0eebe2d-c13b-4531-be2d-d180fee10ebf" providerId="ADAL" clId="{4E8B873A-85D6-490F-A3CB-26E44A5DEE60}" dt="2025-05-27T11:13:04.194" v="34106"/>
        <pc:sldMasterMkLst>
          <pc:docMk/>
          <pc:sldMasterMk cId="3414175789" sldId="2147483648"/>
        </pc:sldMasterMkLst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2676904667" sldId="2147483649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2689809225" sldId="2147483650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2351587344" sldId="2147483652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1271774506" sldId="2147483654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4217908423" sldId="2147483655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1616840942" sldId="2147483656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2230940229" sldId="2147483657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4228953654" sldId="2147483658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993252455" sldId="2147483659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3684498295" sldId="2147483660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3999093035" sldId="2147483661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1167651752" sldId="2147483662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11614332" sldId="2147483663"/>
          </pc:sldLayoutMkLst>
        </pc:sldLayoutChg>
        <pc:sldLayoutChg chg="setBg">
          <pc:chgData name="Knut Erik Rekdal" userId="d0eebe2d-c13b-4531-be2d-d180fee10ebf" providerId="ADAL" clId="{4E8B873A-85D6-490F-A3CB-26E44A5DEE60}" dt="2025-05-27T11:13:04.194" v="34106"/>
          <pc:sldLayoutMkLst>
            <pc:docMk/>
            <pc:sldMasterMk cId="3414175789" sldId="2147483648"/>
            <pc:sldLayoutMk cId="2446415240" sldId="214748366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733054930934791E-2"/>
          <c:y val="7.233825776872134E-2"/>
          <c:w val="0.89656280115644071"/>
          <c:h val="0.8553234844625573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8.762098828323994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3C27-4F82-BADC-348B9FE535F9}"/>
                </c:ext>
              </c:extLst>
            </c:dLbl>
            <c:dLbl>
              <c:idx val="2"/>
              <c:layout>
                <c:manualLayout>
                  <c:x val="0"/>
                  <c:y val="-7.6923076923076927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C27-4F82-BADC-348B9FE535F9}"/>
                </c:ext>
              </c:extLst>
            </c:dLbl>
            <c:dLbl>
              <c:idx val="4"/>
              <c:layout>
                <c:manualLayout>
                  <c:x val="0"/>
                  <c:y val="-9.67906265919510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3C27-4F82-BADC-348B9FE535F9}"/>
                </c:ext>
              </c:extLst>
            </c:dLbl>
            <c:dLbl>
              <c:idx val="6"/>
              <c:layout>
                <c:manualLayout>
                  <c:x val="0"/>
                  <c:y val="-7.5904228222109016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3C27-4F82-BADC-348B9FE535F9}"/>
                </c:ext>
              </c:extLst>
            </c:dLbl>
            <c:dLbl>
              <c:idx val="7"/>
              <c:layout>
                <c:manualLayout>
                  <c:x val="0"/>
                  <c:y val="-7.1828833418237398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3C27-4F82-BADC-348B9FE535F9}"/>
                </c:ext>
              </c:extLst>
            </c:dLbl>
            <c:dLbl>
              <c:idx val="9"/>
              <c:layout>
                <c:manualLayout>
                  <c:x val="0"/>
                  <c:y val="-0.2618441161487519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C27-4F82-BADC-348B9FE535F9}"/>
                </c:ext>
              </c:extLst>
            </c:dLbl>
            <c:dLbl>
              <c:idx val="11"/>
              <c:layout>
                <c:manualLayout>
                  <c:x val="0"/>
                  <c:y val="-4.3301069791136015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3C27-4F82-BADC-348B9FE535F9}"/>
                </c:ext>
              </c:extLst>
            </c:dLbl>
            <c:dLbl>
              <c:idx val="13"/>
              <c:layout>
                <c:manualLayout>
                  <c:x val="0"/>
                  <c:y val="-0.12226184411614875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3C27-4F82-BADC-348B9FE535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Sheet1!$A$1:$N$1</c:f>
              <c:numCache>
                <c:formatCode>General</c:formatCode>
                <c:ptCount val="14"/>
                <c:pt idx="0">
                  <c:v>3.1270974399303411</c:v>
                </c:pt>
                <c:pt idx="1">
                  <c:v>3.6617623152841841</c:v>
                </c:pt>
                <c:pt idx="2">
                  <c:v>2.4883555038443292</c:v>
                </c:pt>
                <c:pt idx="3">
                  <c:v>4.3908025382174705</c:v>
                </c:pt>
                <c:pt idx="4">
                  <c:v>3.6469230729088089</c:v>
                </c:pt>
                <c:pt idx="5">
                  <c:v>3.696685269939854</c:v>
                </c:pt>
                <c:pt idx="6">
                  <c:v>2.4434340180493677</c:v>
                </c:pt>
                <c:pt idx="7">
                  <c:v>2.1877228211248703</c:v>
                </c:pt>
                <c:pt idx="8">
                  <c:v>2.1712230043001743</c:v>
                </c:pt>
                <c:pt idx="9">
                  <c:v>13.317565837294248</c:v>
                </c:pt>
                <c:pt idx="10">
                  <c:v>4.2401499084062939</c:v>
                </c:pt>
                <c:pt idx="11">
                  <c:v>0.53801847899252331</c:v>
                </c:pt>
                <c:pt idx="12">
                  <c:v>3.9552880380088027</c:v>
                </c:pt>
                <c:pt idx="13">
                  <c:v>5.161699807520975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27-4F82-BADC-348B9FE53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85249952"/>
        <c:axId val="1"/>
      </c:barChart>
      <c:lineChart>
        <c:grouping val="standard"/>
        <c:varyColors val="0"/>
        <c:ser>
          <c:idx val="1"/>
          <c:order val="1"/>
          <c:spPr>
            <a:ln w="19050" cmpd="sng" algn="ctr">
              <a:solidFill>
                <a:schemeClr val="accent3"/>
              </a:solidFill>
              <a:prstDash val="solid"/>
            </a:ln>
          </c:spPr>
          <c:marker>
            <c:symbol val="none"/>
          </c:marker>
          <c:val>
            <c:numRef>
              <c:f>Sheet1!$A$2:$N$2</c:f>
              <c:numCache>
                <c:formatCode>General</c:formatCode>
                <c:ptCount val="14"/>
                <c:pt idx="0">
                  <c:v>2.1865746391320671</c:v>
                </c:pt>
                <c:pt idx="1">
                  <c:v>5.0598657794791064</c:v>
                </c:pt>
                <c:pt idx="2">
                  <c:v>5.5123816939374803</c:v>
                </c:pt>
                <c:pt idx="3">
                  <c:v>6.9338825979159759</c:v>
                </c:pt>
                <c:pt idx="4">
                  <c:v>-2.2322123869437869</c:v>
                </c:pt>
                <c:pt idx="5">
                  <c:v>4.5130639239606838</c:v>
                </c:pt>
                <c:pt idx="6">
                  <c:v>-0.50969322404859452</c:v>
                </c:pt>
                <c:pt idx="7">
                  <c:v>2.2357717555853021</c:v>
                </c:pt>
                <c:pt idx="8">
                  <c:v>1.0007116005797114</c:v>
                </c:pt>
                <c:pt idx="9">
                  <c:v>8.7006809830912122</c:v>
                </c:pt>
                <c:pt idx="10">
                  <c:v>8.3042781694322958</c:v>
                </c:pt>
                <c:pt idx="11">
                  <c:v>-6.6665970379963735</c:v>
                </c:pt>
                <c:pt idx="12">
                  <c:v>9.0980234175963925</c:v>
                </c:pt>
                <c:pt idx="13">
                  <c:v>1.4226281609875411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3C27-4F82-BADC-348B9FE53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5249952"/>
        <c:axId val="1"/>
      </c:lineChart>
      <c:catAx>
        <c:axId val="14852499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5"/>
          <c:min val="-1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 b="1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85249952"/>
        <c:crosses val="min"/>
        <c:crossBetween val="between"/>
        <c:majorUnit val="5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950846091861403E-2"/>
          <c:y val="8.5697042848521421E-2"/>
          <c:w val="0.95809830781627725"/>
          <c:h val="0.8286059143029571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2272.4029999999998</c:v>
                </c:pt>
                <c:pt idx="1">
                  <c:v>2374.9580000000001</c:v>
                </c:pt>
                <c:pt idx="2">
                  <c:v>2362.8530000000001</c:v>
                </c:pt>
                <c:pt idx="3">
                  <c:v>2415.681</c:v>
                </c:pt>
                <c:pt idx="4">
                  <c:v>2439.855</c:v>
                </c:pt>
                <c:pt idx="5">
                  <c:v>2652.1390000000001</c:v>
                </c:pt>
                <c:pt idx="6">
                  <c:v>2872.38</c:v>
                </c:pt>
                <c:pt idx="7">
                  <c:v>2680.89</c:v>
                </c:pt>
                <c:pt idx="8">
                  <c:v>2924.7979999999998</c:v>
                </c:pt>
                <c:pt idx="9">
                  <c:v>2966.4070000000002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9-4913-A968-E0D3E708A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175618752"/>
        <c:axId val="1"/>
      </c:barChart>
      <c:lineChart>
        <c:grouping val="standard"/>
        <c:varyColors val="0"/>
        <c:ser>
          <c:idx val="1"/>
          <c:order val="1"/>
          <c:spPr>
            <a:ln w="19050" cmpd="sng" algn="ctr">
              <a:solidFill>
                <a:schemeClr val="accent3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4A9-4913-A968-E0D3E708AC64}"/>
                </c:ext>
              </c:extLst>
            </c:dLbl>
            <c:dLbl>
              <c:idx val="1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54A9-4913-A968-E0D3E708AC64}"/>
                </c:ext>
              </c:extLst>
            </c:dLbl>
            <c:dLbl>
              <c:idx val="2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4A9-4913-A968-E0D3E708AC64}"/>
                </c:ext>
              </c:extLst>
            </c:dLbl>
            <c:dLbl>
              <c:idx val="3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54A9-4913-A968-E0D3E708AC64}"/>
                </c:ext>
              </c:extLst>
            </c:dLbl>
            <c:dLbl>
              <c:idx val="5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4A9-4913-A968-E0D3E708AC64}"/>
                </c:ext>
              </c:extLst>
            </c:dLbl>
            <c:dLbl>
              <c:idx val="6"/>
              <c:layout>
                <c:manualLayout>
                  <c:x val="0"/>
                  <c:y val="-5.0694025347012672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54A9-4913-A968-E0D3E708AC6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Sheet1!$A$2:$J$2</c:f>
              <c:numCache>
                <c:formatCode>General</c:formatCode>
                <c:ptCount val="10"/>
                <c:pt idx="0">
                  <c:v>2.7866249137992534</c:v>
                </c:pt>
                <c:pt idx="1">
                  <c:v>2.9878080151661299</c:v>
                </c:pt>
                <c:pt idx="2">
                  <c:v>2.948982771711917</c:v>
                </c:pt>
                <c:pt idx="3">
                  <c:v>2.2798435973709479</c:v>
                </c:pt>
                <c:pt idx="4">
                  <c:v>3.0053094108971701</c:v>
                </c:pt>
                <c:pt idx="5">
                  <c:v>4.0873519845926509</c:v>
                </c:pt>
                <c:pt idx="6">
                  <c:v>4.8681356038648005</c:v>
                </c:pt>
                <c:pt idx="7">
                  <c:v>3.1548012080144612</c:v>
                </c:pt>
                <c:pt idx="8">
                  <c:v>2.0695139533963793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4A9-4913-A968-E0D3E708A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"/>
        <c:axId val="3"/>
      </c:lineChart>
      <c:catAx>
        <c:axId val="11756187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txPr>
          <a:bodyPr wrap="none"/>
          <a:lstStyle/>
          <a:p>
            <a:pPr>
              <a:defRPr sz="1000" b="1" kern="1200"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5618752"/>
        <c:crosses val="min"/>
        <c:crossBetween val="between"/>
        <c:majorUnit val="500"/>
      </c:valAx>
      <c:catAx>
        <c:axId val="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crossAx val="3"/>
        <c:crosses val="min"/>
        <c:auto val="0"/>
        <c:lblAlgn val="ctr"/>
        <c:lblOffset val="100"/>
        <c:noMultiLvlLbl val="0"/>
      </c:catAx>
      <c:valAx>
        <c:axId val="3"/>
        <c:scaling>
          <c:orientation val="minMax"/>
          <c:max val="6"/>
          <c:min val="0"/>
        </c:scaling>
        <c:delete val="0"/>
        <c:axPos val="r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txPr>
          <a:bodyPr wrap="none"/>
          <a:lstStyle/>
          <a:p>
            <a:pPr>
              <a:defRPr sz="1000" b="1" kern="1200">
                <a:latin typeface="+mn-lt"/>
                <a:ea typeface="+mn-ea"/>
                <a:cs typeface="+mn-cs"/>
              </a:defRPr>
            </a:pPr>
            <a:endParaRPr lang="nb-NO"/>
          </a:p>
        </c:txPr>
        <c:crossAx val="2"/>
        <c:crosses val="max"/>
        <c:crossBetween val="between"/>
        <c:majorUnit val="1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931674398987768E-2"/>
          <c:y val="6.5317387304507826E-2"/>
          <c:w val="0.90636862083509073"/>
          <c:h val="0.86936522539098438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8840151834668916"/>
                  <c:y val="-1.8399264029438822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A36-44D2-AE56-2ED9C49AC667}"/>
                </c:ext>
              </c:extLst>
            </c:dLbl>
            <c:dLbl>
              <c:idx val="1"/>
              <c:layout>
                <c:manualLayout>
                  <c:x val="0.4141712357654998"/>
                  <c:y val="-1.8399264029438822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A36-44D2-AE56-2ED9C49AC667}"/>
                </c:ext>
              </c:extLst>
            </c:dLbl>
            <c:dLbl>
              <c:idx val="2"/>
              <c:layout>
                <c:manualLayout>
                  <c:x val="0.36187262758329819"/>
                  <c:y val="-1.8399264029438822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A36-44D2-AE56-2ED9C49AC667}"/>
                </c:ext>
              </c:extLst>
            </c:dLbl>
            <c:dLbl>
              <c:idx val="3"/>
              <c:layout>
                <c:manualLayout>
                  <c:x val="0.36440320539856602"/>
                  <c:y val="-1.8399264029438822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1A36-44D2-AE56-2ED9C49AC66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3.596029420833502</c:v>
                </c:pt>
                <c:pt idx="1">
                  <c:v>3.0055435414833021</c:v>
                </c:pt>
                <c:pt idx="2">
                  <c:v>2.5885052931016395</c:v>
                </c:pt>
                <c:pt idx="3">
                  <c:v>2.6101066592249866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36-44D2-AE56-2ED9C49AC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489609200"/>
        <c:axId val="1"/>
      </c:barChart>
      <c:catAx>
        <c:axId val="489609200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3.596029420833502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48960920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247097844112769E-2"/>
          <c:y val="5.6686626746506985E-2"/>
          <c:w val="0.92636815920398008"/>
          <c:h val="0.88662674650698603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8E95-4479-92CA-39473A2893E5}"/>
              </c:ext>
            </c:extLst>
          </c:dPt>
          <c:dPt>
            <c:idx val="11"/>
            <c:invertIfNegative val="0"/>
            <c:bubble3D val="0"/>
            <c:spPr>
              <a:solidFill>
                <a:srgbClr val="C30C3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E95-4479-92CA-39473A2893E5}"/>
              </c:ext>
            </c:extLst>
          </c:dPt>
          <c:dPt>
            <c:idx val="17"/>
            <c:invertIfNegative val="0"/>
            <c:bubble3D val="0"/>
            <c:spPr>
              <a:solidFill>
                <a:srgbClr val="C30C3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8E95-4479-92CA-39473A2893E5}"/>
              </c:ext>
            </c:extLst>
          </c:dPt>
          <c:dPt>
            <c:idx val="18"/>
            <c:invertIfNegative val="0"/>
            <c:bubble3D val="0"/>
            <c:spPr>
              <a:solidFill>
                <a:srgbClr val="C30C3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E95-4479-92CA-39473A2893E5}"/>
              </c:ext>
            </c:extLst>
          </c:dPt>
          <c:dPt>
            <c:idx val="19"/>
            <c:invertIfNegative val="0"/>
            <c:bubble3D val="0"/>
            <c:spPr>
              <a:solidFill>
                <a:srgbClr val="C30C3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8E95-4479-92CA-39473A2893E5}"/>
              </c:ext>
            </c:extLst>
          </c:dPt>
          <c:dLbls>
            <c:dLbl>
              <c:idx val="0"/>
              <c:layout>
                <c:manualLayout>
                  <c:x val="0.49087893864013266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E95-4479-92CA-39473A2893E5}"/>
                </c:ext>
              </c:extLst>
            </c:dLbl>
            <c:dLbl>
              <c:idx val="1"/>
              <c:layout>
                <c:manualLayout>
                  <c:x val="0.46169154228855719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8E95-4479-92CA-39473A2893E5}"/>
                </c:ext>
              </c:extLst>
            </c:dLbl>
            <c:dLbl>
              <c:idx val="2"/>
              <c:layout>
                <c:manualLayout>
                  <c:x val="0.42819237147595357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8E95-4479-92CA-39473A2893E5}"/>
                </c:ext>
              </c:extLst>
            </c:dLbl>
            <c:dLbl>
              <c:idx val="3"/>
              <c:layout>
                <c:manualLayout>
                  <c:x val="0.41691542288557215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8E95-4479-92CA-39473A2893E5}"/>
                </c:ext>
              </c:extLst>
            </c:dLbl>
            <c:dLbl>
              <c:idx val="4"/>
              <c:layout>
                <c:manualLayout>
                  <c:x val="0.38374792703150912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8E95-4479-92CA-39473A2893E5}"/>
                </c:ext>
              </c:extLst>
            </c:dLbl>
            <c:dLbl>
              <c:idx val="5"/>
              <c:layout>
                <c:manualLayout>
                  <c:x val="0.38407960199004976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E95-4479-92CA-39473A2893E5}"/>
                </c:ext>
              </c:extLst>
            </c:dLbl>
            <c:dLbl>
              <c:idx val="6"/>
              <c:layout>
                <c:manualLayout>
                  <c:x val="0.36981757877280264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8E95-4479-92CA-39473A2893E5}"/>
                </c:ext>
              </c:extLst>
            </c:dLbl>
            <c:dLbl>
              <c:idx val="7"/>
              <c:layout>
                <c:manualLayout>
                  <c:x val="0.36616915422885571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8E95-4479-92CA-39473A2893E5}"/>
                </c:ext>
              </c:extLst>
            </c:dLbl>
            <c:dLbl>
              <c:idx val="8"/>
              <c:layout>
                <c:manualLayout>
                  <c:x val="0.34461028192371473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8E95-4479-92CA-39473A2893E5}"/>
                </c:ext>
              </c:extLst>
            </c:dLbl>
            <c:dLbl>
              <c:idx val="9"/>
              <c:layout>
                <c:manualLayout>
                  <c:x val="0.34361525704809287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8E95-4479-92CA-39473A2893E5}"/>
                </c:ext>
              </c:extLst>
            </c:dLbl>
            <c:dLbl>
              <c:idx val="10"/>
              <c:layout>
                <c:manualLayout>
                  <c:x val="0.34361525704809287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8E95-4479-92CA-39473A2893E5}"/>
                </c:ext>
              </c:extLst>
            </c:dLbl>
            <c:dLbl>
              <c:idx val="11"/>
              <c:layout>
                <c:manualLayout>
                  <c:x val="0.33797678275290216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E95-4479-92CA-39473A2893E5}"/>
                </c:ext>
              </c:extLst>
            </c:dLbl>
            <c:dLbl>
              <c:idx val="12"/>
              <c:layout>
                <c:manualLayout>
                  <c:x val="0.3250414593698176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8E95-4479-92CA-39473A2893E5}"/>
                </c:ext>
              </c:extLst>
            </c:dLbl>
            <c:dLbl>
              <c:idx val="13"/>
              <c:layout>
                <c:manualLayout>
                  <c:x val="0.32006633499170811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0-8E95-4479-92CA-39473A2893E5}"/>
                </c:ext>
              </c:extLst>
            </c:dLbl>
            <c:dLbl>
              <c:idx val="14"/>
              <c:layout>
                <c:manualLayout>
                  <c:x val="0.30845771144278605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8E95-4479-92CA-39473A2893E5}"/>
                </c:ext>
              </c:extLst>
            </c:dLbl>
            <c:dLbl>
              <c:idx val="15"/>
              <c:layout>
                <c:manualLayout>
                  <c:x val="0.30381426202321726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2-8E95-4479-92CA-39473A2893E5}"/>
                </c:ext>
              </c:extLst>
            </c:dLbl>
            <c:dLbl>
              <c:idx val="16"/>
              <c:layout>
                <c:manualLayout>
                  <c:x val="0.29718076285240463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3-8E95-4479-92CA-39473A2893E5}"/>
                </c:ext>
              </c:extLst>
            </c:dLbl>
            <c:dLbl>
              <c:idx val="17"/>
              <c:layout>
                <c:manualLayout>
                  <c:x val="0.28689883913764513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E95-4479-92CA-39473A2893E5}"/>
                </c:ext>
              </c:extLst>
            </c:dLbl>
            <c:dLbl>
              <c:idx val="18"/>
              <c:layout>
                <c:manualLayout>
                  <c:x val="0.25273631840796018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8E95-4479-92CA-39473A2893E5}"/>
                </c:ext>
              </c:extLst>
            </c:dLbl>
            <c:dLbl>
              <c:idx val="19"/>
              <c:layout>
                <c:manualLayout>
                  <c:x val="0.25107794361525704"/>
                  <c:y val="-1.596806387225548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8E95-4479-92CA-39473A2893E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Sheet1!$A$1:$T$1</c:f>
              <c:numCache>
                <c:formatCode>General</c:formatCode>
                <c:ptCount val="20"/>
                <c:pt idx="0">
                  <c:v>5.3705110522205501</c:v>
                </c:pt>
                <c:pt idx="1">
                  <c:v>5.0278721331231235</c:v>
                </c:pt>
                <c:pt idx="2">
                  <c:v>4.6395431640195772</c:v>
                </c:pt>
                <c:pt idx="3">
                  <c:v>4.5086584590854573</c:v>
                </c:pt>
                <c:pt idx="4">
                  <c:v>4.1288005765756086</c:v>
                </c:pt>
                <c:pt idx="5">
                  <c:v>4.1283376943140659</c:v>
                </c:pt>
                <c:pt idx="6">
                  <c:v>3.9627296086087727</c:v>
                </c:pt>
                <c:pt idx="7">
                  <c:v>3.9221198774694432</c:v>
                </c:pt>
                <c:pt idx="8">
                  <c:v>3.6707018618425735</c:v>
                </c:pt>
                <c:pt idx="9">
                  <c:v>3.6607160904442715</c:v>
                </c:pt>
                <c:pt idx="10">
                  <c:v>3.6602485453509415</c:v>
                </c:pt>
                <c:pt idx="11">
                  <c:v>3.596029420833502</c:v>
                </c:pt>
                <c:pt idx="12">
                  <c:v>3.4478881376473147</c:v>
                </c:pt>
                <c:pt idx="13">
                  <c:v>3.3876318986259646</c:v>
                </c:pt>
                <c:pt idx="14">
                  <c:v>3.2542371755417188</c:v>
                </c:pt>
                <c:pt idx="15">
                  <c:v>3.1987187932767558</c:v>
                </c:pt>
                <c:pt idx="16">
                  <c:v>3.1201338716744909</c:v>
                </c:pt>
                <c:pt idx="17">
                  <c:v>3.0055435414833021</c:v>
                </c:pt>
                <c:pt idx="18">
                  <c:v>2.6101066592249866</c:v>
                </c:pt>
                <c:pt idx="19">
                  <c:v>2.5885052931016395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E95-4479-92CA-39473A289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0863232"/>
        <c:axId val="1"/>
      </c:barChart>
      <c:catAx>
        <c:axId val="1470863232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.3705110522205501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4708632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67117726657646"/>
          <c:y val="6.8698597000483794E-2"/>
          <c:w val="0.71718538565629231"/>
          <c:h val="0.86260280599903238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2AD2-46B1-B805-A720264F74F1}"/>
              </c:ext>
            </c:extLst>
          </c:dPt>
          <c:dLbls>
            <c:dLbl>
              <c:idx val="0"/>
              <c:layout>
                <c:manualLayout>
                  <c:x val="0.37550744248985113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AD2-46B1-B805-A720264F74F1}"/>
                </c:ext>
              </c:extLst>
            </c:dLbl>
            <c:dLbl>
              <c:idx val="1"/>
              <c:layout>
                <c:manualLayout>
                  <c:x val="0.25236806495263869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2AD2-46B1-B805-A720264F74F1}"/>
                </c:ext>
              </c:extLst>
            </c:dLbl>
            <c:dLbl>
              <c:idx val="2"/>
              <c:layout>
                <c:manualLayout>
                  <c:x val="0.2232746955345061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2AD2-46B1-B805-A720264F74F1}"/>
                </c:ext>
              </c:extLst>
            </c:dLbl>
            <c:dLbl>
              <c:idx val="3"/>
              <c:layout>
                <c:manualLayout>
                  <c:x val="0.18335588633288227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2AD2-46B1-B805-A720264F74F1}"/>
                </c:ext>
              </c:extLst>
            </c:dLbl>
            <c:dLbl>
              <c:idx val="4"/>
              <c:layout>
                <c:manualLayout>
                  <c:x val="0.15764546684709066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2AD2-46B1-B805-A720264F74F1}"/>
                </c:ext>
              </c:extLst>
            </c:dLbl>
            <c:dLbl>
              <c:idx val="5"/>
              <c:layout>
                <c:manualLayout>
                  <c:x val="0.15358592692828146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AD2-46B1-B805-A720264F74F1}"/>
                </c:ext>
              </c:extLst>
            </c:dLbl>
            <c:dLbl>
              <c:idx val="6"/>
              <c:layout>
                <c:manualLayout>
                  <c:x val="5.8186738836265225E-2"/>
                  <c:y val="-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2AD2-46B1-B805-A720264F74F1}"/>
                </c:ext>
              </c:extLst>
            </c:dLbl>
            <c:dLbl>
              <c:idx val="7"/>
              <c:layout>
                <c:manualLayout>
                  <c:x val="-8.1190798376184037E-2"/>
                  <c:y val="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2AD2-46B1-B805-A720264F74F1}"/>
                </c:ext>
              </c:extLst>
            </c:dLbl>
            <c:dLbl>
              <c:idx val="8"/>
              <c:layout>
                <c:manualLayout>
                  <c:x val="-0.10419485791610285"/>
                  <c:y val="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2AD2-46B1-B805-A720264F74F1}"/>
                </c:ext>
              </c:extLst>
            </c:dLbl>
            <c:dLbl>
              <c:idx val="9"/>
              <c:layout>
                <c:manualLayout>
                  <c:x val="-0.12313937753721245"/>
                  <c:y val="1.935171746492501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2AD2-46B1-B805-A720264F74F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Sheet1!$A$1:$J$1</c:f>
              <c:numCache>
                <c:formatCode>General</c:formatCode>
                <c:ptCount val="10"/>
                <c:pt idx="0">
                  <c:v>10.920873709733048</c:v>
                </c:pt>
                <c:pt idx="1">
                  <c:v>7.0327522728732994</c:v>
                </c:pt>
                <c:pt idx="2">
                  <c:v>6.0048481106972806</c:v>
                </c:pt>
                <c:pt idx="3">
                  <c:v>4.5657984654794648</c:v>
                </c:pt>
                <c:pt idx="4">
                  <c:v>3.633657276361002</c:v>
                </c:pt>
                <c:pt idx="5">
                  <c:v>3.4774002721611019</c:v>
                </c:pt>
                <c:pt idx="6">
                  <c:v>2.6927600981463407E-2</c:v>
                </c:pt>
                <c:pt idx="7">
                  <c:v>-0.47487357575368705</c:v>
                </c:pt>
                <c:pt idx="8">
                  <c:v>-1.3104496751448647</c:v>
                </c:pt>
                <c:pt idx="9">
                  <c:v>-1.9895815130153705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D2-46B1-B805-A720264F7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0923712"/>
        <c:axId val="1"/>
      </c:barChart>
      <c:catAx>
        <c:axId val="1470923712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0.920873709733048"/>
          <c:min val="-1.9895815130153705"/>
        </c:scaling>
        <c:delete val="1"/>
        <c:axPos val="t"/>
        <c:numFmt formatCode="General" sourceLinked="1"/>
        <c:majorTickMark val="out"/>
        <c:minorTickMark val="none"/>
        <c:tickLblPos val="nextTo"/>
        <c:crossAx val="147092371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26647767540751E-2"/>
          <c:y val="8.2223508975101334E-2"/>
          <c:w val="0.96314670446491846"/>
          <c:h val="0.835552982049797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12"/>
              <c:layout>
                <c:manualLayout>
                  <c:x val="0"/>
                  <c:y val="-0.290677475390851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837-41C9-9E3C-9BDB30467CD6}"/>
                </c:ext>
              </c:extLst>
            </c:dLbl>
            <c:dLbl>
              <c:idx val="13"/>
              <c:layout>
                <c:manualLayout>
                  <c:x val="0"/>
                  <c:y val="-0.28604516502605676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 b="1" kern="1200">
                      <a:solidFill>
                        <a:srgbClr val="33333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837-41C9-9E3C-9BDB30467CD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Sheet1!$A$1:$O$1</c:f>
              <c:numCache>
                <c:formatCode>General</c:formatCode>
                <c:ptCount val="15"/>
                <c:pt idx="0">
                  <c:v>1200</c:v>
                </c:pt>
                <c:pt idx="1">
                  <c:v>1192</c:v>
                </c:pt>
                <c:pt idx="2">
                  <c:v>1181</c:v>
                </c:pt>
                <c:pt idx="3">
                  <c:v>1168</c:v>
                </c:pt>
                <c:pt idx="4">
                  <c:v>1230</c:v>
                </c:pt>
                <c:pt idx="5">
                  <c:v>1213</c:v>
                </c:pt>
                <c:pt idx="6">
                  <c:v>1153</c:v>
                </c:pt>
                <c:pt idx="7">
                  <c:v>1121</c:v>
                </c:pt>
                <c:pt idx="8">
                  <c:v>1109</c:v>
                </c:pt>
                <c:pt idx="9">
                  <c:v>1108</c:v>
                </c:pt>
                <c:pt idx="10">
                  <c:v>1056</c:v>
                </c:pt>
                <c:pt idx="11">
                  <c:v>1013</c:v>
                </c:pt>
                <c:pt idx="12">
                  <c:v>966</c:v>
                </c:pt>
                <c:pt idx="13">
                  <c:v>947</c:v>
                </c:pt>
                <c:pt idx="14">
                  <c:v>1008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37-41C9-9E3C-9BDB30467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644634144"/>
        <c:axId val="1"/>
      </c:barChart>
      <c:catAx>
        <c:axId val="6446341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6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txPr>
          <a:bodyPr wrap="none"/>
          <a:lstStyle/>
          <a:p>
            <a:pPr>
              <a:defRPr sz="1000" b="1" kern="1200">
                <a:latin typeface="+mn-lt"/>
                <a:ea typeface="+mn-ea"/>
                <a:cs typeface="+mn-cs"/>
              </a:defRPr>
            </a:pPr>
            <a:endParaRPr lang="nb-NO"/>
          </a:p>
        </c:txPr>
        <c:crossAx val="644634144"/>
        <c:crosses val="min"/>
        <c:crossBetween val="between"/>
        <c:majorUnit val="2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704433497536946E-2"/>
          <c:y val="3.3613445378151259E-2"/>
          <c:w val="0.96059113300492616"/>
          <c:h val="0.9327731092436975"/>
        </c:manualLayout>
      </c:layout>
      <c:lineChart>
        <c:grouping val="standard"/>
        <c:varyColors val="0"/>
        <c:ser>
          <c:idx val="0"/>
          <c:order val="0"/>
          <c:spPr>
            <a:ln w="19050" cmpd="sng" algn="ctr">
              <a:solidFill>
                <a:schemeClr val="accent1"/>
              </a:solidFill>
              <a:prstDash val="solid"/>
            </a:ln>
          </c:spPr>
          <c:marker>
            <c:symbol val="none"/>
          </c:marker>
          <c:val>
            <c:numRef>
              <c:f>Sheet1!$A$1:$O$1</c:f>
              <c:numCache>
                <c:formatCode>General</c:formatCode>
                <c:ptCount val="15"/>
                <c:pt idx="0">
                  <c:v>1203</c:v>
                </c:pt>
                <c:pt idx="1">
                  <c:v>1214</c:v>
                </c:pt>
                <c:pt idx="2">
                  <c:v>1201</c:v>
                </c:pt>
                <c:pt idx="3">
                  <c:v>1214</c:v>
                </c:pt>
                <c:pt idx="4">
                  <c:v>1287</c:v>
                </c:pt>
                <c:pt idx="5">
                  <c:v>1267</c:v>
                </c:pt>
                <c:pt idx="6">
                  <c:v>1183</c:v>
                </c:pt>
                <c:pt idx="7">
                  <c:v>1160</c:v>
                </c:pt>
                <c:pt idx="8">
                  <c:v>1174</c:v>
                </c:pt>
                <c:pt idx="9">
                  <c:v>1146</c:v>
                </c:pt>
                <c:pt idx="10">
                  <c:v>1094</c:v>
                </c:pt>
                <c:pt idx="11">
                  <c:v>1074</c:v>
                </c:pt>
                <c:pt idx="12">
                  <c:v>1039</c:v>
                </c:pt>
                <c:pt idx="13">
                  <c:v>1015</c:v>
                </c:pt>
                <c:pt idx="14">
                  <c:v>1073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18-42A4-BB45-D4F15DCC8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0959712"/>
        <c:axId val="1"/>
      </c:lineChart>
      <c:catAx>
        <c:axId val="14709597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4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txPr>
          <a:bodyPr wrap="none"/>
          <a:lstStyle/>
          <a:p>
            <a:pPr>
              <a:defRPr sz="1000" b="1" kern="1200"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70959712"/>
        <c:crosses val="min"/>
        <c:crossBetween val="between"/>
        <c:majorUnit val="200"/>
      </c:valAx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80706-61D2-4AEB-BC5C-C414A0303E42}" type="datetimeFigureOut">
              <a:rPr lang="nb-NO" smtClean="0"/>
              <a:t>26.05.2025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70D6A-DD9B-4030-871B-6B846A7E12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3700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A8B-F145-4AAC-A122-E15C6C1FD270}" type="datetimeFigureOut">
              <a:rPr lang="en-GB" smtClean="0"/>
              <a:t>26/05/2025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6E763-F294-46BE-BE17-D8A513F4B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10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/>
          <p:cNvSpPr>
            <a:spLocks noGrp="1"/>
          </p:cNvSpPr>
          <p:nvPr>
            <p:ph type="pic" sz="quarter" idx="12"/>
          </p:nvPr>
        </p:nvSpPr>
        <p:spPr>
          <a:xfrm>
            <a:off x="5120228" y="866775"/>
            <a:ext cx="4023773" cy="4278313"/>
          </a:xfrm>
          <a:custGeom>
            <a:avLst/>
            <a:gdLst>
              <a:gd name="connsiteX0" fmla="*/ 2492019 w 4023773"/>
              <a:gd name="connsiteY0" fmla="*/ 0 h 4278313"/>
              <a:gd name="connsiteX1" fmla="*/ 4023773 w 4023773"/>
              <a:gd name="connsiteY1" fmla="*/ 0 h 4278313"/>
              <a:gd name="connsiteX2" fmla="*/ 4023773 w 4023773"/>
              <a:gd name="connsiteY2" fmla="*/ 4278313 h 4278313"/>
              <a:gd name="connsiteX3" fmla="*/ 0 w 4023773"/>
              <a:gd name="connsiteY3" fmla="*/ 4278313 h 4278313"/>
              <a:gd name="connsiteX4" fmla="*/ 2342611 w 4023773"/>
              <a:gd name="connsiteY4" fmla="*/ 273050 h 4278313"/>
              <a:gd name="connsiteX5" fmla="*/ 2339380 w 4023773"/>
              <a:gd name="connsiteY5" fmla="*/ 267601 h 4278313"/>
              <a:gd name="connsiteX6" fmla="*/ 2496593 w 4023773"/>
              <a:gd name="connsiteY6" fmla="*/ 2714 h 42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773" h="4278313">
                <a:moveTo>
                  <a:pt x="2492019" y="0"/>
                </a:moveTo>
                <a:lnTo>
                  <a:pt x="4023773" y="0"/>
                </a:lnTo>
                <a:lnTo>
                  <a:pt x="4023773" y="4278313"/>
                </a:lnTo>
                <a:lnTo>
                  <a:pt x="0" y="4278313"/>
                </a:lnTo>
                <a:lnTo>
                  <a:pt x="2342611" y="273050"/>
                </a:lnTo>
                <a:lnTo>
                  <a:pt x="2339380" y="267601"/>
                </a:lnTo>
                <a:lnTo>
                  <a:pt x="2496593" y="2714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9" name="f1"/>
          <p:cNvSpPr>
            <a:spLocks/>
          </p:cNvSpPr>
          <p:nvPr userDrawn="1"/>
        </p:nvSpPr>
        <p:spPr bwMode="auto">
          <a:xfrm>
            <a:off x="0" y="866775"/>
            <a:ext cx="7462838" cy="4284663"/>
          </a:xfrm>
          <a:custGeom>
            <a:avLst/>
            <a:gdLst>
              <a:gd name="T0" fmla="*/ 0 w 4701"/>
              <a:gd name="T1" fmla="*/ 0 h 2699"/>
              <a:gd name="T2" fmla="*/ 0 w 4701"/>
              <a:gd name="T3" fmla="*/ 2699 h 2699"/>
              <a:gd name="T4" fmla="*/ 3223 w 4701"/>
              <a:gd name="T5" fmla="*/ 2699 h 2699"/>
              <a:gd name="T6" fmla="*/ 4701 w 4701"/>
              <a:gd name="T7" fmla="*/ 172 h 2699"/>
              <a:gd name="T8" fmla="*/ 4599 w 4701"/>
              <a:gd name="T9" fmla="*/ 0 h 2699"/>
              <a:gd name="T10" fmla="*/ 0 w 4701"/>
              <a:gd name="T11" fmla="*/ 0 h 2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1" h="2699">
                <a:moveTo>
                  <a:pt x="0" y="0"/>
                </a:moveTo>
                <a:lnTo>
                  <a:pt x="0" y="2699"/>
                </a:lnTo>
                <a:lnTo>
                  <a:pt x="3223" y="2699"/>
                </a:lnTo>
                <a:lnTo>
                  <a:pt x="4701" y="172"/>
                </a:lnTo>
                <a:lnTo>
                  <a:pt x="4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450000" y="1175610"/>
            <a:ext cx="5432640" cy="2382930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50000" y="4291891"/>
            <a:ext cx="4670228" cy="20518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Etternavn, Tittel</a:t>
            </a:r>
            <a:endParaRPr lang="en-GB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449960" y="4506594"/>
            <a:ext cx="2057400" cy="27392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23" name="f2"/>
          <p:cNvSpPr>
            <a:spLocks/>
          </p:cNvSpPr>
          <p:nvPr userDrawn="1"/>
        </p:nvSpPr>
        <p:spPr bwMode="auto">
          <a:xfrm>
            <a:off x="7456532" y="866775"/>
            <a:ext cx="1695450" cy="3149600"/>
          </a:xfrm>
          <a:custGeom>
            <a:avLst/>
            <a:gdLst>
              <a:gd name="T0" fmla="*/ 1068 w 1068"/>
              <a:gd name="T1" fmla="*/ 0 h 1984"/>
              <a:gd name="T2" fmla="*/ 101 w 1068"/>
              <a:gd name="T3" fmla="*/ 0 h 1984"/>
              <a:gd name="T4" fmla="*/ 0 w 1068"/>
              <a:gd name="T5" fmla="*/ 172 h 1984"/>
              <a:gd name="T6" fmla="*/ 1068 w 1068"/>
              <a:gd name="T7" fmla="*/ 1984 h 1984"/>
              <a:gd name="T8" fmla="*/ 1068 w 1068"/>
              <a:gd name="T9" fmla="*/ 0 h 1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8" h="1984">
                <a:moveTo>
                  <a:pt x="1068" y="0"/>
                </a:moveTo>
                <a:lnTo>
                  <a:pt x="101" y="0"/>
                </a:lnTo>
                <a:lnTo>
                  <a:pt x="0" y="172"/>
                </a:lnTo>
                <a:lnTo>
                  <a:pt x="1068" y="1984"/>
                </a:lnTo>
                <a:lnTo>
                  <a:pt x="1068" y="0"/>
                </a:lnTo>
                <a:close/>
              </a:path>
            </a:pathLst>
          </a:custGeom>
          <a:solidFill>
            <a:srgbClr val="9CDBD9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5872480" y="343228"/>
            <a:ext cx="3176692" cy="2739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79" y="351494"/>
            <a:ext cx="1740218" cy="2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0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2"/>
          <p:cNvSpPr>
            <a:spLocks/>
          </p:cNvSpPr>
          <p:nvPr userDrawn="1"/>
        </p:nvSpPr>
        <p:spPr bwMode="auto">
          <a:xfrm>
            <a:off x="-3175" y="3430588"/>
            <a:ext cx="568325" cy="1173162"/>
          </a:xfrm>
          <a:custGeom>
            <a:avLst/>
            <a:gdLst>
              <a:gd name="T0" fmla="*/ 0 w 358"/>
              <a:gd name="T1" fmla="*/ 0 h 739"/>
              <a:gd name="T2" fmla="*/ 0 w 358"/>
              <a:gd name="T3" fmla="*/ 739 h 739"/>
              <a:gd name="T4" fmla="*/ 358 w 358"/>
              <a:gd name="T5" fmla="*/ 132 h 739"/>
              <a:gd name="T6" fmla="*/ 278 w 358"/>
              <a:gd name="T7" fmla="*/ 0 h 739"/>
              <a:gd name="T8" fmla="*/ 0 w 358"/>
              <a:gd name="T9" fmla="*/ 0 h 739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6134 w 10000"/>
              <a:gd name="connsiteY2" fmla="*/ 4822 h 10000"/>
              <a:gd name="connsiteX3" fmla="*/ 10000 w 10000"/>
              <a:gd name="connsiteY3" fmla="*/ 1786 h 10000"/>
              <a:gd name="connsiteX4" fmla="*/ 7765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8994 w 10000"/>
              <a:gd name="connsiteY2" fmla="*/ 7767 h 10000"/>
              <a:gd name="connsiteX3" fmla="*/ 10000 w 10000"/>
              <a:gd name="connsiteY3" fmla="*/ 1786 h 10000"/>
              <a:gd name="connsiteX4" fmla="*/ 7765 w 10000"/>
              <a:gd name="connsiteY4" fmla="*/ 0 h 10000"/>
              <a:gd name="connsiteX5" fmla="*/ 0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10000"/>
                </a:lnTo>
                <a:lnTo>
                  <a:pt x="8994" y="7767"/>
                </a:lnTo>
                <a:lnTo>
                  <a:pt x="10000" y="1786"/>
                </a:lnTo>
                <a:lnTo>
                  <a:pt x="7765" y="0"/>
                </a:lnTo>
                <a:lnTo>
                  <a:pt x="0" y="0"/>
                </a:lnTo>
                <a:close/>
              </a:path>
            </a:pathLst>
          </a:custGeom>
          <a:solidFill>
            <a:srgbClr val="2B9ED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6" name="f1"/>
          <p:cNvSpPr>
            <a:spLocks/>
          </p:cNvSpPr>
          <p:nvPr userDrawn="1"/>
        </p:nvSpPr>
        <p:spPr bwMode="auto">
          <a:xfrm>
            <a:off x="0" y="3433763"/>
            <a:ext cx="9151938" cy="1725612"/>
          </a:xfrm>
          <a:custGeom>
            <a:avLst/>
            <a:gdLst>
              <a:gd name="T0" fmla="*/ 426 w 5765"/>
              <a:gd name="T1" fmla="*/ 0 h 1087"/>
              <a:gd name="T2" fmla="*/ 350 w 5765"/>
              <a:gd name="T3" fmla="*/ 131 h 1087"/>
              <a:gd name="T4" fmla="*/ 0 w 5765"/>
              <a:gd name="T5" fmla="*/ 731 h 1087"/>
              <a:gd name="T6" fmla="*/ 0 w 5765"/>
              <a:gd name="T7" fmla="*/ 1087 h 1087"/>
              <a:gd name="T8" fmla="*/ 5765 w 5765"/>
              <a:gd name="T9" fmla="*/ 1087 h 1087"/>
              <a:gd name="T10" fmla="*/ 5765 w 5765"/>
              <a:gd name="T11" fmla="*/ 0 h 1087"/>
              <a:gd name="T12" fmla="*/ 426 w 5765"/>
              <a:gd name="T13" fmla="*/ 0 h 1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5" h="1087">
                <a:moveTo>
                  <a:pt x="426" y="0"/>
                </a:moveTo>
                <a:lnTo>
                  <a:pt x="350" y="131"/>
                </a:lnTo>
                <a:lnTo>
                  <a:pt x="0" y="731"/>
                </a:lnTo>
                <a:lnTo>
                  <a:pt x="0" y="1087"/>
                </a:lnTo>
                <a:lnTo>
                  <a:pt x="5765" y="1087"/>
                </a:lnTo>
                <a:lnTo>
                  <a:pt x="5765" y="0"/>
                </a:lnTo>
                <a:lnTo>
                  <a:pt x="426" y="0"/>
                </a:lnTo>
                <a:close/>
              </a:path>
            </a:pathLst>
          </a:custGeom>
          <a:solidFill>
            <a:srgbClr val="008B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54271" y="3755735"/>
            <a:ext cx="5270327" cy="1092816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5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355645" y="3795880"/>
            <a:ext cx="2338356" cy="442500"/>
          </a:xfrm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  <a:br>
              <a:rPr lang="nb-NO" noProof="0" dirty="0"/>
            </a:br>
            <a:r>
              <a:rPr lang="nb-NO" noProof="0" dirty="0"/>
              <a:t>Tittel 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9144000" cy="3632886"/>
          </a:xfrm>
          <a:custGeom>
            <a:avLst/>
            <a:gdLst>
              <a:gd name="connsiteX0" fmla="*/ 0 w 9144000"/>
              <a:gd name="connsiteY0" fmla="*/ 0 h 3632886"/>
              <a:gd name="connsiteX1" fmla="*/ 9144000 w 9144000"/>
              <a:gd name="connsiteY1" fmla="*/ 0 h 3632886"/>
              <a:gd name="connsiteX2" fmla="*/ 9144000 w 9144000"/>
              <a:gd name="connsiteY2" fmla="*/ 3433764 h 3632886"/>
              <a:gd name="connsiteX3" fmla="*/ 676275 w 9144000"/>
              <a:gd name="connsiteY3" fmla="*/ 3433764 h 3632886"/>
              <a:gd name="connsiteX4" fmla="*/ 560754 w 9144000"/>
              <a:gd name="connsiteY4" fmla="*/ 3632886 h 3632886"/>
              <a:gd name="connsiteX5" fmla="*/ 438150 w 9144000"/>
              <a:gd name="connsiteY5" fmla="*/ 3430589 h 3632886"/>
              <a:gd name="connsiteX6" fmla="*/ 0 w 9144000"/>
              <a:gd name="connsiteY6" fmla="*/ 3430589 h 363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632886">
                <a:moveTo>
                  <a:pt x="0" y="0"/>
                </a:moveTo>
                <a:lnTo>
                  <a:pt x="9144000" y="0"/>
                </a:lnTo>
                <a:lnTo>
                  <a:pt x="9144000" y="3433764"/>
                </a:lnTo>
                <a:lnTo>
                  <a:pt x="676275" y="3433764"/>
                </a:lnTo>
                <a:lnTo>
                  <a:pt x="560754" y="3632886"/>
                </a:lnTo>
                <a:lnTo>
                  <a:pt x="438150" y="3430589"/>
                </a:lnTo>
                <a:lnTo>
                  <a:pt x="0" y="343058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7"/>
          </p:nvPr>
        </p:nvSpPr>
        <p:spPr>
          <a:xfrm>
            <a:off x="6355645" y="4270378"/>
            <a:ext cx="2338356" cy="4425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Tema"/>
          <p:cNvSpPr>
            <a:spLocks noGrp="1"/>
          </p:cNvSpPr>
          <p:nvPr>
            <p:ph type="body" sz="quarter" idx="19" hasCustomPrompt="1"/>
          </p:nvPr>
        </p:nvSpPr>
        <p:spPr>
          <a:xfrm>
            <a:off x="450000" y="343228"/>
            <a:ext cx="5905645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37" name="logo_hvit" hidden="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38" name="logo_svart" hidden="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4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2"/>
          <p:cNvSpPr>
            <a:spLocks noChangeAspect="1"/>
          </p:cNvSpPr>
          <p:nvPr userDrawn="1"/>
        </p:nvSpPr>
        <p:spPr bwMode="auto">
          <a:xfrm>
            <a:off x="-7143" y="3857625"/>
            <a:ext cx="561600" cy="1176788"/>
          </a:xfrm>
          <a:custGeom>
            <a:avLst/>
            <a:gdLst>
              <a:gd name="T0" fmla="*/ 0 w 362"/>
              <a:gd name="T1" fmla="*/ 0 h 751"/>
              <a:gd name="T2" fmla="*/ 0 w 362"/>
              <a:gd name="T3" fmla="*/ 751 h 751"/>
              <a:gd name="T4" fmla="*/ 362 w 362"/>
              <a:gd name="T5" fmla="*/ 136 h 751"/>
              <a:gd name="T6" fmla="*/ 281 w 362"/>
              <a:gd name="T7" fmla="*/ 0 h 751"/>
              <a:gd name="T8" fmla="*/ 0 w 362"/>
              <a:gd name="T9" fmla="*/ 0 h 751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6126 w 10000"/>
              <a:gd name="connsiteY2" fmla="*/ 4912 h 10000"/>
              <a:gd name="connsiteX3" fmla="*/ 10000 w 10000"/>
              <a:gd name="connsiteY3" fmla="*/ 1811 h 10000"/>
              <a:gd name="connsiteX4" fmla="*/ 7762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7983 w 10000"/>
              <a:gd name="connsiteY2" fmla="*/ 6275 h 10000"/>
              <a:gd name="connsiteX3" fmla="*/ 10000 w 10000"/>
              <a:gd name="connsiteY3" fmla="*/ 1811 h 10000"/>
              <a:gd name="connsiteX4" fmla="*/ 7762 w 10000"/>
              <a:gd name="connsiteY4" fmla="*/ 0 h 10000"/>
              <a:gd name="connsiteX5" fmla="*/ 0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10000"/>
                </a:lnTo>
                <a:lnTo>
                  <a:pt x="7983" y="6275"/>
                </a:lnTo>
                <a:lnTo>
                  <a:pt x="10000" y="1811"/>
                </a:lnTo>
                <a:lnTo>
                  <a:pt x="7762" y="0"/>
                </a:lnTo>
                <a:lnTo>
                  <a:pt x="0" y="0"/>
                </a:lnTo>
                <a:close/>
              </a:path>
            </a:pathLst>
          </a:custGeom>
          <a:solidFill>
            <a:srgbClr val="2B9E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9144000" cy="4067811"/>
          </a:xfrm>
          <a:custGeom>
            <a:avLst/>
            <a:gdLst>
              <a:gd name="connsiteX0" fmla="*/ 0 w 9144000"/>
              <a:gd name="connsiteY0" fmla="*/ 0 h 4067811"/>
              <a:gd name="connsiteX1" fmla="*/ 9144000 w 9144000"/>
              <a:gd name="connsiteY1" fmla="*/ 0 h 4067811"/>
              <a:gd name="connsiteX2" fmla="*/ 9144000 w 9144000"/>
              <a:gd name="connsiteY2" fmla="*/ 3857625 h 4067811"/>
              <a:gd name="connsiteX3" fmla="*/ 671513 w 9144000"/>
              <a:gd name="connsiteY3" fmla="*/ 3857625 h 4067811"/>
              <a:gd name="connsiteX4" fmla="*/ 552303 w 9144000"/>
              <a:gd name="connsiteY4" fmla="*/ 4067811 h 4067811"/>
              <a:gd name="connsiteX5" fmla="*/ 428363 w 9144000"/>
              <a:gd name="connsiteY5" fmla="*/ 3857625 h 4067811"/>
              <a:gd name="connsiteX6" fmla="*/ 0 w 9144000"/>
              <a:gd name="connsiteY6" fmla="*/ 3857625 h 4067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067811">
                <a:moveTo>
                  <a:pt x="0" y="0"/>
                </a:moveTo>
                <a:lnTo>
                  <a:pt x="9144000" y="0"/>
                </a:lnTo>
                <a:lnTo>
                  <a:pt x="9144000" y="3857625"/>
                </a:lnTo>
                <a:lnTo>
                  <a:pt x="671513" y="3857625"/>
                </a:lnTo>
                <a:lnTo>
                  <a:pt x="552303" y="4067811"/>
                </a:lnTo>
                <a:lnTo>
                  <a:pt x="428363" y="3857625"/>
                </a:lnTo>
                <a:lnTo>
                  <a:pt x="0" y="3857625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3" name="f1"/>
          <p:cNvSpPr>
            <a:spLocks/>
          </p:cNvSpPr>
          <p:nvPr userDrawn="1"/>
        </p:nvSpPr>
        <p:spPr bwMode="auto">
          <a:xfrm>
            <a:off x="-6350" y="3857625"/>
            <a:ext cx="9175750" cy="1300163"/>
          </a:xfrm>
          <a:custGeom>
            <a:avLst/>
            <a:gdLst>
              <a:gd name="T0" fmla="*/ 427 w 5780"/>
              <a:gd name="T1" fmla="*/ 0 h 819"/>
              <a:gd name="T2" fmla="*/ 351 w 5780"/>
              <a:gd name="T3" fmla="*/ 134 h 819"/>
              <a:gd name="T4" fmla="*/ 0 w 5780"/>
              <a:gd name="T5" fmla="*/ 736 h 819"/>
              <a:gd name="T6" fmla="*/ 0 w 5780"/>
              <a:gd name="T7" fmla="*/ 819 h 819"/>
              <a:gd name="T8" fmla="*/ 5780 w 5780"/>
              <a:gd name="T9" fmla="*/ 819 h 819"/>
              <a:gd name="T10" fmla="*/ 5780 w 5780"/>
              <a:gd name="T11" fmla="*/ 0 h 819"/>
              <a:gd name="T12" fmla="*/ 427 w 5780"/>
              <a:gd name="T13" fmla="*/ 0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80" h="819">
                <a:moveTo>
                  <a:pt x="427" y="0"/>
                </a:moveTo>
                <a:lnTo>
                  <a:pt x="351" y="134"/>
                </a:lnTo>
                <a:lnTo>
                  <a:pt x="0" y="736"/>
                </a:lnTo>
                <a:lnTo>
                  <a:pt x="0" y="819"/>
                </a:lnTo>
                <a:lnTo>
                  <a:pt x="5780" y="819"/>
                </a:lnTo>
                <a:lnTo>
                  <a:pt x="5780" y="0"/>
                </a:lnTo>
                <a:lnTo>
                  <a:pt x="427" y="0"/>
                </a:lnTo>
                <a:close/>
              </a:path>
            </a:pathLst>
          </a:custGeom>
          <a:solidFill>
            <a:srgbClr val="008B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54469" y="4219677"/>
            <a:ext cx="5400000" cy="600653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5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361289" y="4219676"/>
            <a:ext cx="2332711" cy="255769"/>
          </a:xfrm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 dirty="0"/>
              <a:t>Navn Etternavn, Tittel </a:t>
            </a:r>
          </a:p>
        </p:txBody>
      </p:sp>
      <p:sp>
        <p:nvSpPr>
          <p:cNvPr id="17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361289" y="4484964"/>
            <a:ext cx="2332711" cy="335366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11289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45" name="logo_svart" hidden="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2" name="logo_hvit" hidden="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4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k_rekt"/>
          <p:cNvSpPr/>
          <p:nvPr userDrawn="1"/>
        </p:nvSpPr>
        <p:spPr>
          <a:xfrm>
            <a:off x="1" y="3865140"/>
            <a:ext cx="9144000" cy="21949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1"/>
          <p:cNvSpPr/>
          <p:nvPr userDrawn="1"/>
        </p:nvSpPr>
        <p:spPr>
          <a:xfrm>
            <a:off x="0" y="1"/>
            <a:ext cx="9144000" cy="4075113"/>
          </a:xfrm>
          <a:custGeom>
            <a:avLst/>
            <a:gdLst>
              <a:gd name="connsiteX0" fmla="*/ 0 w 9144000"/>
              <a:gd name="connsiteY0" fmla="*/ 0 h 4075113"/>
              <a:gd name="connsiteX1" fmla="*/ 9144000 w 9144000"/>
              <a:gd name="connsiteY1" fmla="*/ 0 h 4075113"/>
              <a:gd name="connsiteX2" fmla="*/ 9144000 w 9144000"/>
              <a:gd name="connsiteY2" fmla="*/ 3867150 h 4075113"/>
              <a:gd name="connsiteX3" fmla="*/ 677863 w 9144000"/>
              <a:gd name="connsiteY3" fmla="*/ 3867150 h 4075113"/>
              <a:gd name="connsiteX4" fmla="*/ 555625 w 9144000"/>
              <a:gd name="connsiteY4" fmla="*/ 4075113 h 4075113"/>
              <a:gd name="connsiteX5" fmla="*/ 552450 w 9144000"/>
              <a:gd name="connsiteY5" fmla="*/ 4075113 h 4075113"/>
              <a:gd name="connsiteX6" fmla="*/ 431800 w 9144000"/>
              <a:gd name="connsiteY6" fmla="*/ 3867150 h 4075113"/>
              <a:gd name="connsiteX7" fmla="*/ 0 w 9144000"/>
              <a:gd name="connsiteY7" fmla="*/ 3867150 h 407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075113">
                <a:moveTo>
                  <a:pt x="0" y="0"/>
                </a:moveTo>
                <a:lnTo>
                  <a:pt x="9144000" y="0"/>
                </a:lnTo>
                <a:lnTo>
                  <a:pt x="9144000" y="3867150"/>
                </a:lnTo>
                <a:lnTo>
                  <a:pt x="677863" y="3867150"/>
                </a:lnTo>
                <a:lnTo>
                  <a:pt x="555625" y="4075113"/>
                </a:lnTo>
                <a:lnTo>
                  <a:pt x="552450" y="4075113"/>
                </a:lnTo>
                <a:lnTo>
                  <a:pt x="431800" y="3867150"/>
                </a:lnTo>
                <a:lnTo>
                  <a:pt x="0" y="3867150"/>
                </a:lnTo>
                <a:close/>
              </a:path>
            </a:pathLst>
          </a:custGeom>
          <a:solidFill>
            <a:srgbClr val="008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9999" y="719889"/>
            <a:ext cx="5937922" cy="2435435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53402" y="4291891"/>
            <a:ext cx="5834519" cy="205185"/>
          </a:xfrm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00" baseline="0">
                <a:solidFill>
                  <a:srgbClr val="33333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Etternavn, Tittel</a:t>
            </a:r>
            <a:endParaRPr lang="en-GB" dirty="0"/>
          </a:p>
        </p:txBody>
      </p:sp>
      <p:sp>
        <p:nvSpPr>
          <p:cNvPr id="1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553362" y="4506594"/>
            <a:ext cx="5834519" cy="273928"/>
          </a:xfrm>
        </p:spPr>
        <p:txBody>
          <a:bodyPr/>
          <a:lstStyle>
            <a:lvl1pPr>
              <a:defRPr>
                <a:solidFill>
                  <a:srgbClr val="333333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37881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5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k_rekt"/>
          <p:cNvSpPr/>
          <p:nvPr userDrawn="1"/>
        </p:nvSpPr>
        <p:spPr>
          <a:xfrm>
            <a:off x="1" y="4283082"/>
            <a:ext cx="9144000" cy="21949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f1"/>
          <p:cNvSpPr/>
          <p:nvPr userDrawn="1"/>
        </p:nvSpPr>
        <p:spPr>
          <a:xfrm>
            <a:off x="0" y="0"/>
            <a:ext cx="9144000" cy="4495800"/>
          </a:xfrm>
          <a:custGeom>
            <a:avLst/>
            <a:gdLst>
              <a:gd name="connsiteX0" fmla="*/ 0 w 9144000"/>
              <a:gd name="connsiteY0" fmla="*/ 0 h 4495800"/>
              <a:gd name="connsiteX1" fmla="*/ 9144000 w 9144000"/>
              <a:gd name="connsiteY1" fmla="*/ 0 h 4495800"/>
              <a:gd name="connsiteX2" fmla="*/ 9144000 w 9144000"/>
              <a:gd name="connsiteY2" fmla="*/ 4286250 h 4495800"/>
              <a:gd name="connsiteX3" fmla="*/ 677863 w 9144000"/>
              <a:gd name="connsiteY3" fmla="*/ 4286250 h 4495800"/>
              <a:gd name="connsiteX4" fmla="*/ 555625 w 9144000"/>
              <a:gd name="connsiteY4" fmla="*/ 4495800 h 4495800"/>
              <a:gd name="connsiteX5" fmla="*/ 552450 w 9144000"/>
              <a:gd name="connsiteY5" fmla="*/ 4495800 h 4495800"/>
              <a:gd name="connsiteX6" fmla="*/ 431800 w 9144000"/>
              <a:gd name="connsiteY6" fmla="*/ 4286250 h 4495800"/>
              <a:gd name="connsiteX7" fmla="*/ 0 w 9144000"/>
              <a:gd name="connsiteY7" fmla="*/ 428625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495800">
                <a:moveTo>
                  <a:pt x="0" y="0"/>
                </a:moveTo>
                <a:lnTo>
                  <a:pt x="9144000" y="0"/>
                </a:lnTo>
                <a:lnTo>
                  <a:pt x="9144000" y="4286250"/>
                </a:lnTo>
                <a:lnTo>
                  <a:pt x="677863" y="4286250"/>
                </a:lnTo>
                <a:lnTo>
                  <a:pt x="555625" y="4495800"/>
                </a:lnTo>
                <a:lnTo>
                  <a:pt x="552450" y="4495800"/>
                </a:lnTo>
                <a:lnTo>
                  <a:pt x="431800" y="4286250"/>
                </a:lnTo>
                <a:lnTo>
                  <a:pt x="0" y="4286250"/>
                </a:lnTo>
                <a:close/>
              </a:path>
            </a:pathLst>
          </a:custGeom>
          <a:solidFill>
            <a:srgbClr val="008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9999" y="719889"/>
            <a:ext cx="5937922" cy="2435435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54469" y="4576431"/>
            <a:ext cx="5937921" cy="32295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600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Tekst</a:t>
            </a:r>
            <a:endParaRPr lang="en-GB" dirty="0"/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37921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5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49999" y="777176"/>
            <a:ext cx="8244039" cy="845884"/>
          </a:xfrm>
        </p:spPr>
        <p:txBody>
          <a:bodyPr anchor="t"/>
          <a:lstStyle>
            <a:lvl1pPr>
              <a:defRPr/>
            </a:lvl1pPr>
          </a:lstStyle>
          <a:p>
            <a:r>
              <a:rPr lang="nb-NO" noProof="0" dirty="0"/>
              <a:t>Klikk for å legge til</a:t>
            </a:r>
            <a:br>
              <a:rPr lang="nb-NO" noProof="0" dirty="0"/>
            </a:br>
            <a:r>
              <a:rPr lang="nb-NO" noProof="0" dirty="0"/>
              <a:t>en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9960" y="1866900"/>
            <a:ext cx="8244039" cy="2543260"/>
          </a:xfrm>
        </p:spPr>
        <p:txBody>
          <a:bodyPr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nb-NO" noProof="0" smtClean="0"/>
              <a:t>‹#›</a:t>
            </a:fld>
            <a:endParaRPr lang="nb-NO" noProof="0" dirty="0"/>
          </a:p>
        </p:txBody>
      </p:sp>
      <p:sp>
        <p:nvSpPr>
          <p:cNvPr id="8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68980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på én linje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49999" y="777176"/>
            <a:ext cx="8244039" cy="469117"/>
          </a:xfrm>
        </p:spPr>
        <p:txBody>
          <a:bodyPr anchor="t"/>
          <a:lstStyle>
            <a:lvl1pPr>
              <a:defRPr/>
            </a:lvl1pPr>
          </a:lstStyle>
          <a:p>
            <a:r>
              <a:rPr lang="nb-NO" noProof="0" dirty="0"/>
              <a:t>Klikk for å legge til en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9960" y="1456267"/>
            <a:ext cx="8244039" cy="2953893"/>
          </a:xfrm>
        </p:spPr>
        <p:txBody>
          <a:bodyPr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nb-NO" noProof="0" smtClean="0"/>
              <a:t>‹#›</a:t>
            </a:fld>
            <a:endParaRPr lang="nb-NO" noProof="0" dirty="0"/>
          </a:p>
        </p:txBody>
      </p:sp>
      <p:sp>
        <p:nvSpPr>
          <p:cNvPr id="8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44641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</a:t>
            </a:r>
            <a:br>
              <a:rPr lang="nb-NO" dirty="0"/>
            </a:br>
            <a:r>
              <a:rPr lang="nb-NO" dirty="0"/>
              <a:t>en tittel</a:t>
            </a:r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449960" y="1868634"/>
            <a:ext cx="3726000" cy="25419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67999" y="1868634"/>
            <a:ext cx="3726000" cy="25419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351587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67999" y="1530160"/>
            <a:ext cx="3726000" cy="2880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49960" y="2273300"/>
            <a:ext cx="3726000" cy="21368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  <a:lvl2pPr marL="271462" indent="0">
              <a:buNone/>
              <a:defRPr/>
            </a:lvl2pPr>
            <a:lvl3pPr marL="536575" indent="0">
              <a:buNone/>
              <a:defRPr/>
            </a:lvl3pPr>
            <a:lvl4pPr marL="806450" indent="0">
              <a:buNone/>
              <a:defRPr/>
            </a:lvl4pPr>
            <a:lvl5pPr marL="1077912" indent="0"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49999" y="777176"/>
            <a:ext cx="3725961" cy="1369124"/>
          </a:xfrm>
        </p:spPr>
        <p:txBody>
          <a:bodyPr anchor="t"/>
          <a:lstStyle>
            <a:lvl1pPr>
              <a:defRPr/>
            </a:lvl1pPr>
          </a:lstStyle>
          <a:p>
            <a:r>
              <a:rPr lang="nb-NO" noProof="0" dirty="0"/>
              <a:t>Klikk for å legge til</a:t>
            </a:r>
            <a:br>
              <a:rPr lang="nb-NO" noProof="0" dirty="0"/>
            </a:br>
            <a:r>
              <a:rPr lang="nb-NO" noProof="0" dirty="0"/>
              <a:t>en tittel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1161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4572000" y="688"/>
            <a:ext cx="4572000" cy="5144400"/>
          </a:xfrm>
          <a:solidFill>
            <a:srgbClr val="CCCCCC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5DC95F-CC9E-42B9-BFE4-A015B12872C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3814639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50001" y="1145907"/>
            <a:ext cx="3094577" cy="2853274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9" name="logo_hvit" hidden="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0" name="logo_svart" hidden="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9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på farge +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1"/>
          <p:cNvSpPr/>
          <p:nvPr userDrawn="1"/>
        </p:nvSpPr>
        <p:spPr>
          <a:xfrm>
            <a:off x="0" y="0"/>
            <a:ext cx="4572000" cy="5145088"/>
          </a:xfrm>
          <a:prstGeom prst="rect">
            <a:avLst/>
          </a:prstGeom>
          <a:solidFill>
            <a:srgbClr val="008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fld id="{CB5DC95F-CC9E-42B9-BFE4-A015B12872C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900411" y="1132544"/>
            <a:ext cx="3793588" cy="2880000"/>
          </a:xfrm>
        </p:spPr>
        <p:txBody>
          <a:bodyPr anchor="ctr"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3691694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50001" y="827457"/>
            <a:ext cx="3094577" cy="3490174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909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5143" cy="5145043"/>
          </a:xfrm>
          <a:solidFill>
            <a:srgbClr val="CCCCCC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5DC95F-CC9E-42B9-BFE4-A015B12872C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  <p:pic>
        <p:nvPicPr>
          <p:cNvPr id="13" name="logo_hvit" hidden="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4" name="logo_svart" hidden="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55" y="360044"/>
            <a:ext cx="792000" cy="2196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6" y="342836"/>
            <a:ext cx="1740218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51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</a:t>
            </a:r>
            <a:br>
              <a:rPr lang="nb-NO" dirty="0"/>
            </a:br>
            <a:r>
              <a:rPr lang="nb-NO" dirty="0"/>
              <a:t>en tittel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1271774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43228"/>
            <a:ext cx="5940742" cy="273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421790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261C4E2-1F99-48CA-9BB2-A46071847C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0778873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395" imgH="394" progId="TCLayout.ActiveDocument.1">
                  <p:embed/>
                </p:oleObj>
              </mc:Choice>
              <mc:Fallback>
                <p:oleObj name="think-cell Slide" r:id="rId17" imgW="395" imgH="394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261C4E2-1F99-48CA-9BB2-A46071847C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49999" y="777697"/>
            <a:ext cx="8244039" cy="84610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49960" y="1868634"/>
            <a:ext cx="8244039" cy="25419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49960" y="4640400"/>
            <a:ext cx="2057400" cy="27392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50001" y="343228"/>
            <a:ext cx="5942254" cy="27392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rgbClr val="AFAFAF"/>
                </a:solidFill>
                <a:latin typeface="+mj-lt"/>
              </a:defRPr>
            </a:lvl1pPr>
          </a:lstStyle>
          <a:p>
            <a:endParaRPr lang="nb-NO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157633" y="4638722"/>
            <a:ext cx="536366" cy="27392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 b="0">
                <a:solidFill>
                  <a:srgbClr val="AFAFAF"/>
                </a:solidFill>
              </a:defRPr>
            </a:lvl1pPr>
          </a:lstStyle>
          <a:p>
            <a:fld id="{CB5DC95F-CC9E-42B9-BFE4-A015B12872C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00" y="344265"/>
            <a:ext cx="1740218" cy="2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50" r:id="rId6"/>
    <p:sldLayoutId id="2147483664" r:id="rId7"/>
    <p:sldLayoutId id="2147483652" r:id="rId8"/>
    <p:sldLayoutId id="2147483663" r:id="rId9"/>
    <p:sldLayoutId id="2147483660" r:id="rId10"/>
    <p:sldLayoutId id="2147483661" r:id="rId11"/>
    <p:sldLayoutId id="2147483662" r:id="rId12"/>
    <p:sldLayoutId id="2147483654" r:id="rId13"/>
    <p:sldLayoutId id="2147483655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200" strike="noStrike" kern="1200">
          <a:solidFill>
            <a:srgbClr val="333333"/>
          </a:solidFill>
          <a:latin typeface="+mn-lt"/>
          <a:ea typeface="+mn-ea"/>
          <a:cs typeface="+mn-cs"/>
        </a:defRPr>
      </a:lvl1pPr>
      <a:lvl2pPr marL="536575" indent="-2651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2pPr>
      <a:lvl3pPr marL="806450" indent="-2698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rgbClr val="333333"/>
          </a:solidFill>
          <a:latin typeface="+mn-lt"/>
          <a:ea typeface="+mn-ea"/>
          <a:cs typeface="+mn-cs"/>
        </a:defRPr>
      </a:lvl3pPr>
      <a:lvl4pPr marL="1077913" indent="-2714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4pPr>
      <a:lvl5pPr marL="1343025" indent="-2651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hyperlink" Target="mailto:ker@nhosh.no" TargetMode="Externa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tags" Target="../tags/tag29.xml"/><Relationship Id="rId39" Type="http://schemas.openxmlformats.org/officeDocument/2006/relationships/tags" Target="../tags/tag42.xml"/><Relationship Id="rId21" Type="http://schemas.openxmlformats.org/officeDocument/2006/relationships/tags" Target="../tags/tag24.xml"/><Relationship Id="rId34" Type="http://schemas.openxmlformats.org/officeDocument/2006/relationships/tags" Target="../tags/tag37.xml"/><Relationship Id="rId42" Type="http://schemas.openxmlformats.org/officeDocument/2006/relationships/tags" Target="../tags/tag45.xml"/><Relationship Id="rId47" Type="http://schemas.openxmlformats.org/officeDocument/2006/relationships/tags" Target="../tags/tag50.xml"/><Relationship Id="rId50" Type="http://schemas.openxmlformats.org/officeDocument/2006/relationships/tags" Target="../tags/tag53.xml"/><Relationship Id="rId55" Type="http://schemas.openxmlformats.org/officeDocument/2006/relationships/tags" Target="../tags/tag58.xml"/><Relationship Id="rId63" Type="http://schemas.openxmlformats.org/officeDocument/2006/relationships/chart" Target="../charts/chart1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9" Type="http://schemas.openxmlformats.org/officeDocument/2006/relationships/tags" Target="../tags/tag32.xml"/><Relationship Id="rId11" Type="http://schemas.openxmlformats.org/officeDocument/2006/relationships/tags" Target="../tags/tag14.xml"/><Relationship Id="rId24" Type="http://schemas.openxmlformats.org/officeDocument/2006/relationships/tags" Target="../tags/tag27.xml"/><Relationship Id="rId32" Type="http://schemas.openxmlformats.org/officeDocument/2006/relationships/tags" Target="../tags/tag35.xml"/><Relationship Id="rId37" Type="http://schemas.openxmlformats.org/officeDocument/2006/relationships/tags" Target="../tags/tag40.xml"/><Relationship Id="rId40" Type="http://schemas.openxmlformats.org/officeDocument/2006/relationships/tags" Target="../tags/tag43.xml"/><Relationship Id="rId45" Type="http://schemas.openxmlformats.org/officeDocument/2006/relationships/tags" Target="../tags/tag48.xml"/><Relationship Id="rId53" Type="http://schemas.openxmlformats.org/officeDocument/2006/relationships/tags" Target="../tags/tag56.xml"/><Relationship Id="rId58" Type="http://schemas.openxmlformats.org/officeDocument/2006/relationships/tags" Target="../tags/tag61.xml"/><Relationship Id="rId5" Type="http://schemas.openxmlformats.org/officeDocument/2006/relationships/tags" Target="../tags/tag8.xml"/><Relationship Id="rId61" Type="http://schemas.openxmlformats.org/officeDocument/2006/relationships/oleObject" Target="../embeddings/oleObject3.bin"/><Relationship Id="rId19" Type="http://schemas.openxmlformats.org/officeDocument/2006/relationships/tags" Target="../tags/tag22.xml"/><Relationship Id="rId14" Type="http://schemas.openxmlformats.org/officeDocument/2006/relationships/tags" Target="../tags/tag17.xml"/><Relationship Id="rId22" Type="http://schemas.openxmlformats.org/officeDocument/2006/relationships/tags" Target="../tags/tag25.xml"/><Relationship Id="rId27" Type="http://schemas.openxmlformats.org/officeDocument/2006/relationships/tags" Target="../tags/tag30.xml"/><Relationship Id="rId30" Type="http://schemas.openxmlformats.org/officeDocument/2006/relationships/tags" Target="../tags/tag33.xml"/><Relationship Id="rId35" Type="http://schemas.openxmlformats.org/officeDocument/2006/relationships/tags" Target="../tags/tag38.xml"/><Relationship Id="rId43" Type="http://schemas.openxmlformats.org/officeDocument/2006/relationships/tags" Target="../tags/tag46.xml"/><Relationship Id="rId48" Type="http://schemas.openxmlformats.org/officeDocument/2006/relationships/tags" Target="../tags/tag51.xml"/><Relationship Id="rId56" Type="http://schemas.openxmlformats.org/officeDocument/2006/relationships/tags" Target="../tags/tag59.xml"/><Relationship Id="rId64" Type="http://schemas.openxmlformats.org/officeDocument/2006/relationships/chart" Target="../charts/chart2.xml"/><Relationship Id="rId8" Type="http://schemas.openxmlformats.org/officeDocument/2006/relationships/tags" Target="../tags/tag11.xml"/><Relationship Id="rId51" Type="http://schemas.openxmlformats.org/officeDocument/2006/relationships/tags" Target="../tags/tag54.xml"/><Relationship Id="rId3" Type="http://schemas.openxmlformats.org/officeDocument/2006/relationships/tags" Target="../tags/tag6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tags" Target="../tags/tag28.xml"/><Relationship Id="rId33" Type="http://schemas.openxmlformats.org/officeDocument/2006/relationships/tags" Target="../tags/tag36.xml"/><Relationship Id="rId38" Type="http://schemas.openxmlformats.org/officeDocument/2006/relationships/tags" Target="../tags/tag41.xml"/><Relationship Id="rId46" Type="http://schemas.openxmlformats.org/officeDocument/2006/relationships/tags" Target="../tags/tag49.xml"/><Relationship Id="rId59" Type="http://schemas.openxmlformats.org/officeDocument/2006/relationships/tags" Target="../tags/tag62.xml"/><Relationship Id="rId20" Type="http://schemas.openxmlformats.org/officeDocument/2006/relationships/tags" Target="../tags/tag23.xml"/><Relationship Id="rId41" Type="http://schemas.openxmlformats.org/officeDocument/2006/relationships/tags" Target="../tags/tag44.xml"/><Relationship Id="rId54" Type="http://schemas.openxmlformats.org/officeDocument/2006/relationships/tags" Target="../tags/tag57.xml"/><Relationship Id="rId62" Type="http://schemas.openxmlformats.org/officeDocument/2006/relationships/image" Target="../media/image1.emf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28" Type="http://schemas.openxmlformats.org/officeDocument/2006/relationships/tags" Target="../tags/tag31.xml"/><Relationship Id="rId36" Type="http://schemas.openxmlformats.org/officeDocument/2006/relationships/tags" Target="../tags/tag39.xml"/><Relationship Id="rId49" Type="http://schemas.openxmlformats.org/officeDocument/2006/relationships/tags" Target="../tags/tag52.xml"/><Relationship Id="rId57" Type="http://schemas.openxmlformats.org/officeDocument/2006/relationships/tags" Target="../tags/tag60.xml"/><Relationship Id="rId10" Type="http://schemas.openxmlformats.org/officeDocument/2006/relationships/tags" Target="../tags/tag13.xml"/><Relationship Id="rId31" Type="http://schemas.openxmlformats.org/officeDocument/2006/relationships/tags" Target="../tags/tag34.xml"/><Relationship Id="rId44" Type="http://schemas.openxmlformats.org/officeDocument/2006/relationships/tags" Target="../tags/tag47.xml"/><Relationship Id="rId52" Type="http://schemas.openxmlformats.org/officeDocument/2006/relationships/tags" Target="../tags/tag55.xml"/><Relationship Id="rId60" Type="http://schemas.openxmlformats.org/officeDocument/2006/relationships/slideLayout" Target="../slideLayouts/slideLayout7.xml"/><Relationship Id="rId4" Type="http://schemas.openxmlformats.org/officeDocument/2006/relationships/tags" Target="../tags/tag7.xml"/><Relationship Id="rId9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10" Type="http://schemas.openxmlformats.org/officeDocument/2006/relationships/chart" Target="../charts/chart3.xml"/><Relationship Id="rId4" Type="http://schemas.openxmlformats.org/officeDocument/2006/relationships/tags" Target="../tags/tag66.xml"/><Relationship Id="rId9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tags" Target="../tags/tag86.xml"/><Relationship Id="rId26" Type="http://schemas.openxmlformats.org/officeDocument/2006/relationships/chart" Target="../charts/chart4.xml"/><Relationship Id="rId3" Type="http://schemas.openxmlformats.org/officeDocument/2006/relationships/tags" Target="../tags/tag71.xml"/><Relationship Id="rId21" Type="http://schemas.openxmlformats.org/officeDocument/2006/relationships/tags" Target="../tags/tag89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5" Type="http://schemas.openxmlformats.org/officeDocument/2006/relationships/image" Target="../media/image1.emf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20" Type="http://schemas.openxmlformats.org/officeDocument/2006/relationships/tags" Target="../tags/tag88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oleObject" Target="../embeddings/oleObject5.bin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78.xml"/><Relationship Id="rId19" Type="http://schemas.openxmlformats.org/officeDocument/2006/relationships/tags" Target="../tags/tag87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tags" Target="../tags/tag90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03.xml"/><Relationship Id="rId18" Type="http://schemas.openxmlformats.org/officeDocument/2006/relationships/tags" Target="../tags/tag108.xml"/><Relationship Id="rId26" Type="http://schemas.openxmlformats.org/officeDocument/2006/relationships/tags" Target="../tags/tag116.xml"/><Relationship Id="rId39" Type="http://schemas.openxmlformats.org/officeDocument/2006/relationships/tags" Target="../tags/tag129.xml"/><Relationship Id="rId21" Type="http://schemas.openxmlformats.org/officeDocument/2006/relationships/tags" Target="../tags/tag111.xml"/><Relationship Id="rId34" Type="http://schemas.openxmlformats.org/officeDocument/2006/relationships/tags" Target="../tags/tag124.xml"/><Relationship Id="rId42" Type="http://schemas.openxmlformats.org/officeDocument/2006/relationships/tags" Target="../tags/tag132.xml"/><Relationship Id="rId47" Type="http://schemas.openxmlformats.org/officeDocument/2006/relationships/tags" Target="../tags/tag137.xml"/><Relationship Id="rId50" Type="http://schemas.openxmlformats.org/officeDocument/2006/relationships/tags" Target="../tags/tag140.xml"/><Relationship Id="rId55" Type="http://schemas.openxmlformats.org/officeDocument/2006/relationships/oleObject" Target="../embeddings/oleObject6.bin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29" Type="http://schemas.openxmlformats.org/officeDocument/2006/relationships/tags" Target="../tags/tag119.xml"/><Relationship Id="rId11" Type="http://schemas.openxmlformats.org/officeDocument/2006/relationships/tags" Target="../tags/tag101.xml"/><Relationship Id="rId24" Type="http://schemas.openxmlformats.org/officeDocument/2006/relationships/tags" Target="../tags/tag114.xml"/><Relationship Id="rId32" Type="http://schemas.openxmlformats.org/officeDocument/2006/relationships/tags" Target="../tags/tag122.xml"/><Relationship Id="rId37" Type="http://schemas.openxmlformats.org/officeDocument/2006/relationships/tags" Target="../tags/tag127.xml"/><Relationship Id="rId40" Type="http://schemas.openxmlformats.org/officeDocument/2006/relationships/tags" Target="../tags/tag130.xml"/><Relationship Id="rId45" Type="http://schemas.openxmlformats.org/officeDocument/2006/relationships/tags" Target="../tags/tag135.xml"/><Relationship Id="rId53" Type="http://schemas.openxmlformats.org/officeDocument/2006/relationships/tags" Target="../tags/tag143.xml"/><Relationship Id="rId5" Type="http://schemas.openxmlformats.org/officeDocument/2006/relationships/tags" Target="../tags/tag95.xml"/><Relationship Id="rId19" Type="http://schemas.openxmlformats.org/officeDocument/2006/relationships/tags" Target="../tags/tag109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tags" Target="../tags/tag112.xml"/><Relationship Id="rId27" Type="http://schemas.openxmlformats.org/officeDocument/2006/relationships/tags" Target="../tags/tag117.xml"/><Relationship Id="rId30" Type="http://schemas.openxmlformats.org/officeDocument/2006/relationships/tags" Target="../tags/tag120.xml"/><Relationship Id="rId35" Type="http://schemas.openxmlformats.org/officeDocument/2006/relationships/tags" Target="../tags/tag125.xml"/><Relationship Id="rId43" Type="http://schemas.openxmlformats.org/officeDocument/2006/relationships/tags" Target="../tags/tag133.xml"/><Relationship Id="rId48" Type="http://schemas.openxmlformats.org/officeDocument/2006/relationships/tags" Target="../tags/tag138.xml"/><Relationship Id="rId56" Type="http://schemas.openxmlformats.org/officeDocument/2006/relationships/image" Target="../media/image1.emf"/><Relationship Id="rId8" Type="http://schemas.openxmlformats.org/officeDocument/2006/relationships/tags" Target="../tags/tag98.xml"/><Relationship Id="rId51" Type="http://schemas.openxmlformats.org/officeDocument/2006/relationships/tags" Target="../tags/tag141.xml"/><Relationship Id="rId3" Type="http://schemas.openxmlformats.org/officeDocument/2006/relationships/tags" Target="../tags/tag93.xml"/><Relationship Id="rId12" Type="http://schemas.openxmlformats.org/officeDocument/2006/relationships/tags" Target="../tags/tag102.xml"/><Relationship Id="rId17" Type="http://schemas.openxmlformats.org/officeDocument/2006/relationships/tags" Target="../tags/tag107.xml"/><Relationship Id="rId25" Type="http://schemas.openxmlformats.org/officeDocument/2006/relationships/tags" Target="../tags/tag115.xml"/><Relationship Id="rId33" Type="http://schemas.openxmlformats.org/officeDocument/2006/relationships/tags" Target="../tags/tag123.xml"/><Relationship Id="rId38" Type="http://schemas.openxmlformats.org/officeDocument/2006/relationships/tags" Target="../tags/tag128.xml"/><Relationship Id="rId46" Type="http://schemas.openxmlformats.org/officeDocument/2006/relationships/tags" Target="../tags/tag136.xml"/><Relationship Id="rId20" Type="http://schemas.openxmlformats.org/officeDocument/2006/relationships/tags" Target="../tags/tag110.xml"/><Relationship Id="rId41" Type="http://schemas.openxmlformats.org/officeDocument/2006/relationships/tags" Target="../tags/tag131.xml"/><Relationship Id="rId54" Type="http://schemas.openxmlformats.org/officeDocument/2006/relationships/slideLayout" Target="../slideLayouts/slideLayout7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5" Type="http://schemas.openxmlformats.org/officeDocument/2006/relationships/tags" Target="../tags/tag105.xml"/><Relationship Id="rId23" Type="http://schemas.openxmlformats.org/officeDocument/2006/relationships/tags" Target="../tags/tag113.xml"/><Relationship Id="rId28" Type="http://schemas.openxmlformats.org/officeDocument/2006/relationships/tags" Target="../tags/tag118.xml"/><Relationship Id="rId36" Type="http://schemas.openxmlformats.org/officeDocument/2006/relationships/tags" Target="../tags/tag126.xml"/><Relationship Id="rId49" Type="http://schemas.openxmlformats.org/officeDocument/2006/relationships/tags" Target="../tags/tag139.xml"/><Relationship Id="rId57" Type="http://schemas.openxmlformats.org/officeDocument/2006/relationships/chart" Target="../charts/chart5.xml"/><Relationship Id="rId10" Type="http://schemas.openxmlformats.org/officeDocument/2006/relationships/tags" Target="../tags/tag100.xml"/><Relationship Id="rId31" Type="http://schemas.openxmlformats.org/officeDocument/2006/relationships/tags" Target="../tags/tag121.xml"/><Relationship Id="rId44" Type="http://schemas.openxmlformats.org/officeDocument/2006/relationships/tags" Target="../tags/tag134.xml"/><Relationship Id="rId52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56.xml"/><Relationship Id="rId18" Type="http://schemas.openxmlformats.org/officeDocument/2006/relationships/tags" Target="../tags/tag161.xml"/><Relationship Id="rId26" Type="http://schemas.openxmlformats.org/officeDocument/2006/relationships/tags" Target="../tags/tag169.xml"/><Relationship Id="rId39" Type="http://schemas.openxmlformats.org/officeDocument/2006/relationships/tags" Target="../tags/tag182.xml"/><Relationship Id="rId21" Type="http://schemas.openxmlformats.org/officeDocument/2006/relationships/tags" Target="../tags/tag164.xml"/><Relationship Id="rId34" Type="http://schemas.openxmlformats.org/officeDocument/2006/relationships/tags" Target="../tags/tag177.xml"/><Relationship Id="rId42" Type="http://schemas.openxmlformats.org/officeDocument/2006/relationships/tags" Target="../tags/tag185.xml"/><Relationship Id="rId47" Type="http://schemas.openxmlformats.org/officeDocument/2006/relationships/tags" Target="../tags/tag190.xml"/><Relationship Id="rId50" Type="http://schemas.openxmlformats.org/officeDocument/2006/relationships/tags" Target="../tags/tag193.xml"/><Relationship Id="rId55" Type="http://schemas.openxmlformats.org/officeDocument/2006/relationships/tags" Target="../tags/tag198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6" Type="http://schemas.openxmlformats.org/officeDocument/2006/relationships/tags" Target="../tags/tag159.xml"/><Relationship Id="rId29" Type="http://schemas.openxmlformats.org/officeDocument/2006/relationships/tags" Target="../tags/tag172.xml"/><Relationship Id="rId11" Type="http://schemas.openxmlformats.org/officeDocument/2006/relationships/tags" Target="../tags/tag154.xml"/><Relationship Id="rId24" Type="http://schemas.openxmlformats.org/officeDocument/2006/relationships/tags" Target="../tags/tag167.xml"/><Relationship Id="rId32" Type="http://schemas.openxmlformats.org/officeDocument/2006/relationships/tags" Target="../tags/tag175.xml"/><Relationship Id="rId37" Type="http://schemas.openxmlformats.org/officeDocument/2006/relationships/tags" Target="../tags/tag180.xml"/><Relationship Id="rId40" Type="http://schemas.openxmlformats.org/officeDocument/2006/relationships/tags" Target="../tags/tag183.xml"/><Relationship Id="rId45" Type="http://schemas.openxmlformats.org/officeDocument/2006/relationships/tags" Target="../tags/tag188.xml"/><Relationship Id="rId53" Type="http://schemas.openxmlformats.org/officeDocument/2006/relationships/tags" Target="../tags/tag196.xml"/><Relationship Id="rId58" Type="http://schemas.openxmlformats.org/officeDocument/2006/relationships/image" Target="../media/image1.emf"/><Relationship Id="rId5" Type="http://schemas.openxmlformats.org/officeDocument/2006/relationships/tags" Target="../tags/tag148.xml"/><Relationship Id="rId19" Type="http://schemas.openxmlformats.org/officeDocument/2006/relationships/tags" Target="../tags/tag162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tags" Target="../tags/tag165.xml"/><Relationship Id="rId27" Type="http://schemas.openxmlformats.org/officeDocument/2006/relationships/tags" Target="../tags/tag170.xml"/><Relationship Id="rId30" Type="http://schemas.openxmlformats.org/officeDocument/2006/relationships/tags" Target="../tags/tag173.xml"/><Relationship Id="rId35" Type="http://schemas.openxmlformats.org/officeDocument/2006/relationships/tags" Target="../tags/tag178.xml"/><Relationship Id="rId43" Type="http://schemas.openxmlformats.org/officeDocument/2006/relationships/tags" Target="../tags/tag186.xml"/><Relationship Id="rId48" Type="http://schemas.openxmlformats.org/officeDocument/2006/relationships/tags" Target="../tags/tag191.xml"/><Relationship Id="rId56" Type="http://schemas.openxmlformats.org/officeDocument/2006/relationships/slideLayout" Target="../slideLayouts/slideLayout7.xml"/><Relationship Id="rId8" Type="http://schemas.openxmlformats.org/officeDocument/2006/relationships/tags" Target="../tags/tag151.xml"/><Relationship Id="rId51" Type="http://schemas.openxmlformats.org/officeDocument/2006/relationships/tags" Target="../tags/tag194.xml"/><Relationship Id="rId3" Type="http://schemas.openxmlformats.org/officeDocument/2006/relationships/tags" Target="../tags/tag146.xml"/><Relationship Id="rId12" Type="http://schemas.openxmlformats.org/officeDocument/2006/relationships/tags" Target="../tags/tag155.xml"/><Relationship Id="rId17" Type="http://schemas.openxmlformats.org/officeDocument/2006/relationships/tags" Target="../tags/tag160.xml"/><Relationship Id="rId25" Type="http://schemas.openxmlformats.org/officeDocument/2006/relationships/tags" Target="../tags/tag168.xml"/><Relationship Id="rId33" Type="http://schemas.openxmlformats.org/officeDocument/2006/relationships/tags" Target="../tags/tag176.xml"/><Relationship Id="rId38" Type="http://schemas.openxmlformats.org/officeDocument/2006/relationships/tags" Target="../tags/tag181.xml"/><Relationship Id="rId46" Type="http://schemas.openxmlformats.org/officeDocument/2006/relationships/tags" Target="../tags/tag189.xml"/><Relationship Id="rId59" Type="http://schemas.openxmlformats.org/officeDocument/2006/relationships/chart" Target="../charts/chart6.xml"/><Relationship Id="rId20" Type="http://schemas.openxmlformats.org/officeDocument/2006/relationships/tags" Target="../tags/tag163.xml"/><Relationship Id="rId41" Type="http://schemas.openxmlformats.org/officeDocument/2006/relationships/tags" Target="../tags/tag184.xml"/><Relationship Id="rId54" Type="http://schemas.openxmlformats.org/officeDocument/2006/relationships/tags" Target="../tags/tag197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5" Type="http://schemas.openxmlformats.org/officeDocument/2006/relationships/tags" Target="../tags/tag158.xml"/><Relationship Id="rId23" Type="http://schemas.openxmlformats.org/officeDocument/2006/relationships/tags" Target="../tags/tag166.xml"/><Relationship Id="rId28" Type="http://schemas.openxmlformats.org/officeDocument/2006/relationships/tags" Target="../tags/tag171.xml"/><Relationship Id="rId36" Type="http://schemas.openxmlformats.org/officeDocument/2006/relationships/tags" Target="../tags/tag179.xml"/><Relationship Id="rId49" Type="http://schemas.openxmlformats.org/officeDocument/2006/relationships/tags" Target="../tags/tag192.xml"/><Relationship Id="rId57" Type="http://schemas.openxmlformats.org/officeDocument/2006/relationships/oleObject" Target="../embeddings/oleObject7.bin"/><Relationship Id="rId10" Type="http://schemas.openxmlformats.org/officeDocument/2006/relationships/tags" Target="../tags/tag153.xml"/><Relationship Id="rId31" Type="http://schemas.openxmlformats.org/officeDocument/2006/relationships/tags" Target="../tags/tag174.xml"/><Relationship Id="rId44" Type="http://schemas.openxmlformats.org/officeDocument/2006/relationships/tags" Target="../tags/tag187.xml"/><Relationship Id="rId52" Type="http://schemas.openxmlformats.org/officeDocument/2006/relationships/tags" Target="../tags/tag195.xml"/><Relationship Id="rId60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>
            <a:extLst>
              <a:ext uri="{FF2B5EF4-FFF2-40B4-BE49-F238E27FC236}">
                <a16:creationId xmlns:a16="http://schemas.microsoft.com/office/drawing/2014/main" id="{42CD3DB0-FF15-4FCA-87CE-F26D97A43B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9448405"/>
              </p:ext>
            </p:extLst>
          </p:nvPr>
        </p:nvGraphicFramePr>
        <p:xfrm>
          <a:off x="3175" y="2481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10" name="Objekt 9" hidden="1">
                        <a:extLst>
                          <a:ext uri="{FF2B5EF4-FFF2-40B4-BE49-F238E27FC236}">
                            <a16:creationId xmlns:a16="http://schemas.microsoft.com/office/drawing/2014/main" id="{42CD3DB0-FF15-4FCA-87CE-F26D97A43B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5" y="2481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1F5D3B53-96E5-4575-992C-3EAB796F9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431" y="2007751"/>
            <a:ext cx="5430754" cy="1550447"/>
          </a:xfrm>
        </p:spPr>
        <p:txBody>
          <a:bodyPr vert="horz">
            <a:normAutofit/>
          </a:bodyPr>
          <a:lstStyle/>
          <a:p>
            <a:r>
              <a:rPr lang="nb-NO" sz="3200" dirty="0"/>
              <a:t>Handel i Steinkjer</a:t>
            </a:r>
            <a:endParaRPr lang="nb-NO" sz="3199" dirty="0"/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46A18323-28E3-4B93-8B48-F87DE03737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Knut Erik Rekdal / </a:t>
            </a:r>
            <a:r>
              <a:rPr lang="nb-NO" dirty="0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ker@nhosh.no</a:t>
            </a:r>
            <a:r>
              <a:rPr lang="nb-NO" dirty="0">
                <a:solidFill>
                  <a:schemeClr val="accent3"/>
                </a:solidFill>
              </a:rPr>
              <a:t> 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6E0A46-670B-4129-BCB3-AE109226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27052025</a:t>
            </a:r>
          </a:p>
        </p:txBody>
      </p:sp>
      <p:pic>
        <p:nvPicPr>
          <p:cNvPr id="14" name="Plassholder for bilde 13" descr="Et bilde som inneholder tekst, tegning, kunst, sketch&#10;&#10;Automatisk generert beskrivelse">
            <a:extLst>
              <a:ext uri="{FF2B5EF4-FFF2-40B4-BE49-F238E27FC236}">
                <a16:creationId xmlns:a16="http://schemas.microsoft.com/office/drawing/2014/main" id="{493CC6D0-02CD-1DF9-3264-8A4634C2A2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5" r="14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249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D3E5718-FD2B-4197-B6C6-830D7D05979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960596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1" imgW="395" imgH="394" progId="TCLayout.ActiveDocument.1">
                  <p:embed/>
                </p:oleObj>
              </mc:Choice>
              <mc:Fallback>
                <p:oleObj name="think-cell Slide" r:id="rId61" imgW="395" imgH="39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D3E5718-FD2B-4197-B6C6-830D7D0597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00" y="216000"/>
            <a:ext cx="6508172" cy="846000"/>
          </a:xfrm>
        </p:spPr>
        <p:txBody>
          <a:bodyPr vert="horz" anchor="ctr" anchorCtr="0">
            <a:normAutofit fontScale="90000"/>
          </a:bodyPr>
          <a:lstStyle/>
          <a:p>
            <a:r>
              <a:rPr lang="nb-NO" sz="2200" dirty="0"/>
              <a:t>Varehandelen i Steinkjer omsatte for 3 </a:t>
            </a:r>
            <a:r>
              <a:rPr lang="nb-NO" sz="2200" dirty="0" err="1"/>
              <a:t>mrd</a:t>
            </a:r>
            <a:r>
              <a:rPr lang="nb-NO" sz="2200" dirty="0"/>
              <a:t> i 2024 med krevende lønnsomhetsutvikling</a:t>
            </a:r>
            <a:br>
              <a:rPr lang="nb-NO" sz="2400" dirty="0"/>
            </a:br>
            <a:r>
              <a:rPr lang="nb-NO" sz="1800" dirty="0"/>
              <a:t>Omsetning og vekstrate handel (47 UB)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09303" y="4814891"/>
            <a:ext cx="536366" cy="273928"/>
          </a:xfrm>
        </p:spPr>
        <p:txBody>
          <a:bodyPr/>
          <a:lstStyle/>
          <a:p>
            <a:fld id="{CB5DC95F-CC9E-42B9-BFE4-A015B12872CC}" type="slidenum">
              <a:rPr lang="nb-NO" noProof="0" smtClean="0"/>
              <a:t>2</a:t>
            </a:fld>
            <a:endParaRPr lang="nb-NO" noProof="0" dirty="0"/>
          </a:p>
        </p:txBody>
      </p:sp>
      <p:graphicFrame>
        <p:nvGraphicFramePr>
          <p:cNvPr id="314" name="Chart 3">
            <a:extLst>
              <a:ext uri="{FF2B5EF4-FFF2-40B4-BE49-F238E27FC236}">
                <a16:creationId xmlns:a16="http://schemas.microsoft.com/office/drawing/2014/main" id="{7E8E6184-03B4-1121-4A30-C9D7D29A71D5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2215998"/>
              </p:ext>
            </p:extLst>
          </p:nvPr>
        </p:nvGraphicFramePr>
        <p:xfrm>
          <a:off x="-3175" y="1430338"/>
          <a:ext cx="4941888" cy="3116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  <p:sp>
        <p:nvSpPr>
          <p:cNvPr id="234" name="Plassholder for tekst 2">
            <a:extLst>
              <a:ext uri="{FF2B5EF4-FFF2-40B4-BE49-F238E27FC236}">
                <a16:creationId xmlns:a16="http://schemas.microsoft.com/office/drawing/2014/main" id="{F0524BFB-7A78-469E-C183-6872FE6271D7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50323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A779729-5AEB-4C0E-B3C2-CFB27C74B033}" type="datetime'''''''''1''''''''''''''''''''''1'''''''''''''">
              <a:rPr lang="nb-NO" altLang="en-US" sz="1000" b="1" smtClean="0"/>
              <a:pPr/>
              <a:t>11</a:t>
            </a:fld>
            <a:endParaRPr lang="nb-NO" sz="1000" b="1" dirty="0"/>
          </a:p>
        </p:txBody>
      </p:sp>
      <p:sp>
        <p:nvSpPr>
          <p:cNvPr id="235" name="Plassholder for tekst 2">
            <a:extLst>
              <a:ext uri="{FF2B5EF4-FFF2-40B4-BE49-F238E27FC236}">
                <a16:creationId xmlns:a16="http://schemas.microsoft.com/office/drawing/2014/main" id="{9B1A173C-635A-BAB8-F16A-1E2B15A0DF98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82073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515C8D7-03D3-45E6-BD3D-EFA33BBD5CD8}" type="datetime'''''''''''''''''''''''''1''''''2'''''''''''''''''''''''''''">
              <a:rPr lang="nb-NO" altLang="en-US" sz="1000" b="1" smtClean="0"/>
              <a:pPr/>
              <a:t>12</a:t>
            </a:fld>
            <a:endParaRPr lang="nb-NO" sz="1000" b="1" dirty="0"/>
          </a:p>
        </p:txBody>
      </p:sp>
      <p:sp>
        <p:nvSpPr>
          <p:cNvPr id="236" name="Plassholder for tekst 2">
            <a:extLst>
              <a:ext uri="{FF2B5EF4-FFF2-40B4-BE49-F238E27FC236}">
                <a16:creationId xmlns:a16="http://schemas.microsoft.com/office/drawing/2014/main" id="{CEA8C6D0-8DE6-9498-007A-5E3431161C6E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113665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01F1649-85BB-4D2B-99BF-B7DABBDFD499}" type="datetime'1''''''''''''''''''''''''''''''''''''''''''3'''''''''''''">
              <a:rPr lang="nb-NO" altLang="en-US" sz="1000" b="1" smtClean="0"/>
              <a:pPr/>
              <a:t>13</a:t>
            </a:fld>
            <a:endParaRPr lang="nb-NO" sz="1000" b="1" dirty="0"/>
          </a:p>
        </p:txBody>
      </p:sp>
      <p:sp>
        <p:nvSpPr>
          <p:cNvPr id="237" name="Plassholder for tekst 2">
            <a:extLst>
              <a:ext uri="{FF2B5EF4-FFF2-40B4-BE49-F238E27FC236}">
                <a16:creationId xmlns:a16="http://schemas.microsoft.com/office/drawing/2014/main" id="{F2707AF4-734D-B4F9-92FE-D38588CA8207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145256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97F55DE-3872-4957-B5FD-37E658708FA8}" type="datetime'''''1''''''''''4'''''''''''''''''''''''''''''''''''''''''''">
              <a:rPr lang="nb-NO" altLang="en-US" sz="1000" b="1" smtClean="0"/>
              <a:pPr/>
              <a:t>14</a:t>
            </a:fld>
            <a:endParaRPr lang="nb-NO" sz="1000" b="1" dirty="0"/>
          </a:p>
        </p:txBody>
      </p:sp>
      <p:sp>
        <p:nvSpPr>
          <p:cNvPr id="238" name="Plassholder for tekst 2">
            <a:extLst>
              <a:ext uri="{FF2B5EF4-FFF2-40B4-BE49-F238E27FC236}">
                <a16:creationId xmlns:a16="http://schemas.microsoft.com/office/drawing/2014/main" id="{181790D5-72BD-4B01-EBE4-18DE1C87EEAE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177006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90C90CB-1868-4153-A920-9F14A9FC6D0B}" type="datetime'1''''''''''''''''5'''''''''''''''''''''''''''">
              <a:rPr lang="nb-NO" altLang="en-US" sz="1000" b="1" smtClean="0"/>
              <a:pPr/>
              <a:t>15</a:t>
            </a:fld>
            <a:endParaRPr lang="nb-NO" sz="1000" b="1" dirty="0"/>
          </a:p>
        </p:txBody>
      </p:sp>
      <p:sp>
        <p:nvSpPr>
          <p:cNvPr id="239" name="Plassholder for tekst 2">
            <a:extLst>
              <a:ext uri="{FF2B5EF4-FFF2-40B4-BE49-F238E27FC236}">
                <a16:creationId xmlns:a16="http://schemas.microsoft.com/office/drawing/2014/main" id="{12F12EC1-42F2-290D-2419-39B053A3C1D9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208597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5A0731B-FD74-4B13-B710-95D417AB6EA8}" type="datetime'''''''1''''''6'''''''''''''''''''''''''">
              <a:rPr lang="nb-NO" altLang="en-US" sz="1000" b="1" smtClean="0"/>
              <a:pPr/>
              <a:t>16</a:t>
            </a:fld>
            <a:endParaRPr lang="nb-NO" sz="1000" b="1" dirty="0"/>
          </a:p>
        </p:txBody>
      </p:sp>
      <p:sp>
        <p:nvSpPr>
          <p:cNvPr id="240" name="Plassholder for tekst 2">
            <a:extLst>
              <a:ext uri="{FF2B5EF4-FFF2-40B4-BE49-F238E27FC236}">
                <a16:creationId xmlns:a16="http://schemas.microsoft.com/office/drawing/2014/main" id="{57F2722B-F6A4-2C72-C2DA-31F53809CF02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240347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B2A587D-82A0-48DC-A05F-CEDC5DDE172D}" type="datetime'''''''''''''''''''''''''''''''''''''1''''''''''7'''">
              <a:rPr lang="nb-NO" altLang="en-US" sz="1000" b="1" smtClean="0"/>
              <a:pPr/>
              <a:t>17</a:t>
            </a:fld>
            <a:endParaRPr lang="nb-NO" sz="1000" b="1" dirty="0"/>
          </a:p>
        </p:txBody>
      </p:sp>
      <p:sp>
        <p:nvSpPr>
          <p:cNvPr id="241" name="Plassholder for tekst 2">
            <a:extLst>
              <a:ext uri="{FF2B5EF4-FFF2-40B4-BE49-F238E27FC236}">
                <a16:creationId xmlns:a16="http://schemas.microsoft.com/office/drawing/2014/main" id="{21D642C5-7073-0B28-321E-D4B0A749CB87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271938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9B3DD1E-B826-4242-BFB7-DD7DF2694CD0}" type="datetime'''1''''''''''''''''''''''''''''8'''''''''''''''''''''''''''''">
              <a:rPr lang="nb-NO" altLang="en-US" sz="1000" b="1" smtClean="0"/>
              <a:pPr/>
              <a:t>18</a:t>
            </a:fld>
            <a:endParaRPr lang="nb-NO" sz="1000" b="1" dirty="0"/>
          </a:p>
        </p:txBody>
      </p:sp>
      <p:sp>
        <p:nvSpPr>
          <p:cNvPr id="242" name="Plassholder for tekst 2">
            <a:extLst>
              <a:ext uri="{FF2B5EF4-FFF2-40B4-BE49-F238E27FC236}">
                <a16:creationId xmlns:a16="http://schemas.microsoft.com/office/drawing/2014/main" id="{626D3744-3D6D-2BA2-DA13-6576F1380F38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303530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9011B06-EAAD-4D8E-93BD-F4668BF63D11}" type="datetime'''''''''1''''''''''''''''''''9'''''''''''''''''''''''''">
              <a:rPr lang="nb-NO" altLang="en-US" sz="1000" b="1" smtClean="0"/>
              <a:pPr/>
              <a:t>19</a:t>
            </a:fld>
            <a:endParaRPr lang="nb-NO" sz="1000" b="1" dirty="0"/>
          </a:p>
        </p:txBody>
      </p:sp>
      <p:sp>
        <p:nvSpPr>
          <p:cNvPr id="243" name="Plassholder for tekst 2">
            <a:extLst>
              <a:ext uri="{FF2B5EF4-FFF2-40B4-BE49-F238E27FC236}">
                <a16:creationId xmlns:a16="http://schemas.microsoft.com/office/drawing/2014/main" id="{B556C439-0A2B-45D9-917C-7D18DAC8B79F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335280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65D60A5-3FCF-4735-833A-7153D21A0050}" type="datetime'''''''''2''''''''''''''''''''''''''0'''''''''''''''''''">
              <a:rPr lang="nb-NO" altLang="en-US" sz="1000" b="1" smtClean="0"/>
              <a:pPr/>
              <a:t>20</a:t>
            </a:fld>
            <a:endParaRPr lang="nb-NO" sz="1000" b="1" dirty="0"/>
          </a:p>
        </p:txBody>
      </p:sp>
      <p:sp>
        <p:nvSpPr>
          <p:cNvPr id="244" name="Plassholder for tekst 2">
            <a:extLst>
              <a:ext uri="{FF2B5EF4-FFF2-40B4-BE49-F238E27FC236}">
                <a16:creationId xmlns:a16="http://schemas.microsoft.com/office/drawing/2014/main" id="{6F6CA5D3-F9D4-D58F-0BA0-55D41EC0A4B2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366871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A53DAED-FE9E-492C-BF93-2633F2D0D60A}" type="datetime'''2''''''''1'''''''''''''''''''''">
              <a:rPr lang="nb-NO" altLang="en-US" sz="1000" b="1" smtClean="0"/>
              <a:pPr/>
              <a:t>21</a:t>
            </a:fld>
            <a:endParaRPr lang="nb-NO" sz="1000" b="1" dirty="0"/>
          </a:p>
        </p:txBody>
      </p:sp>
      <p:sp>
        <p:nvSpPr>
          <p:cNvPr id="245" name="Plassholder for tekst 2">
            <a:extLst>
              <a:ext uri="{FF2B5EF4-FFF2-40B4-BE49-F238E27FC236}">
                <a16:creationId xmlns:a16="http://schemas.microsoft.com/office/drawing/2014/main" id="{BD9658EB-86BA-E386-9339-295DC227539B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398462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7ACDB65-DE3E-4081-926D-DF217826BF43}" type="datetime'''''2''''''''''''''''''''''''2'''''''''''''">
              <a:rPr lang="nb-NO" altLang="en-US" sz="1000" b="1" smtClean="0"/>
              <a:pPr/>
              <a:t>22</a:t>
            </a:fld>
            <a:endParaRPr lang="nb-NO" sz="1000" b="1" dirty="0"/>
          </a:p>
        </p:txBody>
      </p:sp>
      <p:sp>
        <p:nvSpPr>
          <p:cNvPr id="246" name="Plassholder for tekst 2">
            <a:extLst>
              <a:ext uri="{FF2B5EF4-FFF2-40B4-BE49-F238E27FC236}">
                <a16:creationId xmlns:a16="http://schemas.microsoft.com/office/drawing/2014/main" id="{DD634F61-64B4-7912-2B44-230495314159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430212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95F42B3-E31F-479F-A0AC-61B9BA87FC21}" type="datetime'''''''''''''''''''''''''2''''''3'''''''''">
              <a:rPr lang="nb-NO" altLang="en-US" sz="1000" b="1" smtClean="0"/>
              <a:pPr/>
              <a:t>23</a:t>
            </a:fld>
            <a:endParaRPr lang="nb-NO" sz="1000" b="1" dirty="0"/>
          </a:p>
        </p:txBody>
      </p:sp>
      <p:sp>
        <p:nvSpPr>
          <p:cNvPr id="247" name="Plassholder for tekst 2">
            <a:extLst>
              <a:ext uri="{FF2B5EF4-FFF2-40B4-BE49-F238E27FC236}">
                <a16:creationId xmlns:a16="http://schemas.microsoft.com/office/drawing/2014/main" id="{B3DEE732-BF53-8C29-B7B7-119A36469491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61803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75CAAF6-0416-4E37-BE88-6AA5CB976F9A}" type="datetime'''''2''''''''''4'''''''''''''''''''''''''''''''''''''''''''">
              <a:rPr lang="nb-NO" altLang="en-US" sz="1000" b="1" smtClean="0"/>
              <a:pPr/>
              <a:t>24</a:t>
            </a:fld>
            <a:endParaRPr lang="nb-NO" sz="1000" b="1" dirty="0"/>
          </a:p>
        </p:txBody>
      </p:sp>
      <p:sp useBgFill="1">
        <p:nvSpPr>
          <p:cNvPr id="248" name="Plassholder for tekst 2">
            <a:extLst>
              <a:ext uri="{FF2B5EF4-FFF2-40B4-BE49-F238E27FC236}">
                <a16:creationId xmlns:a16="http://schemas.microsoft.com/office/drawing/2014/main" id="{B6171E4C-F197-4FE3-B5B7-745BA9D556F9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792163" y="2665413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D75A066-CCF6-41EC-945C-EDDB6C57A613}" type="datetime'''''''3'''''''''''''''''',7'''''''''''''''">
              <a:rPr lang="nb-NO" altLang="en-US" sz="1000" b="1" smtClean="0">
                <a:effectLst/>
              </a:rPr>
              <a:pPr/>
              <a:t>3,7</a:t>
            </a:fld>
            <a:endParaRPr lang="nb-NO" sz="1000" b="1" dirty="0"/>
          </a:p>
        </p:txBody>
      </p:sp>
      <p:sp useBgFill="1">
        <p:nvSpPr>
          <p:cNvPr id="249" name="Plassholder for tekst 2">
            <a:extLst>
              <a:ext uri="{FF2B5EF4-FFF2-40B4-BE49-F238E27FC236}">
                <a16:creationId xmlns:a16="http://schemas.microsoft.com/office/drawing/2014/main" id="{1ADA060F-D5FD-4D91-0DEB-9E83148A19EF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1423988" y="2589213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0EC2CEF-2AEE-41F1-AECD-99ECE0D6173D}" type="datetime'''''''''''''''''''''''''4,''''''''''''''''4'''''''''''''''''">
              <a:rPr lang="nb-NO" altLang="en-US" sz="1000" b="1" smtClean="0">
                <a:effectLst/>
              </a:rPr>
              <a:pPr/>
              <a:t>4,4</a:t>
            </a:fld>
            <a:endParaRPr lang="nb-NO" sz="1000" b="1" dirty="0"/>
          </a:p>
        </p:txBody>
      </p:sp>
      <p:sp useBgFill="1">
        <p:nvSpPr>
          <p:cNvPr id="250" name="Plassholder for tekst 2">
            <a:extLst>
              <a:ext uri="{FF2B5EF4-FFF2-40B4-BE49-F238E27FC236}">
                <a16:creationId xmlns:a16="http://schemas.microsoft.com/office/drawing/2014/main" id="{720A5C77-3A1F-A6ED-EA8B-8A26DF37508D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2057400" y="2662238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69B8D84-F6DA-4DA8-8E75-29858F1A6F3D}" type="datetime'''''3'''''''''''''''',''''7'''''''''''''''''''''">
              <a:rPr lang="nb-NO" altLang="en-US" sz="1000" b="1" smtClean="0">
                <a:effectLst/>
              </a:rPr>
              <a:pPr/>
              <a:t>3,7</a:t>
            </a:fld>
            <a:endParaRPr lang="nb-NO" sz="1000" b="1" dirty="0"/>
          </a:p>
        </p:txBody>
      </p:sp>
      <p:sp useBgFill="1">
        <p:nvSpPr>
          <p:cNvPr id="274" name="Plassholder for tekst 2">
            <a:extLst>
              <a:ext uri="{FF2B5EF4-FFF2-40B4-BE49-F238E27FC236}">
                <a16:creationId xmlns:a16="http://schemas.microsoft.com/office/drawing/2014/main" id="{EDB30D2F-EAEB-B3A1-1F37-93B77C875F4F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3006725" y="2825750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FF2FD81-2277-45F8-8D28-E5314E596340}" type="datetime'''''2,''''''''''2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2,2</a:t>
            </a:fld>
            <a:endParaRPr lang="nb-NO" sz="1000" b="1" dirty="0"/>
          </a:p>
        </p:txBody>
      </p:sp>
      <p:sp useBgFill="1">
        <p:nvSpPr>
          <p:cNvPr id="275" name="Plassholder for tekst 2">
            <a:extLst>
              <a:ext uri="{FF2B5EF4-FFF2-40B4-BE49-F238E27FC236}">
                <a16:creationId xmlns:a16="http://schemas.microsoft.com/office/drawing/2014/main" id="{D18A263E-85B7-7733-4D03-4C3E3C69E4AB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3640138" y="2605088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2F51DFC-930D-4656-B25D-A36BB753B625}" type="datetime'''''4'''''''''''''''''''''''',''''2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4,2</a:t>
            </a:fld>
            <a:endParaRPr lang="nb-NO" sz="1000" b="1" dirty="0"/>
          </a:p>
        </p:txBody>
      </p:sp>
      <p:sp useBgFill="1">
        <p:nvSpPr>
          <p:cNvPr id="276" name="Plassholder for tekst 2">
            <a:extLst>
              <a:ext uri="{FF2B5EF4-FFF2-40B4-BE49-F238E27FC236}">
                <a16:creationId xmlns:a16="http://schemas.microsoft.com/office/drawing/2014/main" id="{ED9862FA-8748-650C-9731-2980885CE9A2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4273550" y="2635250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C1104B1-73BC-4878-BD67-E86B680D1B16}" type="datetime'''''''''''''''''4'''''''''''''''''''''''''''''''''''',0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4,0</a:t>
            </a:fld>
            <a:endParaRPr lang="nb-NO" sz="1000" b="1" dirty="0"/>
          </a:p>
        </p:txBody>
      </p:sp>
      <p:graphicFrame>
        <p:nvGraphicFramePr>
          <p:cNvPr id="466" name="Chart 3">
            <a:extLst>
              <a:ext uri="{FF2B5EF4-FFF2-40B4-BE49-F238E27FC236}">
                <a16:creationId xmlns:a16="http://schemas.microsoft.com/office/drawing/2014/main" id="{6B7FB9AB-1DA1-FBB1-7F09-EFAA6A98E8E1}"/>
              </a:ext>
            </a:extLst>
          </p:cNvPr>
          <p:cNvGraphicFramePr/>
          <p:nvPr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3393081096"/>
              </p:ext>
            </p:extLst>
          </p:nvPr>
        </p:nvGraphicFramePr>
        <p:xfrm>
          <a:off x="4976813" y="1916113"/>
          <a:ext cx="3940175" cy="2630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4"/>
          </a:graphicData>
        </a:graphic>
      </p:graphicFrame>
      <p:cxnSp>
        <p:nvCxnSpPr>
          <p:cNvPr id="265" name="Rett linje 264">
            <a:extLst>
              <a:ext uri="{FF2B5EF4-FFF2-40B4-BE49-F238E27FC236}">
                <a16:creationId xmlns:a16="http://schemas.microsoft.com/office/drawing/2014/main" id="{F321CED2-F406-CDC6-0F4C-D0491D6D81E3}"/>
              </a:ext>
            </a:extLst>
          </p:cNvPr>
          <p:cNvCxnSpPr>
            <a:cxnSpLocks/>
          </p:cNvCxnSpPr>
          <p:nvPr>
            <p:custDataLst>
              <p:tags r:id="rId24"/>
            </p:custDataLst>
          </p:nvPr>
        </p:nvCxnSpPr>
        <p:spPr bwMode="auto">
          <a:xfrm flipV="1">
            <a:off x="5246688" y="1717676"/>
            <a:ext cx="3397250" cy="50482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5" name="Rett linje 434">
            <a:extLst>
              <a:ext uri="{FF2B5EF4-FFF2-40B4-BE49-F238E27FC236}">
                <a16:creationId xmlns:a16="http://schemas.microsoft.com/office/drawing/2014/main" id="{4D820C42-FF78-183D-D435-79C23AB91023}"/>
              </a:ext>
            </a:extLst>
          </p:cNvPr>
          <p:cNvCxnSpPr/>
          <p:nvPr>
            <p:custDataLst>
              <p:tags r:id="rId25"/>
            </p:custDataLst>
          </p:nvPr>
        </p:nvCxnSpPr>
        <p:spPr bwMode="gray">
          <a:xfrm>
            <a:off x="6380163" y="3440113"/>
            <a:ext cx="0" cy="38100"/>
          </a:xfrm>
          <a:prstGeom prst="line">
            <a:avLst/>
          </a:prstGeom>
          <a:ln w="6350" cap="flat" cmpd="sng" algn="ctr">
            <a:solidFill>
              <a:srgbClr val="33333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Plassholder for tekst 2">
            <a:extLst>
              <a:ext uri="{FF2B5EF4-FFF2-40B4-BE49-F238E27FC236}">
                <a16:creationId xmlns:a16="http://schemas.microsoft.com/office/drawing/2014/main" id="{EDA7F3DE-4688-31D2-A138-C63E93FFCD56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516731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F295A1C-FA72-493A-8A82-B37F71745365}" type="datetime'''''''''''''''''''''1''''''''''5'''''''''''''''''''">
              <a:rPr lang="nb-NO" altLang="en-US" sz="1000" b="1" smtClean="0"/>
              <a:pPr/>
              <a:t>15</a:t>
            </a:fld>
            <a:endParaRPr lang="nb-NO" sz="1000" b="1" dirty="0"/>
          </a:p>
        </p:txBody>
      </p:sp>
      <p:sp>
        <p:nvSpPr>
          <p:cNvPr id="112" name="Plassholder for tekst 2">
            <a:extLst>
              <a:ext uri="{FF2B5EF4-FFF2-40B4-BE49-F238E27FC236}">
                <a16:creationId xmlns:a16="http://schemas.microsoft.com/office/drawing/2014/main" id="{B3786DFB-D413-0D8D-A320-758E0AA02495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554513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ED46053-50E1-44AA-91E4-FAF1C902BB5C}" type="datetime'''''''''''''1''''''''''''''6'''''''''">
              <a:rPr lang="nb-NO" altLang="en-US" sz="1000" b="1" smtClean="0"/>
              <a:pPr/>
              <a:t>16</a:t>
            </a:fld>
            <a:endParaRPr lang="nb-NO" sz="1000" b="1" dirty="0"/>
          </a:p>
        </p:txBody>
      </p:sp>
      <p:sp>
        <p:nvSpPr>
          <p:cNvPr id="117" name="Plassholder for tekst 2">
            <a:extLst>
              <a:ext uri="{FF2B5EF4-FFF2-40B4-BE49-F238E27FC236}">
                <a16:creationId xmlns:a16="http://schemas.microsoft.com/office/drawing/2014/main" id="{C5DED444-DEDF-046C-9AEE-A4DC0A5D39CB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5065713" y="24717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BE4AD83-6577-4A7D-95F8-CCF53E0C6398}" type="datetime'2''''''''.''''''2''''''''''''''''''7''''''''''''''''2'''''''">
              <a:rPr lang="nb-NO" altLang="en-US" sz="1000" b="1" smtClean="0"/>
              <a:pPr/>
              <a:t>2.272</a:t>
            </a:fld>
            <a:endParaRPr lang="nb-NO" sz="1000" b="1" dirty="0"/>
          </a:p>
        </p:txBody>
      </p:sp>
      <p:sp>
        <p:nvSpPr>
          <p:cNvPr id="118" name="Plassholder for tekst 2">
            <a:extLst>
              <a:ext uri="{FF2B5EF4-FFF2-40B4-BE49-F238E27FC236}">
                <a16:creationId xmlns:a16="http://schemas.microsoft.com/office/drawing/2014/main" id="{9B721DEF-2330-2015-A8CF-E8262223D413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5443538" y="239712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866A819-B569-43A0-AEF0-66C6123A30B3}" type="datetime'''''''2''''''''''''''''.3''''''75'''''''''''''''''">
              <a:rPr lang="nb-NO" altLang="en-US" sz="1000" b="1" smtClean="0"/>
              <a:pPr/>
              <a:t>2.375</a:t>
            </a:fld>
            <a:endParaRPr lang="nb-NO" sz="1000" b="1" dirty="0"/>
          </a:p>
        </p:txBody>
      </p:sp>
      <p:sp>
        <p:nvSpPr>
          <p:cNvPr id="120" name="Plassholder for tekst 2">
            <a:extLst>
              <a:ext uri="{FF2B5EF4-FFF2-40B4-BE49-F238E27FC236}">
                <a16:creationId xmlns:a16="http://schemas.microsoft.com/office/drawing/2014/main" id="{8DD0C01E-B99C-059A-EE57-E8C54B7E3499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592296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13F3C10-DF3F-4FE9-80E5-F9524819CC20}" type="datetime'''''''''1''''''''''''''''''''''''''''''''7'''''''''">
              <a:rPr lang="nb-NO" altLang="en-US" sz="1000" b="1" smtClean="0"/>
              <a:pPr/>
              <a:t>17</a:t>
            </a:fld>
            <a:endParaRPr lang="nb-NO" sz="1000" b="1" dirty="0"/>
          </a:p>
        </p:txBody>
      </p:sp>
      <p:sp>
        <p:nvSpPr>
          <p:cNvPr id="121" name="Plassholder for tekst 2">
            <a:extLst>
              <a:ext uri="{FF2B5EF4-FFF2-40B4-BE49-F238E27FC236}">
                <a16:creationId xmlns:a16="http://schemas.microsoft.com/office/drawing/2014/main" id="{E503B10D-1FA8-298F-DD47-E50FF5005C82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629920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7EE6E5E-8506-426A-AFF5-DA46D1B5A89D}" type="datetime'1''''''''''''''''''''''8'">
              <a:rPr lang="nb-NO" altLang="en-US" sz="1000" b="1" smtClean="0"/>
              <a:pPr/>
              <a:t>18</a:t>
            </a:fld>
            <a:endParaRPr lang="nb-NO" sz="1000" b="1" dirty="0"/>
          </a:p>
        </p:txBody>
      </p:sp>
      <p:sp>
        <p:nvSpPr>
          <p:cNvPr id="122" name="Plassholder for tekst 2">
            <a:extLst>
              <a:ext uri="{FF2B5EF4-FFF2-40B4-BE49-F238E27FC236}">
                <a16:creationId xmlns:a16="http://schemas.microsoft.com/office/drawing/2014/main" id="{1F5F4907-82BE-8892-6FD1-394A4275D657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667702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272BF3E-FE05-485B-AE02-BCACB46B1B5E}" type="datetime'''''''''''''''''''''''''''''''''''''''''1''''''''''''''''9'">
              <a:rPr lang="nb-NO" altLang="en-US" sz="1000" b="1" smtClean="0"/>
              <a:pPr/>
              <a:t>19</a:t>
            </a:fld>
            <a:endParaRPr lang="nb-NO" sz="1000" b="1" dirty="0"/>
          </a:p>
        </p:txBody>
      </p:sp>
      <p:sp>
        <p:nvSpPr>
          <p:cNvPr id="123" name="Plassholder for tekst 2">
            <a:extLst>
              <a:ext uri="{FF2B5EF4-FFF2-40B4-BE49-F238E27FC236}">
                <a16:creationId xmlns:a16="http://schemas.microsoft.com/office/drawing/2014/main" id="{84541EB6-FE31-65A5-3F8E-377AA76776F9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705485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741EC3E-FA08-49FB-A656-4B32FF274E54}" type="datetime'''''''''''''''''''''2''0'''''''''''''''''''''">
              <a:rPr lang="nb-NO" altLang="en-US" sz="1000" b="1" smtClean="0"/>
              <a:pPr/>
              <a:t>20</a:t>
            </a:fld>
            <a:endParaRPr lang="nb-NO" sz="1000" b="1" dirty="0"/>
          </a:p>
        </p:txBody>
      </p:sp>
      <p:sp>
        <p:nvSpPr>
          <p:cNvPr id="124" name="Plassholder for tekst 2">
            <a:extLst>
              <a:ext uri="{FF2B5EF4-FFF2-40B4-BE49-F238E27FC236}">
                <a16:creationId xmlns:a16="http://schemas.microsoft.com/office/drawing/2014/main" id="{7139F8C7-3404-57ED-2EAF-21EAE37908E0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7432675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3157631-CF40-4EA8-814C-E27E336D840A}" type="datetime'''''''''''''''''''''''''''''''''''''2''1'''''''''''''''">
              <a:rPr lang="nb-NO" altLang="en-US" sz="1000" b="1" smtClean="0"/>
              <a:pPr/>
              <a:t>21</a:t>
            </a:fld>
            <a:endParaRPr lang="nb-NO" sz="1000" b="1" dirty="0"/>
          </a:p>
        </p:txBody>
      </p:sp>
      <p:sp>
        <p:nvSpPr>
          <p:cNvPr id="125" name="Plassholder for tekst 2">
            <a:extLst>
              <a:ext uri="{FF2B5EF4-FFF2-40B4-BE49-F238E27FC236}">
                <a16:creationId xmlns:a16="http://schemas.microsoft.com/office/drawing/2014/main" id="{7825EF2A-8112-47E1-F5C7-A3E65D180D87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7810500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94DC0FB-36BB-401A-A92F-0B9DDF50B7EE}" type="datetime'''''2''''''''''''''''''''''''''''''''''2'''''">
              <a:rPr lang="nb-NO" altLang="en-US" sz="1000" b="1" smtClean="0"/>
              <a:pPr/>
              <a:t>22</a:t>
            </a:fld>
            <a:endParaRPr lang="nb-NO" sz="1000" b="1" dirty="0"/>
          </a:p>
        </p:txBody>
      </p:sp>
      <p:sp>
        <p:nvSpPr>
          <p:cNvPr id="126" name="Plassholder for tekst 2">
            <a:extLst>
              <a:ext uri="{FF2B5EF4-FFF2-40B4-BE49-F238E27FC236}">
                <a16:creationId xmlns:a16="http://schemas.microsoft.com/office/drawing/2014/main" id="{E167AF3C-04A1-439D-A159-50AF54AAD969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8186738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FD4FC7F-9965-49DA-88E7-A1F65B78527A}" type="datetime'''''''''''''''''''''''2''''3'''''''''''''''">
              <a:rPr lang="nb-NO" altLang="en-US" sz="1000" b="1" smtClean="0"/>
              <a:pPr/>
              <a:t>23</a:t>
            </a:fld>
            <a:endParaRPr lang="nb-NO" sz="1000" b="1" dirty="0"/>
          </a:p>
        </p:txBody>
      </p:sp>
      <p:sp>
        <p:nvSpPr>
          <p:cNvPr id="127" name="Plassholder for tekst 2">
            <a:extLst>
              <a:ext uri="{FF2B5EF4-FFF2-40B4-BE49-F238E27FC236}">
                <a16:creationId xmlns:a16="http://schemas.microsoft.com/office/drawing/2014/main" id="{780F3C3D-3D48-06F8-6D2B-38F80F605F78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8564563" y="4364038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55F1EE1-0157-4112-8B3F-DE200093FBDF}" type="datetime'''''''2''''''''''''''''''''''''''''''''''''''''''''''''4'''">
              <a:rPr lang="nb-NO" altLang="en-US" sz="1000" b="1" smtClean="0"/>
              <a:pPr/>
              <a:t>24</a:t>
            </a:fld>
            <a:endParaRPr lang="nb-NO" sz="1000" b="1" dirty="0"/>
          </a:p>
        </p:txBody>
      </p:sp>
      <p:sp>
        <p:nvSpPr>
          <p:cNvPr id="128" name="Plassholder for tekst 2">
            <a:extLst>
              <a:ext uri="{FF2B5EF4-FFF2-40B4-BE49-F238E27FC236}">
                <a16:creationId xmlns:a16="http://schemas.microsoft.com/office/drawing/2014/main" id="{C01AAB90-BEB3-9C77-73C4-2535A82D5961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5821363" y="240665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9E2B359-5C80-4F28-AB2E-ED059B148864}" type="datetime'''''''''''''''''''''''''''2.''''3''''''''63'''''''''''">
              <a:rPr lang="nb-NO" altLang="en-US" sz="1000" b="1" smtClean="0"/>
              <a:pPr/>
              <a:t>2.363</a:t>
            </a:fld>
            <a:endParaRPr lang="nb-NO" sz="1000" b="1" dirty="0"/>
          </a:p>
        </p:txBody>
      </p:sp>
      <p:sp>
        <p:nvSpPr>
          <p:cNvPr id="129" name="Plassholder for tekst 2">
            <a:extLst>
              <a:ext uri="{FF2B5EF4-FFF2-40B4-BE49-F238E27FC236}">
                <a16:creationId xmlns:a16="http://schemas.microsoft.com/office/drawing/2014/main" id="{3393580F-ADDF-4AF8-B576-C986DC45493F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6197600" y="2366963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DFB5DEF-739C-4D6F-97FB-DBF6674D070D}" type="datetime'''2''''''''''''''''.''41''''''''''6'''''''''''''''''''">
              <a:rPr lang="nb-NO" altLang="en-US" sz="1000" b="1" smtClean="0"/>
              <a:pPr/>
              <a:t>2.416</a:t>
            </a:fld>
            <a:endParaRPr lang="nb-NO" sz="1000" b="1" dirty="0"/>
          </a:p>
        </p:txBody>
      </p:sp>
      <p:sp>
        <p:nvSpPr>
          <p:cNvPr id="130" name="Plassholder for tekst 2">
            <a:extLst>
              <a:ext uri="{FF2B5EF4-FFF2-40B4-BE49-F238E27FC236}">
                <a16:creationId xmlns:a16="http://schemas.microsoft.com/office/drawing/2014/main" id="{CCCC327F-6615-A489-6EFD-E4C65D6F57C9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6575425" y="234950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1170207-2642-4742-898B-1D7E70335F30}" type="datetime'''''''''''''''''''''''2''''''''.4''''''''''''''4''0'''''''''">
              <a:rPr lang="nb-NO" altLang="en-US" sz="1000" b="1" smtClean="0"/>
              <a:pPr/>
              <a:t>2.440</a:t>
            </a:fld>
            <a:endParaRPr lang="nb-NO" sz="1000" b="1" dirty="0"/>
          </a:p>
        </p:txBody>
      </p:sp>
      <p:sp>
        <p:nvSpPr>
          <p:cNvPr id="131" name="Plassholder for tekst 2">
            <a:extLst>
              <a:ext uri="{FF2B5EF4-FFF2-40B4-BE49-F238E27FC236}">
                <a16:creationId xmlns:a16="http://schemas.microsoft.com/office/drawing/2014/main" id="{38D2D81C-564F-AB46-9BCA-97943A5B008C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6953250" y="2195513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9383538-36DA-44C4-901D-C9BB5E722F3B}" type="datetime'''''''''''''''''''''''''2''''''.6''''''''5''''''''''2'">
              <a:rPr lang="nb-NO" altLang="en-US" sz="1000" b="1" smtClean="0"/>
              <a:pPr/>
              <a:t>2.652</a:t>
            </a:fld>
            <a:endParaRPr lang="nb-NO" sz="1000" b="1" dirty="0"/>
          </a:p>
        </p:txBody>
      </p:sp>
      <p:sp>
        <p:nvSpPr>
          <p:cNvPr id="132" name="Plassholder for tekst 2">
            <a:extLst>
              <a:ext uri="{FF2B5EF4-FFF2-40B4-BE49-F238E27FC236}">
                <a16:creationId xmlns:a16="http://schemas.microsoft.com/office/drawing/2014/main" id="{96DDFD8A-B953-2A18-F944-7EC91A31C385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7331075" y="203517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8C01ADB-8BBC-4409-A3FD-00CC51AFADDA}" type="datetime'''''2''''.''''''''''''8''''''''''7''''''''''''''''''''2'''''">
              <a:rPr lang="nb-NO" altLang="en-US" sz="1000" b="1" smtClean="0"/>
              <a:pPr/>
              <a:t>2.872</a:t>
            </a:fld>
            <a:endParaRPr lang="nb-NO" sz="1000" b="1" dirty="0"/>
          </a:p>
        </p:txBody>
      </p:sp>
      <p:sp>
        <p:nvSpPr>
          <p:cNvPr id="133" name="Plassholder for tekst 2">
            <a:extLst>
              <a:ext uri="{FF2B5EF4-FFF2-40B4-BE49-F238E27FC236}">
                <a16:creationId xmlns:a16="http://schemas.microsoft.com/office/drawing/2014/main" id="{10F0507A-C87E-C26D-B04C-DAD945486A94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7708900" y="217487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482AD7-8F7F-43A7-96BA-663EED73A12A}" type="datetime'''''''''''''2.''''''6''''8''''''''''''1'''''''''''''''''''">
              <a:rPr lang="nb-NO" altLang="en-US" sz="1000" b="1" smtClean="0"/>
              <a:pPr/>
              <a:t>2.681</a:t>
            </a:fld>
            <a:endParaRPr lang="nb-NO" sz="1000" b="1" dirty="0"/>
          </a:p>
        </p:txBody>
      </p:sp>
      <p:sp>
        <p:nvSpPr>
          <p:cNvPr id="134" name="Plassholder for tekst 2">
            <a:extLst>
              <a:ext uri="{FF2B5EF4-FFF2-40B4-BE49-F238E27FC236}">
                <a16:creationId xmlns:a16="http://schemas.microsoft.com/office/drawing/2014/main" id="{7CCD90DC-A740-F388-6F02-44C721D3549A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8085138" y="199707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0685CFB-2415-4325-AB85-679A395B102B}" type="datetime'''''''''''''2''''''''''''''''''''''''.''9''''2''''5'''''''''">
              <a:rPr lang="nb-NO" altLang="en-US" sz="1000" b="1" smtClean="0"/>
              <a:pPr/>
              <a:t>2.925</a:t>
            </a:fld>
            <a:endParaRPr lang="nb-NO" sz="1000" b="1" dirty="0"/>
          </a:p>
        </p:txBody>
      </p:sp>
      <p:sp>
        <p:nvSpPr>
          <p:cNvPr id="135" name="Plassholder for tekst 2">
            <a:extLst>
              <a:ext uri="{FF2B5EF4-FFF2-40B4-BE49-F238E27FC236}">
                <a16:creationId xmlns:a16="http://schemas.microsoft.com/office/drawing/2014/main" id="{AEF99E7B-E1A0-B5F0-C06E-920DE6B6F61C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8462963" y="1966913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A62FE48-156F-4125-A3DB-E283747A4EC9}" type="datetime'''''2''''''.''''''''''''9''''''''''''''''''''6''6'''''''''''">
              <a:rPr lang="nb-NO" altLang="en-US" sz="1000" b="1" smtClean="0"/>
              <a:pPr/>
              <a:t>2.966</a:t>
            </a:fld>
            <a:endParaRPr lang="nb-NO" sz="1000" b="1" dirty="0"/>
          </a:p>
        </p:txBody>
      </p:sp>
      <p:sp useBgFill="1">
        <p:nvSpPr>
          <p:cNvPr id="441" name="Plassholder for tekst 2">
            <a:extLst>
              <a:ext uri="{FF2B5EF4-FFF2-40B4-BE49-F238E27FC236}">
                <a16:creationId xmlns:a16="http://schemas.microsoft.com/office/drawing/2014/main" id="{D5C07CFA-CAD6-AC0F-DD89-36AB758B4A18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6650038" y="3003550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B0ABD8D-6B4C-430F-B164-4E4539E842B2}" type="datetime'''''3'',''''''''0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3,0</a:t>
            </a:fld>
            <a:endParaRPr lang="nb-NO" sz="1000" b="1" dirty="0"/>
          </a:p>
        </p:txBody>
      </p:sp>
      <p:sp useBgFill="1">
        <p:nvSpPr>
          <p:cNvPr id="442" name="Plassholder for tekst 2">
            <a:extLst>
              <a:ext uri="{FF2B5EF4-FFF2-40B4-BE49-F238E27FC236}">
                <a16:creationId xmlns:a16="http://schemas.microsoft.com/office/drawing/2014/main" id="{21B43E4B-DA82-3C24-D330-5632B4435EAA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7781925" y="2949575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1487B71-CEBA-4A08-BF3C-BA49359CC8D0}" type="datetime'''''''''''''''3'''''''''''''''''''',''''''''2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3,2</a:t>
            </a:fld>
            <a:endParaRPr lang="nb-NO" sz="1000" b="1" dirty="0"/>
          </a:p>
        </p:txBody>
      </p:sp>
      <p:sp useBgFill="1">
        <p:nvSpPr>
          <p:cNvPr id="443" name="Plassholder for tekst 2">
            <a:extLst>
              <a:ext uri="{FF2B5EF4-FFF2-40B4-BE49-F238E27FC236}">
                <a16:creationId xmlns:a16="http://schemas.microsoft.com/office/drawing/2014/main" id="{F5AE8399-7F7A-3F73-C9E6-DC4AEA33DD56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8159750" y="3343275"/>
            <a:ext cx="215900" cy="173038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732ACEF-9E6B-4469-8172-2545778796F0}" type="datetime'''''''''''2'''',''''1''''''''''''''''''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2,1</a:t>
            </a:fld>
            <a:endParaRPr lang="nb-NO" sz="1000" b="1" dirty="0"/>
          </a:p>
        </p:txBody>
      </p:sp>
      <p:sp>
        <p:nvSpPr>
          <p:cNvPr id="263" name="Plassholder for tekst 2">
            <a:extLst>
              <a:ext uri="{FF2B5EF4-FFF2-40B4-BE49-F238E27FC236}">
                <a16:creationId xmlns:a16="http://schemas.microsoft.com/office/drawing/2014/main" id="{B4DB83B9-FD04-7C54-D8B4-6C67910EA06A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6675438" y="1847850"/>
            <a:ext cx="539750" cy="246063"/>
          </a:xfrm>
          <a:prstGeom prst="ellipse">
            <a:avLst/>
          </a:prstGeom>
          <a:solidFill>
            <a:srgbClr val="007770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95FC00B-03FC-4D67-B32C-514E64D94794}" type="datetime'''''''''+''''''''''''''''3,''''''''''''''0''''''''''''%'''">
              <a:rPr lang="nb-NO" altLang="en-US" sz="1000" b="1" smtClean="0">
                <a:solidFill>
                  <a:schemeClr val="bg1"/>
                </a:solidFill>
                <a:effectLst/>
              </a:rPr>
              <a:pPr/>
              <a:t>+3,0%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cxnSp>
        <p:nvCxnSpPr>
          <p:cNvPr id="204" name="Rett linje 203">
            <a:extLst>
              <a:ext uri="{FF2B5EF4-FFF2-40B4-BE49-F238E27FC236}">
                <a16:creationId xmlns:a16="http://schemas.microsoft.com/office/drawing/2014/main" id="{3C0B7D9F-15CD-A4A7-010A-0E3E2BB26FCD}"/>
              </a:ext>
            </a:extLst>
          </p:cNvPr>
          <p:cNvCxnSpPr/>
          <p:nvPr>
            <p:custDataLst>
              <p:tags r:id="rId50"/>
            </p:custDataLst>
          </p:nvPr>
        </p:nvCxnSpPr>
        <p:spPr bwMode="gray">
          <a:xfrm>
            <a:off x="3074988" y="3990975"/>
            <a:ext cx="160338" cy="0"/>
          </a:xfrm>
          <a:prstGeom prst="line">
            <a:avLst/>
          </a:prstGeom>
          <a:ln w="19050" cap="rnd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2" name="Rektangel 251">
            <a:extLst>
              <a:ext uri="{FF2B5EF4-FFF2-40B4-BE49-F238E27FC236}">
                <a16:creationId xmlns:a16="http://schemas.microsoft.com/office/drawing/2014/main" id="{2F6046F7-4B95-3625-95BA-F105BBDC6E51}"/>
              </a:ext>
            </a:extLst>
          </p:cNvPr>
          <p:cNvSpPr/>
          <p:nvPr>
            <p:custDataLst>
              <p:tags r:id="rId51"/>
            </p:custDataLst>
          </p:nvPr>
        </p:nvSpPr>
        <p:spPr bwMode="auto">
          <a:xfrm>
            <a:off x="1455738" y="3924300"/>
            <a:ext cx="179388" cy="1333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6" name="Plassholder for tekst 2">
            <a:extLst>
              <a:ext uri="{FF2B5EF4-FFF2-40B4-BE49-F238E27FC236}">
                <a16:creationId xmlns:a16="http://schemas.microsoft.com/office/drawing/2014/main" id="{DCBD6F0D-D7B4-7527-281E-53A4C4EA042B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1685925" y="3903663"/>
            <a:ext cx="12779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6EDD72E-2012-4036-8281-F539192C0D67}" type="datetime'N''or''''g''e'''' eks''''''''''''k''l'' S''te''i''''''nkjer'">
              <a:rPr lang="nb-NO" altLang="en-US" sz="1000" b="1" smtClean="0"/>
              <a:pPr/>
              <a:t>Norge ekskl Steinkjer</a:t>
            </a:fld>
            <a:endParaRPr lang="nb-NO" sz="1000" b="1" dirty="0"/>
          </a:p>
        </p:txBody>
      </p:sp>
      <p:sp>
        <p:nvSpPr>
          <p:cNvPr id="97" name="Plassholder for tekst 2">
            <a:extLst>
              <a:ext uri="{FF2B5EF4-FFF2-40B4-BE49-F238E27FC236}">
                <a16:creationId xmlns:a16="http://schemas.microsoft.com/office/drawing/2014/main" id="{E289D801-F831-B64D-458B-A25FEBE12054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3295650" y="3903663"/>
            <a:ext cx="528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70D1D67-8823-4409-A63C-7918100A4F6C}" type="datetime'''''''St''''e''in''''k''j''''''e''''''''''r'''''''''''''''''">
              <a:rPr lang="nb-NO" altLang="en-US" sz="1000" b="1" smtClean="0"/>
              <a:pPr/>
              <a:t>Steinkjer</a:t>
            </a:fld>
            <a:endParaRPr lang="nb-NO" sz="1000" b="1" dirty="0"/>
          </a:p>
        </p:txBody>
      </p:sp>
      <p:sp>
        <p:nvSpPr>
          <p:cNvPr id="287" name="TekstSylinder 286">
            <a:extLst>
              <a:ext uri="{FF2B5EF4-FFF2-40B4-BE49-F238E27FC236}">
                <a16:creationId xmlns:a16="http://schemas.microsoft.com/office/drawing/2014/main" id="{EE61B504-A23E-ABD4-9966-0ED6DC9BC705}"/>
              </a:ext>
            </a:extLst>
          </p:cNvPr>
          <p:cNvSpPr txBox="1"/>
          <p:nvPr/>
        </p:nvSpPr>
        <p:spPr>
          <a:xfrm>
            <a:off x="482009" y="4898068"/>
            <a:ext cx="1531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SSB 07312 / NHO</a:t>
            </a:r>
          </a:p>
        </p:txBody>
      </p:sp>
      <p:cxnSp>
        <p:nvCxnSpPr>
          <p:cNvPr id="301" name="Rett linje 300">
            <a:extLst>
              <a:ext uri="{FF2B5EF4-FFF2-40B4-BE49-F238E27FC236}">
                <a16:creationId xmlns:a16="http://schemas.microsoft.com/office/drawing/2014/main" id="{19515E71-2CC8-9F2F-D81E-4ABDB826DBAC}"/>
              </a:ext>
            </a:extLst>
          </p:cNvPr>
          <p:cNvCxnSpPr>
            <a:cxnSpLocks/>
          </p:cNvCxnSpPr>
          <p:nvPr/>
        </p:nvCxnSpPr>
        <p:spPr>
          <a:xfrm>
            <a:off x="205563" y="1400789"/>
            <a:ext cx="864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kstSylinder 287">
            <a:extLst>
              <a:ext uri="{FF2B5EF4-FFF2-40B4-BE49-F238E27FC236}">
                <a16:creationId xmlns:a16="http://schemas.microsoft.com/office/drawing/2014/main" id="{DDC956E6-F630-A101-5BA5-CA8B012DE46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512888" y="1277679"/>
            <a:ext cx="225425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000" dirty="0"/>
              <a:t>Vekstrater handel Steinkjer </a:t>
            </a:r>
            <a:r>
              <a:rPr lang="nb-NO" sz="1000" dirty="0" err="1"/>
              <a:t>vs</a:t>
            </a:r>
            <a:r>
              <a:rPr lang="nb-NO" sz="1000" dirty="0"/>
              <a:t> Norge</a:t>
            </a:r>
          </a:p>
        </p:txBody>
      </p:sp>
      <p:sp>
        <p:nvSpPr>
          <p:cNvPr id="289" name="TekstSylinder 288">
            <a:extLst>
              <a:ext uri="{FF2B5EF4-FFF2-40B4-BE49-F238E27FC236}">
                <a16:creationId xmlns:a16="http://schemas.microsoft.com/office/drawing/2014/main" id="{B92548DD-3501-563D-8F4F-A24266F51605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000172" y="1277679"/>
            <a:ext cx="366485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000" dirty="0"/>
              <a:t>Omsetning (MNOK) og driftsmargin (%) varehandel i Steinkjer</a:t>
            </a:r>
          </a:p>
        </p:txBody>
      </p:sp>
      <p:sp>
        <p:nvSpPr>
          <p:cNvPr id="394" name="Rektangel 393">
            <a:extLst>
              <a:ext uri="{FF2B5EF4-FFF2-40B4-BE49-F238E27FC236}">
                <a16:creationId xmlns:a16="http://schemas.microsoft.com/office/drawing/2014/main" id="{D5170E1B-4035-D8D8-580D-6146B827B924}"/>
              </a:ext>
            </a:extLst>
          </p:cNvPr>
          <p:cNvSpPr/>
          <p:nvPr>
            <p:custDataLst>
              <p:tags r:id="rId56"/>
            </p:custDataLst>
          </p:nvPr>
        </p:nvSpPr>
        <p:spPr bwMode="auto">
          <a:xfrm>
            <a:off x="6099175" y="4694238"/>
            <a:ext cx="179388" cy="1333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02" name="Rett linje 401">
            <a:extLst>
              <a:ext uri="{FF2B5EF4-FFF2-40B4-BE49-F238E27FC236}">
                <a16:creationId xmlns:a16="http://schemas.microsoft.com/office/drawing/2014/main" id="{D104D667-F512-A97C-D285-FE801D7192C3}"/>
              </a:ext>
            </a:extLst>
          </p:cNvPr>
          <p:cNvCxnSpPr/>
          <p:nvPr>
            <p:custDataLst>
              <p:tags r:id="rId57"/>
            </p:custDataLst>
          </p:nvPr>
        </p:nvCxnSpPr>
        <p:spPr bwMode="gray">
          <a:xfrm>
            <a:off x="7094538" y="4760913"/>
            <a:ext cx="160338" cy="0"/>
          </a:xfrm>
          <a:prstGeom prst="line">
            <a:avLst/>
          </a:prstGeom>
          <a:ln w="19050" cap="rnd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0" name="Plassholder for tekst 2">
            <a:extLst>
              <a:ext uri="{FF2B5EF4-FFF2-40B4-BE49-F238E27FC236}">
                <a16:creationId xmlns:a16="http://schemas.microsoft.com/office/drawing/2014/main" id="{6BCB342C-3126-FF88-D0B9-AA42183D5F0D}"/>
              </a:ext>
            </a:extLst>
          </p:cNvPr>
          <p:cNvSpPr>
            <a:spLocks noGrp="1"/>
          </p:cNvSpPr>
          <p:nvPr>
            <p:custDataLst>
              <p:tags r:id="rId58"/>
            </p:custDataLst>
          </p:nvPr>
        </p:nvSpPr>
        <p:spPr bwMode="auto">
          <a:xfrm>
            <a:off x="6329363" y="4673600"/>
            <a:ext cx="6540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638DFE2-25B1-4523-8B56-6D4571C65CC3}" type="datetime'''''''''O''''''''''''ms''''e''''tn''''''''''i''''''''''ng'''''">
              <a:rPr lang="nb-NO" altLang="en-US" sz="1000" b="1" smtClean="0"/>
              <a:pPr/>
              <a:t>Omsetning</a:t>
            </a:fld>
            <a:endParaRPr lang="nb-NO" sz="1000" b="1" dirty="0"/>
          </a:p>
        </p:txBody>
      </p:sp>
      <p:sp>
        <p:nvSpPr>
          <p:cNvPr id="392" name="Plassholder for tekst 2">
            <a:extLst>
              <a:ext uri="{FF2B5EF4-FFF2-40B4-BE49-F238E27FC236}">
                <a16:creationId xmlns:a16="http://schemas.microsoft.com/office/drawing/2014/main" id="{AED2755F-AD76-4BC6-22F8-EA8D40288361}"/>
              </a:ext>
            </a:extLst>
          </p:cNvPr>
          <p:cNvSpPr>
            <a:spLocks noGrp="1"/>
          </p:cNvSpPr>
          <p:nvPr>
            <p:custDataLst>
              <p:tags r:id="rId59"/>
            </p:custDataLst>
          </p:nvPr>
        </p:nvSpPr>
        <p:spPr bwMode="auto">
          <a:xfrm>
            <a:off x="7315200" y="4673600"/>
            <a:ext cx="7620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392EAE7-C3B7-4E7C-A19A-78F5410377AE}" type="datetime'D''''ri''f''t''''''''s''''''''m''a''''''''r''''''gi''''''n'''">
              <a:rPr lang="nb-NO" altLang="en-US" sz="1000" b="1" smtClean="0"/>
              <a:pPr/>
              <a:t>Driftsmargin</a:t>
            </a:fld>
            <a:endParaRPr lang="nb-NO" sz="1000" b="1" dirty="0"/>
          </a:p>
        </p:txBody>
      </p:sp>
    </p:spTree>
    <p:extLst>
      <p:ext uri="{BB962C8B-B14F-4D97-AF65-F5344CB8AC3E}">
        <p14:creationId xmlns:p14="http://schemas.microsoft.com/office/powerpoint/2010/main" val="154446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DD206-40EB-1E2F-58B9-8F777AF9B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860D2F9-2589-AF25-4B92-6C00C51C93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8405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95" imgH="394" progId="TCLayout.ActiveDocument.1">
                  <p:embed/>
                </p:oleObj>
              </mc:Choice>
              <mc:Fallback>
                <p:oleObj name="think-cell Slide" r:id="rId8" imgW="395" imgH="39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860D2F9-2589-AF25-4B92-6C00C51C93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7DCFE3-FC3C-C938-B54D-47FE6959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99" y="216000"/>
            <a:ext cx="6566229" cy="846000"/>
          </a:xfrm>
        </p:spPr>
        <p:txBody>
          <a:bodyPr vert="horz" anchor="ctr" anchorCtr="0">
            <a:normAutofit fontScale="90000"/>
          </a:bodyPr>
          <a:lstStyle/>
          <a:p>
            <a:r>
              <a:rPr lang="nb-NO" sz="2200" dirty="0"/>
              <a:t>Trondheim har den sterkeste veksten, men Steinkjers butikker har også sterk omsetningsvekst</a:t>
            </a:r>
            <a:br>
              <a:rPr lang="nb-NO" sz="2400" dirty="0"/>
            </a:br>
            <a:r>
              <a:rPr lang="nb-NO" sz="1800" dirty="0"/>
              <a:t>Årlig vekstrate (%) 2015-24 handel (47 UB)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32E8C-DB5C-4402-D2FB-081B12043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303" y="4814891"/>
            <a:ext cx="536366" cy="273928"/>
          </a:xfrm>
        </p:spPr>
        <p:txBody>
          <a:bodyPr/>
          <a:lstStyle/>
          <a:p>
            <a:fld id="{CB5DC95F-CC9E-42B9-BFE4-A015B12872CC}" type="slidenum">
              <a:rPr lang="nb-NO" noProof="0" smtClean="0"/>
              <a:t>3</a:t>
            </a:fld>
            <a:endParaRPr lang="nb-NO" noProof="0" dirty="0"/>
          </a:p>
        </p:txBody>
      </p:sp>
      <p:graphicFrame>
        <p:nvGraphicFramePr>
          <p:cNvPr id="576" name="Chart 3">
            <a:extLst>
              <a:ext uri="{FF2B5EF4-FFF2-40B4-BE49-F238E27FC236}">
                <a16:creationId xmlns:a16="http://schemas.microsoft.com/office/drawing/2014/main" id="{CFCCBC13-8ADC-7945-057E-0F0BF451EEFE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6753963"/>
              </p:ext>
            </p:extLst>
          </p:nvPr>
        </p:nvGraphicFramePr>
        <p:xfrm>
          <a:off x="1009650" y="1387475"/>
          <a:ext cx="3763963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FCD7D9A0-6EC0-D39F-7D05-E3AF0125828B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50838" y="1901825"/>
            <a:ext cx="655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4641F65-A9B1-41E6-9AFA-1CC53B4AAC4B}" type="datetime'''''''''''T''''''r''o''''''ndh''''''''ei''''''''m''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Trondheim</a:t>
            </a:fld>
            <a:endParaRPr lang="nb-NO" sz="1000" b="1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7E66398B-8BD3-497D-C890-4CAE9B25C9D6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350838" y="2651125"/>
            <a:ext cx="528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6638E1D-12C5-4788-812F-74EB70454874}" type="datetime'''S''''tei''''''n''kj''''''''''''''''''''''e''''''r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Steinkjer</a:t>
            </a:fld>
            <a:endParaRPr lang="nb-NO" sz="1000" b="1" dirty="0"/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28BF6668-F22D-6DB4-9641-B0DB0FBD9FD3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350838" y="3402013"/>
            <a:ext cx="54451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73D50E1-B366-49ED-8B2C-67141FF214FA}" type="datetime'''''''''L''''''ev''a''''''''''''''''ng''e''r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Levanger</a:t>
            </a:fld>
            <a:endParaRPr lang="nb-NO" sz="1000" b="1" dirty="0"/>
          </a:p>
        </p:txBody>
      </p:sp>
      <p:sp>
        <p:nvSpPr>
          <p:cNvPr id="35" name="Plassholder for tekst 2">
            <a:extLst>
              <a:ext uri="{FF2B5EF4-FFF2-40B4-BE49-F238E27FC236}">
                <a16:creationId xmlns:a16="http://schemas.microsoft.com/office/drawing/2014/main" id="{09AABB4E-E58A-9874-023E-CCFB8A531A95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350838" y="4151313"/>
            <a:ext cx="3873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C5F6B47-49D7-4E18-B758-650A27665202}" type="datetime'''''''''V''''''''''e''''''''''r''''''d''''a''l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Verdal</a:t>
            </a:fld>
            <a:endParaRPr lang="nb-NO" sz="1000" b="1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FD0BB05-E175-4582-B77F-837F5000C8C3}"/>
              </a:ext>
            </a:extLst>
          </p:cNvPr>
          <p:cNvSpPr txBox="1"/>
          <p:nvPr/>
        </p:nvSpPr>
        <p:spPr>
          <a:xfrm>
            <a:off x="482009" y="4890980"/>
            <a:ext cx="1531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SSB / NHO</a:t>
            </a:r>
          </a:p>
        </p:txBody>
      </p:sp>
      <p:grpSp>
        <p:nvGrpSpPr>
          <p:cNvPr id="301" name="Gruppe 300">
            <a:extLst>
              <a:ext uri="{FF2B5EF4-FFF2-40B4-BE49-F238E27FC236}">
                <a16:creationId xmlns:a16="http://schemas.microsoft.com/office/drawing/2014/main" id="{D7DFEE82-994D-E19C-74CB-25EA8BE98F20}"/>
              </a:ext>
            </a:extLst>
          </p:cNvPr>
          <p:cNvGrpSpPr/>
          <p:nvPr/>
        </p:nvGrpSpPr>
        <p:grpSpPr>
          <a:xfrm>
            <a:off x="5004390" y="1169580"/>
            <a:ext cx="3416595" cy="3544187"/>
            <a:chOff x="2863655" y="-19050"/>
            <a:chExt cx="6489701" cy="6583363"/>
          </a:xfrm>
        </p:grpSpPr>
        <p:sp>
          <p:nvSpPr>
            <p:cNvPr id="302" name="Rectangle 273">
              <a:extLst>
                <a:ext uri="{FF2B5EF4-FFF2-40B4-BE49-F238E27FC236}">
                  <a16:creationId xmlns:a16="http://schemas.microsoft.com/office/drawing/2014/main" id="{F5719AD8-EECA-4F7F-51CD-BAAE7A00F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9363" y="-19050"/>
              <a:ext cx="123" cy="51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3" name="Rectangle 274">
              <a:extLst>
                <a:ext uri="{FF2B5EF4-FFF2-40B4-BE49-F238E27FC236}">
                  <a16:creationId xmlns:a16="http://schemas.microsoft.com/office/drawing/2014/main" id="{6E09FAEB-B164-EDF9-8011-A50D8353E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3663" y="-19050"/>
              <a:ext cx="123" cy="51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" name="Rectangle 275">
              <a:extLst>
                <a:ext uri="{FF2B5EF4-FFF2-40B4-BE49-F238E27FC236}">
                  <a16:creationId xmlns:a16="http://schemas.microsoft.com/office/drawing/2014/main" id="{77E14875-90BE-1090-3ABD-3C3B0E737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6050" y="-19050"/>
              <a:ext cx="123" cy="51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305" name="Gruppe 304">
              <a:extLst>
                <a:ext uri="{FF2B5EF4-FFF2-40B4-BE49-F238E27FC236}">
                  <a16:creationId xmlns:a16="http://schemas.microsoft.com/office/drawing/2014/main" id="{651A9F4E-6700-AA9F-6773-B148AA17D7D8}"/>
                </a:ext>
              </a:extLst>
            </p:cNvPr>
            <p:cNvGrpSpPr/>
            <p:nvPr/>
          </p:nvGrpSpPr>
          <p:grpSpPr>
            <a:xfrm>
              <a:off x="2863655" y="9525"/>
              <a:ext cx="6489701" cy="6554788"/>
              <a:chOff x="2844800" y="9525"/>
              <a:chExt cx="6489701" cy="6554788"/>
            </a:xfrm>
          </p:grpSpPr>
          <p:sp>
            <p:nvSpPr>
              <p:cNvPr id="306" name="Freeform 5">
                <a:extLst>
                  <a:ext uri="{FF2B5EF4-FFF2-40B4-BE49-F238E27FC236}">
                    <a16:creationId xmlns:a16="http://schemas.microsoft.com/office/drawing/2014/main" id="{185B3130-BA8F-7173-495A-3F403C0BB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0" y="3713163"/>
                <a:ext cx="747713" cy="760413"/>
              </a:xfrm>
              <a:custGeom>
                <a:avLst/>
                <a:gdLst>
                  <a:gd name="T0" fmla="*/ 471 w 471"/>
                  <a:gd name="T1" fmla="*/ 134 h 479"/>
                  <a:gd name="T2" fmla="*/ 440 w 471"/>
                  <a:gd name="T3" fmla="*/ 162 h 479"/>
                  <a:gd name="T4" fmla="*/ 436 w 471"/>
                  <a:gd name="T5" fmla="*/ 269 h 479"/>
                  <a:gd name="T6" fmla="*/ 382 w 471"/>
                  <a:gd name="T7" fmla="*/ 286 h 479"/>
                  <a:gd name="T8" fmla="*/ 387 w 471"/>
                  <a:gd name="T9" fmla="*/ 362 h 479"/>
                  <a:gd name="T10" fmla="*/ 310 w 471"/>
                  <a:gd name="T11" fmla="*/ 370 h 479"/>
                  <a:gd name="T12" fmla="*/ 300 w 471"/>
                  <a:gd name="T13" fmla="*/ 366 h 479"/>
                  <a:gd name="T14" fmla="*/ 241 w 471"/>
                  <a:gd name="T15" fmla="*/ 407 h 479"/>
                  <a:gd name="T16" fmla="*/ 224 w 471"/>
                  <a:gd name="T17" fmla="*/ 471 h 479"/>
                  <a:gd name="T18" fmla="*/ 179 w 471"/>
                  <a:gd name="T19" fmla="*/ 453 h 479"/>
                  <a:gd name="T20" fmla="*/ 171 w 471"/>
                  <a:gd name="T21" fmla="*/ 463 h 479"/>
                  <a:gd name="T22" fmla="*/ 169 w 471"/>
                  <a:gd name="T23" fmla="*/ 473 h 479"/>
                  <a:gd name="T24" fmla="*/ 156 w 471"/>
                  <a:gd name="T25" fmla="*/ 461 h 479"/>
                  <a:gd name="T26" fmla="*/ 119 w 471"/>
                  <a:gd name="T27" fmla="*/ 455 h 479"/>
                  <a:gd name="T28" fmla="*/ 12 w 471"/>
                  <a:gd name="T29" fmla="*/ 453 h 479"/>
                  <a:gd name="T30" fmla="*/ 14 w 471"/>
                  <a:gd name="T31" fmla="*/ 397 h 479"/>
                  <a:gd name="T32" fmla="*/ 0 w 471"/>
                  <a:gd name="T33" fmla="*/ 372 h 479"/>
                  <a:gd name="T34" fmla="*/ 119 w 471"/>
                  <a:gd name="T35" fmla="*/ 354 h 479"/>
                  <a:gd name="T36" fmla="*/ 125 w 471"/>
                  <a:gd name="T37" fmla="*/ 331 h 479"/>
                  <a:gd name="T38" fmla="*/ 55 w 471"/>
                  <a:gd name="T39" fmla="*/ 329 h 479"/>
                  <a:gd name="T40" fmla="*/ 37 w 471"/>
                  <a:gd name="T41" fmla="*/ 251 h 479"/>
                  <a:gd name="T42" fmla="*/ 74 w 471"/>
                  <a:gd name="T43" fmla="*/ 212 h 479"/>
                  <a:gd name="T44" fmla="*/ 96 w 471"/>
                  <a:gd name="T45" fmla="*/ 132 h 479"/>
                  <a:gd name="T46" fmla="*/ 59 w 471"/>
                  <a:gd name="T47" fmla="*/ 99 h 479"/>
                  <a:gd name="T48" fmla="*/ 41 w 471"/>
                  <a:gd name="T49" fmla="*/ 76 h 479"/>
                  <a:gd name="T50" fmla="*/ 35 w 471"/>
                  <a:gd name="T51" fmla="*/ 18 h 479"/>
                  <a:gd name="T52" fmla="*/ 90 w 471"/>
                  <a:gd name="T53" fmla="*/ 51 h 479"/>
                  <a:gd name="T54" fmla="*/ 127 w 471"/>
                  <a:gd name="T55" fmla="*/ 66 h 479"/>
                  <a:gd name="T56" fmla="*/ 169 w 471"/>
                  <a:gd name="T57" fmla="*/ 47 h 479"/>
                  <a:gd name="T58" fmla="*/ 185 w 471"/>
                  <a:gd name="T59" fmla="*/ 0 h 479"/>
                  <a:gd name="T60" fmla="*/ 224 w 471"/>
                  <a:gd name="T61" fmla="*/ 4 h 479"/>
                  <a:gd name="T62" fmla="*/ 253 w 471"/>
                  <a:gd name="T63" fmla="*/ 51 h 479"/>
                  <a:gd name="T64" fmla="*/ 265 w 471"/>
                  <a:gd name="T65" fmla="*/ 99 h 479"/>
                  <a:gd name="T66" fmla="*/ 245 w 471"/>
                  <a:gd name="T67" fmla="*/ 156 h 479"/>
                  <a:gd name="T68" fmla="*/ 216 w 471"/>
                  <a:gd name="T69" fmla="*/ 212 h 479"/>
                  <a:gd name="T70" fmla="*/ 226 w 471"/>
                  <a:gd name="T71" fmla="*/ 249 h 479"/>
                  <a:gd name="T72" fmla="*/ 319 w 471"/>
                  <a:gd name="T73" fmla="*/ 171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1" h="479">
                    <a:moveTo>
                      <a:pt x="319" y="171"/>
                    </a:moveTo>
                    <a:lnTo>
                      <a:pt x="471" y="134"/>
                    </a:lnTo>
                    <a:lnTo>
                      <a:pt x="471" y="150"/>
                    </a:lnTo>
                    <a:lnTo>
                      <a:pt x="440" y="162"/>
                    </a:lnTo>
                    <a:lnTo>
                      <a:pt x="401" y="234"/>
                    </a:lnTo>
                    <a:lnTo>
                      <a:pt x="436" y="269"/>
                    </a:lnTo>
                    <a:lnTo>
                      <a:pt x="403" y="278"/>
                    </a:lnTo>
                    <a:lnTo>
                      <a:pt x="382" y="286"/>
                    </a:lnTo>
                    <a:lnTo>
                      <a:pt x="385" y="331"/>
                    </a:lnTo>
                    <a:lnTo>
                      <a:pt x="387" y="362"/>
                    </a:lnTo>
                    <a:lnTo>
                      <a:pt x="341" y="383"/>
                    </a:lnTo>
                    <a:lnTo>
                      <a:pt x="310" y="370"/>
                    </a:lnTo>
                    <a:lnTo>
                      <a:pt x="306" y="368"/>
                    </a:lnTo>
                    <a:lnTo>
                      <a:pt x="300" y="366"/>
                    </a:lnTo>
                    <a:lnTo>
                      <a:pt x="292" y="370"/>
                    </a:lnTo>
                    <a:lnTo>
                      <a:pt x="241" y="407"/>
                    </a:lnTo>
                    <a:lnTo>
                      <a:pt x="263" y="463"/>
                    </a:lnTo>
                    <a:lnTo>
                      <a:pt x="224" y="471"/>
                    </a:lnTo>
                    <a:lnTo>
                      <a:pt x="206" y="463"/>
                    </a:lnTo>
                    <a:lnTo>
                      <a:pt x="179" y="453"/>
                    </a:lnTo>
                    <a:lnTo>
                      <a:pt x="175" y="459"/>
                    </a:lnTo>
                    <a:lnTo>
                      <a:pt x="171" y="463"/>
                    </a:lnTo>
                    <a:lnTo>
                      <a:pt x="173" y="471"/>
                    </a:lnTo>
                    <a:lnTo>
                      <a:pt x="169" y="473"/>
                    </a:lnTo>
                    <a:lnTo>
                      <a:pt x="164" y="475"/>
                    </a:lnTo>
                    <a:lnTo>
                      <a:pt x="156" y="461"/>
                    </a:lnTo>
                    <a:lnTo>
                      <a:pt x="127" y="479"/>
                    </a:lnTo>
                    <a:lnTo>
                      <a:pt x="119" y="455"/>
                    </a:lnTo>
                    <a:lnTo>
                      <a:pt x="84" y="475"/>
                    </a:lnTo>
                    <a:lnTo>
                      <a:pt x="12" y="453"/>
                    </a:lnTo>
                    <a:lnTo>
                      <a:pt x="25" y="418"/>
                    </a:lnTo>
                    <a:lnTo>
                      <a:pt x="14" y="397"/>
                    </a:lnTo>
                    <a:lnTo>
                      <a:pt x="4" y="381"/>
                    </a:lnTo>
                    <a:lnTo>
                      <a:pt x="0" y="372"/>
                    </a:lnTo>
                    <a:lnTo>
                      <a:pt x="47" y="368"/>
                    </a:lnTo>
                    <a:lnTo>
                      <a:pt x="119" y="354"/>
                    </a:lnTo>
                    <a:lnTo>
                      <a:pt x="134" y="341"/>
                    </a:lnTo>
                    <a:lnTo>
                      <a:pt x="125" y="331"/>
                    </a:lnTo>
                    <a:lnTo>
                      <a:pt x="109" y="327"/>
                    </a:lnTo>
                    <a:lnTo>
                      <a:pt x="55" y="329"/>
                    </a:lnTo>
                    <a:lnTo>
                      <a:pt x="60" y="321"/>
                    </a:lnTo>
                    <a:lnTo>
                      <a:pt x="37" y="251"/>
                    </a:lnTo>
                    <a:lnTo>
                      <a:pt x="70" y="216"/>
                    </a:lnTo>
                    <a:lnTo>
                      <a:pt x="74" y="212"/>
                    </a:lnTo>
                    <a:lnTo>
                      <a:pt x="99" y="140"/>
                    </a:lnTo>
                    <a:lnTo>
                      <a:pt x="96" y="132"/>
                    </a:lnTo>
                    <a:lnTo>
                      <a:pt x="86" y="103"/>
                    </a:lnTo>
                    <a:lnTo>
                      <a:pt x="59" y="99"/>
                    </a:lnTo>
                    <a:lnTo>
                      <a:pt x="41" y="97"/>
                    </a:lnTo>
                    <a:lnTo>
                      <a:pt x="41" y="76"/>
                    </a:lnTo>
                    <a:lnTo>
                      <a:pt x="25" y="18"/>
                    </a:lnTo>
                    <a:lnTo>
                      <a:pt x="35" y="18"/>
                    </a:lnTo>
                    <a:lnTo>
                      <a:pt x="37" y="18"/>
                    </a:lnTo>
                    <a:lnTo>
                      <a:pt x="90" y="51"/>
                    </a:lnTo>
                    <a:lnTo>
                      <a:pt x="96" y="55"/>
                    </a:lnTo>
                    <a:lnTo>
                      <a:pt x="127" y="66"/>
                    </a:lnTo>
                    <a:lnTo>
                      <a:pt x="146" y="45"/>
                    </a:lnTo>
                    <a:lnTo>
                      <a:pt x="169" y="47"/>
                    </a:lnTo>
                    <a:lnTo>
                      <a:pt x="193" y="51"/>
                    </a:lnTo>
                    <a:lnTo>
                      <a:pt x="185" y="0"/>
                    </a:lnTo>
                    <a:lnTo>
                      <a:pt x="201" y="2"/>
                    </a:lnTo>
                    <a:lnTo>
                      <a:pt x="224" y="4"/>
                    </a:lnTo>
                    <a:lnTo>
                      <a:pt x="226" y="8"/>
                    </a:lnTo>
                    <a:lnTo>
                      <a:pt x="253" y="51"/>
                    </a:lnTo>
                    <a:lnTo>
                      <a:pt x="257" y="55"/>
                    </a:lnTo>
                    <a:lnTo>
                      <a:pt x="265" y="99"/>
                    </a:lnTo>
                    <a:lnTo>
                      <a:pt x="247" y="148"/>
                    </a:lnTo>
                    <a:lnTo>
                      <a:pt x="245" y="156"/>
                    </a:lnTo>
                    <a:lnTo>
                      <a:pt x="234" y="177"/>
                    </a:lnTo>
                    <a:lnTo>
                      <a:pt x="216" y="212"/>
                    </a:lnTo>
                    <a:lnTo>
                      <a:pt x="226" y="249"/>
                    </a:lnTo>
                    <a:lnTo>
                      <a:pt x="226" y="249"/>
                    </a:lnTo>
                    <a:lnTo>
                      <a:pt x="263" y="206"/>
                    </a:lnTo>
                    <a:lnTo>
                      <a:pt x="319" y="1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07" name="Freeform 6">
                <a:extLst>
                  <a:ext uri="{FF2B5EF4-FFF2-40B4-BE49-F238E27FC236}">
                    <a16:creationId xmlns:a16="http://schemas.microsoft.com/office/drawing/2014/main" id="{FBC55877-DAAB-C3BF-4C96-2E8F06AD9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1375" y="4059238"/>
                <a:ext cx="871538" cy="728663"/>
              </a:xfrm>
              <a:custGeom>
                <a:avLst/>
                <a:gdLst>
                  <a:gd name="T0" fmla="*/ 358 w 549"/>
                  <a:gd name="T1" fmla="*/ 68 h 459"/>
                  <a:gd name="T2" fmla="*/ 327 w 549"/>
                  <a:gd name="T3" fmla="*/ 125 h 459"/>
                  <a:gd name="T4" fmla="*/ 415 w 549"/>
                  <a:gd name="T5" fmla="*/ 183 h 459"/>
                  <a:gd name="T6" fmla="*/ 440 w 549"/>
                  <a:gd name="T7" fmla="*/ 198 h 459"/>
                  <a:gd name="T8" fmla="*/ 450 w 549"/>
                  <a:gd name="T9" fmla="*/ 214 h 459"/>
                  <a:gd name="T10" fmla="*/ 496 w 549"/>
                  <a:gd name="T11" fmla="*/ 280 h 459"/>
                  <a:gd name="T12" fmla="*/ 537 w 549"/>
                  <a:gd name="T13" fmla="*/ 288 h 459"/>
                  <a:gd name="T14" fmla="*/ 549 w 549"/>
                  <a:gd name="T15" fmla="*/ 311 h 459"/>
                  <a:gd name="T16" fmla="*/ 504 w 549"/>
                  <a:gd name="T17" fmla="*/ 344 h 459"/>
                  <a:gd name="T18" fmla="*/ 452 w 549"/>
                  <a:gd name="T19" fmla="*/ 383 h 459"/>
                  <a:gd name="T20" fmla="*/ 448 w 549"/>
                  <a:gd name="T21" fmla="*/ 385 h 459"/>
                  <a:gd name="T22" fmla="*/ 442 w 549"/>
                  <a:gd name="T23" fmla="*/ 385 h 459"/>
                  <a:gd name="T24" fmla="*/ 432 w 549"/>
                  <a:gd name="T25" fmla="*/ 387 h 459"/>
                  <a:gd name="T26" fmla="*/ 345 w 549"/>
                  <a:gd name="T27" fmla="*/ 395 h 459"/>
                  <a:gd name="T28" fmla="*/ 290 w 549"/>
                  <a:gd name="T29" fmla="*/ 399 h 459"/>
                  <a:gd name="T30" fmla="*/ 271 w 549"/>
                  <a:gd name="T31" fmla="*/ 401 h 459"/>
                  <a:gd name="T32" fmla="*/ 255 w 549"/>
                  <a:gd name="T33" fmla="*/ 403 h 459"/>
                  <a:gd name="T34" fmla="*/ 249 w 549"/>
                  <a:gd name="T35" fmla="*/ 403 h 459"/>
                  <a:gd name="T36" fmla="*/ 249 w 549"/>
                  <a:gd name="T37" fmla="*/ 403 h 459"/>
                  <a:gd name="T38" fmla="*/ 240 w 549"/>
                  <a:gd name="T39" fmla="*/ 403 h 459"/>
                  <a:gd name="T40" fmla="*/ 164 w 549"/>
                  <a:gd name="T41" fmla="*/ 411 h 459"/>
                  <a:gd name="T42" fmla="*/ 146 w 549"/>
                  <a:gd name="T43" fmla="*/ 428 h 459"/>
                  <a:gd name="T44" fmla="*/ 129 w 549"/>
                  <a:gd name="T45" fmla="*/ 448 h 459"/>
                  <a:gd name="T46" fmla="*/ 74 w 549"/>
                  <a:gd name="T47" fmla="*/ 459 h 459"/>
                  <a:gd name="T48" fmla="*/ 64 w 549"/>
                  <a:gd name="T49" fmla="*/ 428 h 459"/>
                  <a:gd name="T50" fmla="*/ 45 w 549"/>
                  <a:gd name="T51" fmla="*/ 364 h 459"/>
                  <a:gd name="T52" fmla="*/ 29 w 549"/>
                  <a:gd name="T53" fmla="*/ 346 h 459"/>
                  <a:gd name="T54" fmla="*/ 12 w 549"/>
                  <a:gd name="T55" fmla="*/ 360 h 459"/>
                  <a:gd name="T56" fmla="*/ 0 w 549"/>
                  <a:gd name="T57" fmla="*/ 270 h 459"/>
                  <a:gd name="T58" fmla="*/ 29 w 549"/>
                  <a:gd name="T59" fmla="*/ 228 h 459"/>
                  <a:gd name="T60" fmla="*/ 72 w 549"/>
                  <a:gd name="T61" fmla="*/ 235 h 459"/>
                  <a:gd name="T62" fmla="*/ 140 w 549"/>
                  <a:gd name="T63" fmla="*/ 193 h 459"/>
                  <a:gd name="T64" fmla="*/ 156 w 549"/>
                  <a:gd name="T65" fmla="*/ 202 h 459"/>
                  <a:gd name="T66" fmla="*/ 183 w 549"/>
                  <a:gd name="T67" fmla="*/ 189 h 459"/>
                  <a:gd name="T68" fmla="*/ 216 w 549"/>
                  <a:gd name="T69" fmla="*/ 107 h 459"/>
                  <a:gd name="T70" fmla="*/ 224 w 549"/>
                  <a:gd name="T71" fmla="*/ 90 h 459"/>
                  <a:gd name="T72" fmla="*/ 249 w 549"/>
                  <a:gd name="T73" fmla="*/ 41 h 459"/>
                  <a:gd name="T74" fmla="*/ 242 w 549"/>
                  <a:gd name="T75" fmla="*/ 33 h 459"/>
                  <a:gd name="T76" fmla="*/ 232 w 549"/>
                  <a:gd name="T77" fmla="*/ 23 h 459"/>
                  <a:gd name="T78" fmla="*/ 263 w 549"/>
                  <a:gd name="T79" fmla="*/ 8 h 459"/>
                  <a:gd name="T80" fmla="*/ 249 w 549"/>
                  <a:gd name="T81" fmla="*/ 0 h 459"/>
                  <a:gd name="T82" fmla="*/ 265 w 549"/>
                  <a:gd name="T83" fmla="*/ 6 h 459"/>
                  <a:gd name="T84" fmla="*/ 269 w 549"/>
                  <a:gd name="T85" fmla="*/ 8 h 459"/>
                  <a:gd name="T86" fmla="*/ 282 w 549"/>
                  <a:gd name="T87" fmla="*/ 33 h 459"/>
                  <a:gd name="T88" fmla="*/ 294 w 549"/>
                  <a:gd name="T89" fmla="*/ 56 h 459"/>
                  <a:gd name="T90" fmla="*/ 296 w 549"/>
                  <a:gd name="T91" fmla="*/ 60 h 459"/>
                  <a:gd name="T92" fmla="*/ 331 w 549"/>
                  <a:gd name="T93" fmla="*/ 37 h 459"/>
                  <a:gd name="T94" fmla="*/ 347 w 549"/>
                  <a:gd name="T95" fmla="*/ 54 h 459"/>
                  <a:gd name="T96" fmla="*/ 358 w 549"/>
                  <a:gd name="T97" fmla="*/ 68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49" h="459">
                    <a:moveTo>
                      <a:pt x="358" y="68"/>
                    </a:moveTo>
                    <a:lnTo>
                      <a:pt x="327" y="125"/>
                    </a:lnTo>
                    <a:lnTo>
                      <a:pt x="415" y="183"/>
                    </a:lnTo>
                    <a:lnTo>
                      <a:pt x="440" y="198"/>
                    </a:lnTo>
                    <a:lnTo>
                      <a:pt x="450" y="214"/>
                    </a:lnTo>
                    <a:lnTo>
                      <a:pt x="496" y="280"/>
                    </a:lnTo>
                    <a:lnTo>
                      <a:pt x="537" y="288"/>
                    </a:lnTo>
                    <a:lnTo>
                      <a:pt x="549" y="311"/>
                    </a:lnTo>
                    <a:lnTo>
                      <a:pt x="504" y="344"/>
                    </a:lnTo>
                    <a:lnTo>
                      <a:pt x="452" y="383"/>
                    </a:lnTo>
                    <a:lnTo>
                      <a:pt x="448" y="385"/>
                    </a:lnTo>
                    <a:lnTo>
                      <a:pt x="442" y="385"/>
                    </a:lnTo>
                    <a:lnTo>
                      <a:pt x="432" y="387"/>
                    </a:lnTo>
                    <a:lnTo>
                      <a:pt x="345" y="395"/>
                    </a:lnTo>
                    <a:lnTo>
                      <a:pt x="290" y="399"/>
                    </a:lnTo>
                    <a:lnTo>
                      <a:pt x="271" y="401"/>
                    </a:lnTo>
                    <a:lnTo>
                      <a:pt x="255" y="403"/>
                    </a:lnTo>
                    <a:lnTo>
                      <a:pt x="249" y="403"/>
                    </a:lnTo>
                    <a:lnTo>
                      <a:pt x="249" y="403"/>
                    </a:lnTo>
                    <a:lnTo>
                      <a:pt x="240" y="403"/>
                    </a:lnTo>
                    <a:lnTo>
                      <a:pt x="164" y="411"/>
                    </a:lnTo>
                    <a:lnTo>
                      <a:pt x="146" y="428"/>
                    </a:lnTo>
                    <a:lnTo>
                      <a:pt x="129" y="448"/>
                    </a:lnTo>
                    <a:lnTo>
                      <a:pt x="74" y="459"/>
                    </a:lnTo>
                    <a:lnTo>
                      <a:pt x="64" y="428"/>
                    </a:lnTo>
                    <a:lnTo>
                      <a:pt x="45" y="364"/>
                    </a:lnTo>
                    <a:lnTo>
                      <a:pt x="29" y="346"/>
                    </a:lnTo>
                    <a:lnTo>
                      <a:pt x="12" y="360"/>
                    </a:lnTo>
                    <a:lnTo>
                      <a:pt x="0" y="270"/>
                    </a:lnTo>
                    <a:lnTo>
                      <a:pt x="29" y="228"/>
                    </a:lnTo>
                    <a:lnTo>
                      <a:pt x="72" y="235"/>
                    </a:lnTo>
                    <a:lnTo>
                      <a:pt x="140" y="193"/>
                    </a:lnTo>
                    <a:lnTo>
                      <a:pt x="156" y="202"/>
                    </a:lnTo>
                    <a:lnTo>
                      <a:pt x="183" y="189"/>
                    </a:lnTo>
                    <a:lnTo>
                      <a:pt x="216" y="107"/>
                    </a:lnTo>
                    <a:lnTo>
                      <a:pt x="224" y="90"/>
                    </a:lnTo>
                    <a:lnTo>
                      <a:pt x="249" y="41"/>
                    </a:lnTo>
                    <a:lnTo>
                      <a:pt x="242" y="33"/>
                    </a:lnTo>
                    <a:lnTo>
                      <a:pt x="232" y="23"/>
                    </a:lnTo>
                    <a:lnTo>
                      <a:pt x="263" y="8"/>
                    </a:lnTo>
                    <a:lnTo>
                      <a:pt x="249" y="0"/>
                    </a:lnTo>
                    <a:lnTo>
                      <a:pt x="265" y="6"/>
                    </a:lnTo>
                    <a:lnTo>
                      <a:pt x="269" y="8"/>
                    </a:lnTo>
                    <a:lnTo>
                      <a:pt x="282" y="33"/>
                    </a:lnTo>
                    <a:lnTo>
                      <a:pt x="294" y="56"/>
                    </a:lnTo>
                    <a:lnTo>
                      <a:pt x="296" y="60"/>
                    </a:lnTo>
                    <a:lnTo>
                      <a:pt x="331" y="37"/>
                    </a:lnTo>
                    <a:lnTo>
                      <a:pt x="347" y="54"/>
                    </a:lnTo>
                    <a:lnTo>
                      <a:pt x="358" y="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08" name="Freeform 7">
                <a:extLst>
                  <a:ext uri="{FF2B5EF4-FFF2-40B4-BE49-F238E27FC236}">
                    <a16:creationId xmlns:a16="http://schemas.microsoft.com/office/drawing/2014/main" id="{0C0055C4-0BC7-FC01-961B-9276F444D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450" y="4875213"/>
                <a:ext cx="931863" cy="976313"/>
              </a:xfrm>
              <a:custGeom>
                <a:avLst/>
                <a:gdLst>
                  <a:gd name="T0" fmla="*/ 393 w 587"/>
                  <a:gd name="T1" fmla="*/ 23 h 615"/>
                  <a:gd name="T2" fmla="*/ 422 w 587"/>
                  <a:gd name="T3" fmla="*/ 76 h 615"/>
                  <a:gd name="T4" fmla="*/ 445 w 587"/>
                  <a:gd name="T5" fmla="*/ 122 h 615"/>
                  <a:gd name="T6" fmla="*/ 459 w 587"/>
                  <a:gd name="T7" fmla="*/ 146 h 615"/>
                  <a:gd name="T8" fmla="*/ 475 w 587"/>
                  <a:gd name="T9" fmla="*/ 175 h 615"/>
                  <a:gd name="T10" fmla="*/ 486 w 587"/>
                  <a:gd name="T11" fmla="*/ 235 h 615"/>
                  <a:gd name="T12" fmla="*/ 494 w 587"/>
                  <a:gd name="T13" fmla="*/ 278 h 615"/>
                  <a:gd name="T14" fmla="*/ 504 w 587"/>
                  <a:gd name="T15" fmla="*/ 332 h 615"/>
                  <a:gd name="T16" fmla="*/ 585 w 587"/>
                  <a:gd name="T17" fmla="*/ 385 h 615"/>
                  <a:gd name="T18" fmla="*/ 587 w 587"/>
                  <a:gd name="T19" fmla="*/ 432 h 615"/>
                  <a:gd name="T20" fmla="*/ 533 w 587"/>
                  <a:gd name="T21" fmla="*/ 432 h 615"/>
                  <a:gd name="T22" fmla="*/ 471 w 587"/>
                  <a:gd name="T23" fmla="*/ 434 h 615"/>
                  <a:gd name="T24" fmla="*/ 467 w 587"/>
                  <a:gd name="T25" fmla="*/ 434 h 615"/>
                  <a:gd name="T26" fmla="*/ 465 w 587"/>
                  <a:gd name="T27" fmla="*/ 438 h 615"/>
                  <a:gd name="T28" fmla="*/ 445 w 587"/>
                  <a:gd name="T29" fmla="*/ 469 h 615"/>
                  <a:gd name="T30" fmla="*/ 408 w 587"/>
                  <a:gd name="T31" fmla="*/ 533 h 615"/>
                  <a:gd name="T32" fmla="*/ 383 w 587"/>
                  <a:gd name="T33" fmla="*/ 576 h 615"/>
                  <a:gd name="T34" fmla="*/ 360 w 587"/>
                  <a:gd name="T35" fmla="*/ 615 h 615"/>
                  <a:gd name="T36" fmla="*/ 342 w 587"/>
                  <a:gd name="T37" fmla="*/ 502 h 615"/>
                  <a:gd name="T38" fmla="*/ 350 w 587"/>
                  <a:gd name="T39" fmla="*/ 480 h 615"/>
                  <a:gd name="T40" fmla="*/ 356 w 587"/>
                  <a:gd name="T41" fmla="*/ 467 h 615"/>
                  <a:gd name="T42" fmla="*/ 323 w 587"/>
                  <a:gd name="T43" fmla="*/ 440 h 615"/>
                  <a:gd name="T44" fmla="*/ 327 w 587"/>
                  <a:gd name="T45" fmla="*/ 430 h 615"/>
                  <a:gd name="T46" fmla="*/ 332 w 587"/>
                  <a:gd name="T47" fmla="*/ 410 h 615"/>
                  <a:gd name="T48" fmla="*/ 321 w 587"/>
                  <a:gd name="T49" fmla="*/ 393 h 615"/>
                  <a:gd name="T50" fmla="*/ 303 w 587"/>
                  <a:gd name="T51" fmla="*/ 368 h 615"/>
                  <a:gd name="T52" fmla="*/ 280 w 587"/>
                  <a:gd name="T53" fmla="*/ 377 h 615"/>
                  <a:gd name="T54" fmla="*/ 257 w 587"/>
                  <a:gd name="T55" fmla="*/ 377 h 615"/>
                  <a:gd name="T56" fmla="*/ 249 w 587"/>
                  <a:gd name="T57" fmla="*/ 368 h 615"/>
                  <a:gd name="T58" fmla="*/ 216 w 587"/>
                  <a:gd name="T59" fmla="*/ 338 h 615"/>
                  <a:gd name="T60" fmla="*/ 190 w 587"/>
                  <a:gd name="T61" fmla="*/ 373 h 615"/>
                  <a:gd name="T62" fmla="*/ 122 w 587"/>
                  <a:gd name="T63" fmla="*/ 305 h 615"/>
                  <a:gd name="T64" fmla="*/ 91 w 587"/>
                  <a:gd name="T65" fmla="*/ 272 h 615"/>
                  <a:gd name="T66" fmla="*/ 91 w 587"/>
                  <a:gd name="T67" fmla="*/ 253 h 615"/>
                  <a:gd name="T68" fmla="*/ 74 w 587"/>
                  <a:gd name="T69" fmla="*/ 245 h 615"/>
                  <a:gd name="T70" fmla="*/ 0 w 587"/>
                  <a:gd name="T71" fmla="*/ 208 h 615"/>
                  <a:gd name="T72" fmla="*/ 33 w 587"/>
                  <a:gd name="T73" fmla="*/ 163 h 615"/>
                  <a:gd name="T74" fmla="*/ 33 w 587"/>
                  <a:gd name="T75" fmla="*/ 159 h 615"/>
                  <a:gd name="T76" fmla="*/ 33 w 587"/>
                  <a:gd name="T77" fmla="*/ 150 h 615"/>
                  <a:gd name="T78" fmla="*/ 29 w 587"/>
                  <a:gd name="T79" fmla="*/ 103 h 615"/>
                  <a:gd name="T80" fmla="*/ 70 w 587"/>
                  <a:gd name="T81" fmla="*/ 70 h 615"/>
                  <a:gd name="T82" fmla="*/ 78 w 587"/>
                  <a:gd name="T83" fmla="*/ 74 h 615"/>
                  <a:gd name="T84" fmla="*/ 120 w 587"/>
                  <a:gd name="T85" fmla="*/ 97 h 615"/>
                  <a:gd name="T86" fmla="*/ 255 w 587"/>
                  <a:gd name="T87" fmla="*/ 0 h 615"/>
                  <a:gd name="T88" fmla="*/ 260 w 587"/>
                  <a:gd name="T89" fmla="*/ 2 h 615"/>
                  <a:gd name="T90" fmla="*/ 290 w 587"/>
                  <a:gd name="T91" fmla="*/ 6 h 615"/>
                  <a:gd name="T92" fmla="*/ 393 w 587"/>
                  <a:gd name="T93" fmla="*/ 23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87" h="615">
                    <a:moveTo>
                      <a:pt x="393" y="23"/>
                    </a:moveTo>
                    <a:lnTo>
                      <a:pt x="422" y="76"/>
                    </a:lnTo>
                    <a:lnTo>
                      <a:pt x="445" y="122"/>
                    </a:lnTo>
                    <a:lnTo>
                      <a:pt x="459" y="146"/>
                    </a:lnTo>
                    <a:lnTo>
                      <a:pt x="475" y="175"/>
                    </a:lnTo>
                    <a:lnTo>
                      <a:pt x="486" y="235"/>
                    </a:lnTo>
                    <a:lnTo>
                      <a:pt x="494" y="278"/>
                    </a:lnTo>
                    <a:lnTo>
                      <a:pt x="504" y="332"/>
                    </a:lnTo>
                    <a:lnTo>
                      <a:pt x="585" y="385"/>
                    </a:lnTo>
                    <a:lnTo>
                      <a:pt x="587" y="432"/>
                    </a:lnTo>
                    <a:lnTo>
                      <a:pt x="533" y="432"/>
                    </a:lnTo>
                    <a:lnTo>
                      <a:pt x="471" y="434"/>
                    </a:lnTo>
                    <a:lnTo>
                      <a:pt x="467" y="434"/>
                    </a:lnTo>
                    <a:lnTo>
                      <a:pt x="465" y="438"/>
                    </a:lnTo>
                    <a:lnTo>
                      <a:pt x="445" y="469"/>
                    </a:lnTo>
                    <a:lnTo>
                      <a:pt x="408" y="533"/>
                    </a:lnTo>
                    <a:lnTo>
                      <a:pt x="383" y="576"/>
                    </a:lnTo>
                    <a:lnTo>
                      <a:pt x="360" y="615"/>
                    </a:lnTo>
                    <a:lnTo>
                      <a:pt x="342" y="502"/>
                    </a:lnTo>
                    <a:lnTo>
                      <a:pt x="350" y="480"/>
                    </a:lnTo>
                    <a:lnTo>
                      <a:pt x="356" y="467"/>
                    </a:lnTo>
                    <a:lnTo>
                      <a:pt x="323" y="440"/>
                    </a:lnTo>
                    <a:lnTo>
                      <a:pt x="327" y="430"/>
                    </a:lnTo>
                    <a:lnTo>
                      <a:pt x="332" y="410"/>
                    </a:lnTo>
                    <a:lnTo>
                      <a:pt x="321" y="393"/>
                    </a:lnTo>
                    <a:lnTo>
                      <a:pt x="303" y="368"/>
                    </a:lnTo>
                    <a:lnTo>
                      <a:pt x="280" y="377"/>
                    </a:lnTo>
                    <a:lnTo>
                      <a:pt x="257" y="377"/>
                    </a:lnTo>
                    <a:lnTo>
                      <a:pt x="249" y="368"/>
                    </a:lnTo>
                    <a:lnTo>
                      <a:pt x="216" y="338"/>
                    </a:lnTo>
                    <a:lnTo>
                      <a:pt x="190" y="373"/>
                    </a:lnTo>
                    <a:lnTo>
                      <a:pt x="122" y="305"/>
                    </a:lnTo>
                    <a:lnTo>
                      <a:pt x="91" y="272"/>
                    </a:lnTo>
                    <a:lnTo>
                      <a:pt x="91" y="253"/>
                    </a:lnTo>
                    <a:lnTo>
                      <a:pt x="74" y="245"/>
                    </a:lnTo>
                    <a:lnTo>
                      <a:pt x="0" y="208"/>
                    </a:lnTo>
                    <a:lnTo>
                      <a:pt x="33" y="163"/>
                    </a:lnTo>
                    <a:lnTo>
                      <a:pt x="33" y="159"/>
                    </a:lnTo>
                    <a:lnTo>
                      <a:pt x="33" y="150"/>
                    </a:lnTo>
                    <a:lnTo>
                      <a:pt x="29" y="103"/>
                    </a:lnTo>
                    <a:lnTo>
                      <a:pt x="70" y="70"/>
                    </a:lnTo>
                    <a:lnTo>
                      <a:pt x="78" y="74"/>
                    </a:lnTo>
                    <a:lnTo>
                      <a:pt x="120" y="97"/>
                    </a:lnTo>
                    <a:lnTo>
                      <a:pt x="255" y="0"/>
                    </a:lnTo>
                    <a:lnTo>
                      <a:pt x="260" y="2"/>
                    </a:lnTo>
                    <a:lnTo>
                      <a:pt x="290" y="6"/>
                    </a:lnTo>
                    <a:lnTo>
                      <a:pt x="393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09" name="Freeform 8">
                <a:extLst>
                  <a:ext uri="{FF2B5EF4-FFF2-40B4-BE49-F238E27FC236}">
                    <a16:creationId xmlns:a16="http://schemas.microsoft.com/office/drawing/2014/main" id="{AD0BD36C-9C4E-50AC-71B5-9D650EF24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114800"/>
                <a:ext cx="1035050" cy="796925"/>
              </a:xfrm>
              <a:custGeom>
                <a:avLst/>
                <a:gdLst>
                  <a:gd name="T0" fmla="*/ 652 w 652"/>
                  <a:gd name="T1" fmla="*/ 259 h 502"/>
                  <a:gd name="T2" fmla="*/ 650 w 652"/>
                  <a:gd name="T3" fmla="*/ 311 h 502"/>
                  <a:gd name="T4" fmla="*/ 551 w 652"/>
                  <a:gd name="T5" fmla="*/ 354 h 502"/>
                  <a:gd name="T6" fmla="*/ 551 w 652"/>
                  <a:gd name="T7" fmla="*/ 356 h 502"/>
                  <a:gd name="T8" fmla="*/ 502 w 652"/>
                  <a:gd name="T9" fmla="*/ 354 h 502"/>
                  <a:gd name="T10" fmla="*/ 485 w 652"/>
                  <a:gd name="T11" fmla="*/ 354 h 502"/>
                  <a:gd name="T12" fmla="*/ 483 w 652"/>
                  <a:gd name="T13" fmla="*/ 358 h 502"/>
                  <a:gd name="T14" fmla="*/ 463 w 652"/>
                  <a:gd name="T15" fmla="*/ 393 h 502"/>
                  <a:gd name="T16" fmla="*/ 432 w 652"/>
                  <a:gd name="T17" fmla="*/ 448 h 502"/>
                  <a:gd name="T18" fmla="*/ 401 w 652"/>
                  <a:gd name="T19" fmla="*/ 502 h 502"/>
                  <a:gd name="T20" fmla="*/ 347 w 652"/>
                  <a:gd name="T21" fmla="*/ 487 h 502"/>
                  <a:gd name="T22" fmla="*/ 323 w 652"/>
                  <a:gd name="T23" fmla="*/ 413 h 502"/>
                  <a:gd name="T24" fmla="*/ 294 w 652"/>
                  <a:gd name="T25" fmla="*/ 411 h 502"/>
                  <a:gd name="T26" fmla="*/ 244 w 652"/>
                  <a:gd name="T27" fmla="*/ 409 h 502"/>
                  <a:gd name="T28" fmla="*/ 226 w 652"/>
                  <a:gd name="T29" fmla="*/ 407 h 502"/>
                  <a:gd name="T30" fmla="*/ 205 w 652"/>
                  <a:gd name="T31" fmla="*/ 403 h 502"/>
                  <a:gd name="T32" fmla="*/ 177 w 652"/>
                  <a:gd name="T33" fmla="*/ 397 h 502"/>
                  <a:gd name="T34" fmla="*/ 173 w 652"/>
                  <a:gd name="T35" fmla="*/ 393 h 502"/>
                  <a:gd name="T36" fmla="*/ 154 w 652"/>
                  <a:gd name="T37" fmla="*/ 374 h 502"/>
                  <a:gd name="T38" fmla="*/ 47 w 652"/>
                  <a:gd name="T39" fmla="*/ 276 h 502"/>
                  <a:gd name="T40" fmla="*/ 35 w 652"/>
                  <a:gd name="T41" fmla="*/ 253 h 502"/>
                  <a:gd name="T42" fmla="*/ 31 w 652"/>
                  <a:gd name="T43" fmla="*/ 214 h 502"/>
                  <a:gd name="T44" fmla="*/ 24 w 652"/>
                  <a:gd name="T45" fmla="*/ 134 h 502"/>
                  <a:gd name="T46" fmla="*/ 22 w 652"/>
                  <a:gd name="T47" fmla="*/ 107 h 502"/>
                  <a:gd name="T48" fmla="*/ 22 w 652"/>
                  <a:gd name="T49" fmla="*/ 95 h 502"/>
                  <a:gd name="T50" fmla="*/ 4 w 652"/>
                  <a:gd name="T51" fmla="*/ 78 h 502"/>
                  <a:gd name="T52" fmla="*/ 0 w 652"/>
                  <a:gd name="T53" fmla="*/ 70 h 502"/>
                  <a:gd name="T54" fmla="*/ 29 w 652"/>
                  <a:gd name="T55" fmla="*/ 39 h 502"/>
                  <a:gd name="T56" fmla="*/ 70 w 652"/>
                  <a:gd name="T57" fmla="*/ 41 h 502"/>
                  <a:gd name="T58" fmla="*/ 103 w 652"/>
                  <a:gd name="T59" fmla="*/ 60 h 502"/>
                  <a:gd name="T60" fmla="*/ 228 w 652"/>
                  <a:gd name="T61" fmla="*/ 18 h 502"/>
                  <a:gd name="T62" fmla="*/ 376 w 652"/>
                  <a:gd name="T63" fmla="*/ 0 h 502"/>
                  <a:gd name="T64" fmla="*/ 467 w 652"/>
                  <a:gd name="T65" fmla="*/ 21 h 502"/>
                  <a:gd name="T66" fmla="*/ 467 w 652"/>
                  <a:gd name="T67" fmla="*/ 21 h 502"/>
                  <a:gd name="T68" fmla="*/ 549 w 652"/>
                  <a:gd name="T69" fmla="*/ 41 h 502"/>
                  <a:gd name="T70" fmla="*/ 652 w 652"/>
                  <a:gd name="T71" fmla="*/ 259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52" h="502">
                    <a:moveTo>
                      <a:pt x="652" y="259"/>
                    </a:moveTo>
                    <a:lnTo>
                      <a:pt x="650" y="311"/>
                    </a:lnTo>
                    <a:lnTo>
                      <a:pt x="551" y="354"/>
                    </a:lnTo>
                    <a:lnTo>
                      <a:pt x="551" y="356"/>
                    </a:lnTo>
                    <a:lnTo>
                      <a:pt x="502" y="354"/>
                    </a:lnTo>
                    <a:lnTo>
                      <a:pt x="485" y="354"/>
                    </a:lnTo>
                    <a:lnTo>
                      <a:pt x="483" y="358"/>
                    </a:lnTo>
                    <a:lnTo>
                      <a:pt x="463" y="393"/>
                    </a:lnTo>
                    <a:lnTo>
                      <a:pt x="432" y="448"/>
                    </a:lnTo>
                    <a:lnTo>
                      <a:pt x="401" y="502"/>
                    </a:lnTo>
                    <a:lnTo>
                      <a:pt x="347" y="487"/>
                    </a:lnTo>
                    <a:lnTo>
                      <a:pt x="323" y="413"/>
                    </a:lnTo>
                    <a:lnTo>
                      <a:pt x="294" y="411"/>
                    </a:lnTo>
                    <a:lnTo>
                      <a:pt x="244" y="409"/>
                    </a:lnTo>
                    <a:lnTo>
                      <a:pt x="226" y="407"/>
                    </a:lnTo>
                    <a:lnTo>
                      <a:pt x="205" y="403"/>
                    </a:lnTo>
                    <a:lnTo>
                      <a:pt x="177" y="397"/>
                    </a:lnTo>
                    <a:lnTo>
                      <a:pt x="173" y="393"/>
                    </a:lnTo>
                    <a:lnTo>
                      <a:pt x="154" y="374"/>
                    </a:lnTo>
                    <a:lnTo>
                      <a:pt x="47" y="276"/>
                    </a:lnTo>
                    <a:lnTo>
                      <a:pt x="35" y="253"/>
                    </a:lnTo>
                    <a:lnTo>
                      <a:pt x="31" y="214"/>
                    </a:lnTo>
                    <a:lnTo>
                      <a:pt x="24" y="134"/>
                    </a:lnTo>
                    <a:lnTo>
                      <a:pt x="22" y="107"/>
                    </a:lnTo>
                    <a:lnTo>
                      <a:pt x="22" y="95"/>
                    </a:lnTo>
                    <a:lnTo>
                      <a:pt x="4" y="78"/>
                    </a:lnTo>
                    <a:lnTo>
                      <a:pt x="0" y="70"/>
                    </a:lnTo>
                    <a:lnTo>
                      <a:pt x="29" y="39"/>
                    </a:lnTo>
                    <a:lnTo>
                      <a:pt x="70" y="41"/>
                    </a:lnTo>
                    <a:lnTo>
                      <a:pt x="103" y="60"/>
                    </a:lnTo>
                    <a:lnTo>
                      <a:pt x="228" y="18"/>
                    </a:lnTo>
                    <a:lnTo>
                      <a:pt x="376" y="0"/>
                    </a:lnTo>
                    <a:lnTo>
                      <a:pt x="467" y="21"/>
                    </a:lnTo>
                    <a:lnTo>
                      <a:pt x="467" y="21"/>
                    </a:lnTo>
                    <a:lnTo>
                      <a:pt x="549" y="41"/>
                    </a:lnTo>
                    <a:lnTo>
                      <a:pt x="652" y="2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0" name="Freeform 9">
                <a:extLst>
                  <a:ext uri="{FF2B5EF4-FFF2-40B4-BE49-F238E27FC236}">
                    <a16:creationId xmlns:a16="http://schemas.microsoft.com/office/drawing/2014/main" id="{A23C5332-2A31-6E1A-2FAF-F0C8D7A48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2890838"/>
                <a:ext cx="557213" cy="273050"/>
              </a:xfrm>
              <a:custGeom>
                <a:avLst/>
                <a:gdLst>
                  <a:gd name="T0" fmla="*/ 337 w 351"/>
                  <a:gd name="T1" fmla="*/ 154 h 172"/>
                  <a:gd name="T2" fmla="*/ 142 w 351"/>
                  <a:gd name="T3" fmla="*/ 172 h 172"/>
                  <a:gd name="T4" fmla="*/ 0 w 351"/>
                  <a:gd name="T5" fmla="*/ 160 h 172"/>
                  <a:gd name="T6" fmla="*/ 0 w 351"/>
                  <a:gd name="T7" fmla="*/ 125 h 172"/>
                  <a:gd name="T8" fmla="*/ 181 w 351"/>
                  <a:gd name="T9" fmla="*/ 102 h 172"/>
                  <a:gd name="T10" fmla="*/ 323 w 351"/>
                  <a:gd name="T11" fmla="*/ 0 h 172"/>
                  <a:gd name="T12" fmla="*/ 347 w 351"/>
                  <a:gd name="T13" fmla="*/ 16 h 172"/>
                  <a:gd name="T14" fmla="*/ 335 w 351"/>
                  <a:gd name="T15" fmla="*/ 51 h 172"/>
                  <a:gd name="T16" fmla="*/ 351 w 351"/>
                  <a:gd name="T17" fmla="*/ 74 h 172"/>
                  <a:gd name="T18" fmla="*/ 337 w 351"/>
                  <a:gd name="T19" fmla="*/ 15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1" h="172">
                    <a:moveTo>
                      <a:pt x="337" y="154"/>
                    </a:moveTo>
                    <a:lnTo>
                      <a:pt x="142" y="172"/>
                    </a:lnTo>
                    <a:lnTo>
                      <a:pt x="0" y="160"/>
                    </a:lnTo>
                    <a:lnTo>
                      <a:pt x="0" y="125"/>
                    </a:lnTo>
                    <a:lnTo>
                      <a:pt x="181" y="102"/>
                    </a:lnTo>
                    <a:lnTo>
                      <a:pt x="323" y="0"/>
                    </a:lnTo>
                    <a:lnTo>
                      <a:pt x="347" y="16"/>
                    </a:lnTo>
                    <a:lnTo>
                      <a:pt x="335" y="51"/>
                    </a:lnTo>
                    <a:lnTo>
                      <a:pt x="351" y="74"/>
                    </a:lnTo>
                    <a:lnTo>
                      <a:pt x="337" y="154"/>
                    </a:lnTo>
                    <a:close/>
                  </a:path>
                </a:pathLst>
              </a:custGeom>
              <a:solidFill>
                <a:srgbClr val="E3E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1" name="Freeform 10">
                <a:extLst>
                  <a:ext uri="{FF2B5EF4-FFF2-40B4-BE49-F238E27FC236}">
                    <a16:creationId xmlns:a16="http://schemas.microsoft.com/office/drawing/2014/main" id="{070589C2-6D0B-7DEA-DEE7-F6236546C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138" y="3867150"/>
                <a:ext cx="392113" cy="342900"/>
              </a:xfrm>
              <a:custGeom>
                <a:avLst/>
                <a:gdLst>
                  <a:gd name="T0" fmla="*/ 247 w 247"/>
                  <a:gd name="T1" fmla="*/ 174 h 216"/>
                  <a:gd name="T2" fmla="*/ 122 w 247"/>
                  <a:gd name="T3" fmla="*/ 216 h 216"/>
                  <a:gd name="T4" fmla="*/ 89 w 247"/>
                  <a:gd name="T5" fmla="*/ 197 h 216"/>
                  <a:gd name="T6" fmla="*/ 66 w 247"/>
                  <a:gd name="T7" fmla="*/ 166 h 216"/>
                  <a:gd name="T8" fmla="*/ 76 w 247"/>
                  <a:gd name="T9" fmla="*/ 137 h 216"/>
                  <a:gd name="T10" fmla="*/ 58 w 247"/>
                  <a:gd name="T11" fmla="*/ 113 h 216"/>
                  <a:gd name="T12" fmla="*/ 37 w 247"/>
                  <a:gd name="T13" fmla="*/ 127 h 216"/>
                  <a:gd name="T14" fmla="*/ 50 w 247"/>
                  <a:gd name="T15" fmla="*/ 111 h 216"/>
                  <a:gd name="T16" fmla="*/ 27 w 247"/>
                  <a:gd name="T17" fmla="*/ 86 h 216"/>
                  <a:gd name="T18" fmla="*/ 15 w 247"/>
                  <a:gd name="T19" fmla="*/ 49 h 216"/>
                  <a:gd name="T20" fmla="*/ 10 w 247"/>
                  <a:gd name="T21" fmla="*/ 31 h 216"/>
                  <a:gd name="T22" fmla="*/ 2 w 247"/>
                  <a:gd name="T23" fmla="*/ 12 h 216"/>
                  <a:gd name="T24" fmla="*/ 0 w 247"/>
                  <a:gd name="T25" fmla="*/ 4 h 216"/>
                  <a:gd name="T26" fmla="*/ 31 w 247"/>
                  <a:gd name="T27" fmla="*/ 0 h 216"/>
                  <a:gd name="T28" fmla="*/ 103 w 247"/>
                  <a:gd name="T29" fmla="*/ 8 h 216"/>
                  <a:gd name="T30" fmla="*/ 119 w 247"/>
                  <a:gd name="T31" fmla="*/ 16 h 216"/>
                  <a:gd name="T32" fmla="*/ 136 w 247"/>
                  <a:gd name="T33" fmla="*/ 22 h 216"/>
                  <a:gd name="T34" fmla="*/ 175 w 247"/>
                  <a:gd name="T35" fmla="*/ 22 h 216"/>
                  <a:gd name="T36" fmla="*/ 177 w 247"/>
                  <a:gd name="T37" fmla="*/ 20 h 216"/>
                  <a:gd name="T38" fmla="*/ 177 w 247"/>
                  <a:gd name="T39" fmla="*/ 28 h 216"/>
                  <a:gd name="T40" fmla="*/ 177 w 247"/>
                  <a:gd name="T41" fmla="*/ 61 h 216"/>
                  <a:gd name="T42" fmla="*/ 177 w 247"/>
                  <a:gd name="T43" fmla="*/ 148 h 216"/>
                  <a:gd name="T44" fmla="*/ 247 w 247"/>
                  <a:gd name="T45" fmla="*/ 17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7" h="216">
                    <a:moveTo>
                      <a:pt x="247" y="174"/>
                    </a:moveTo>
                    <a:lnTo>
                      <a:pt x="122" y="216"/>
                    </a:lnTo>
                    <a:lnTo>
                      <a:pt x="89" y="197"/>
                    </a:lnTo>
                    <a:lnTo>
                      <a:pt x="66" y="166"/>
                    </a:lnTo>
                    <a:lnTo>
                      <a:pt x="76" y="137"/>
                    </a:lnTo>
                    <a:lnTo>
                      <a:pt x="58" y="113"/>
                    </a:lnTo>
                    <a:lnTo>
                      <a:pt x="37" y="127"/>
                    </a:lnTo>
                    <a:lnTo>
                      <a:pt x="50" y="111"/>
                    </a:lnTo>
                    <a:lnTo>
                      <a:pt x="27" y="86"/>
                    </a:lnTo>
                    <a:lnTo>
                      <a:pt x="15" y="49"/>
                    </a:lnTo>
                    <a:lnTo>
                      <a:pt x="10" y="31"/>
                    </a:lnTo>
                    <a:lnTo>
                      <a:pt x="2" y="12"/>
                    </a:lnTo>
                    <a:lnTo>
                      <a:pt x="0" y="4"/>
                    </a:lnTo>
                    <a:lnTo>
                      <a:pt x="31" y="0"/>
                    </a:lnTo>
                    <a:lnTo>
                      <a:pt x="103" y="8"/>
                    </a:lnTo>
                    <a:lnTo>
                      <a:pt x="119" y="16"/>
                    </a:lnTo>
                    <a:lnTo>
                      <a:pt x="136" y="22"/>
                    </a:lnTo>
                    <a:lnTo>
                      <a:pt x="175" y="22"/>
                    </a:lnTo>
                    <a:lnTo>
                      <a:pt x="177" y="20"/>
                    </a:lnTo>
                    <a:lnTo>
                      <a:pt x="177" y="28"/>
                    </a:lnTo>
                    <a:lnTo>
                      <a:pt x="177" y="61"/>
                    </a:lnTo>
                    <a:lnTo>
                      <a:pt x="177" y="148"/>
                    </a:lnTo>
                    <a:lnTo>
                      <a:pt x="247" y="1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2" name="Freeform 11">
                <a:extLst>
                  <a:ext uri="{FF2B5EF4-FFF2-40B4-BE49-F238E27FC236}">
                    <a16:creationId xmlns:a16="http://schemas.microsoft.com/office/drawing/2014/main" id="{FC2A3E32-A281-266C-9C5D-FD726C2FB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00" y="1897063"/>
                <a:ext cx="947738" cy="1192213"/>
              </a:xfrm>
              <a:custGeom>
                <a:avLst/>
                <a:gdLst>
                  <a:gd name="T0" fmla="*/ 590 w 597"/>
                  <a:gd name="T1" fmla="*/ 272 h 751"/>
                  <a:gd name="T2" fmla="*/ 539 w 597"/>
                  <a:gd name="T3" fmla="*/ 268 h 751"/>
                  <a:gd name="T4" fmla="*/ 516 w 597"/>
                  <a:gd name="T5" fmla="*/ 175 h 751"/>
                  <a:gd name="T6" fmla="*/ 417 w 597"/>
                  <a:gd name="T7" fmla="*/ 189 h 751"/>
                  <a:gd name="T8" fmla="*/ 430 w 597"/>
                  <a:gd name="T9" fmla="*/ 146 h 751"/>
                  <a:gd name="T10" fmla="*/ 348 w 597"/>
                  <a:gd name="T11" fmla="*/ 84 h 751"/>
                  <a:gd name="T12" fmla="*/ 315 w 597"/>
                  <a:gd name="T13" fmla="*/ 58 h 751"/>
                  <a:gd name="T14" fmla="*/ 306 w 597"/>
                  <a:gd name="T15" fmla="*/ 29 h 751"/>
                  <a:gd name="T16" fmla="*/ 296 w 597"/>
                  <a:gd name="T17" fmla="*/ 0 h 751"/>
                  <a:gd name="T18" fmla="*/ 232 w 597"/>
                  <a:gd name="T19" fmla="*/ 56 h 751"/>
                  <a:gd name="T20" fmla="*/ 259 w 597"/>
                  <a:gd name="T21" fmla="*/ 91 h 751"/>
                  <a:gd name="T22" fmla="*/ 241 w 597"/>
                  <a:gd name="T23" fmla="*/ 113 h 751"/>
                  <a:gd name="T24" fmla="*/ 189 w 597"/>
                  <a:gd name="T25" fmla="*/ 124 h 751"/>
                  <a:gd name="T26" fmla="*/ 181 w 597"/>
                  <a:gd name="T27" fmla="*/ 183 h 751"/>
                  <a:gd name="T28" fmla="*/ 129 w 597"/>
                  <a:gd name="T29" fmla="*/ 214 h 751"/>
                  <a:gd name="T30" fmla="*/ 148 w 597"/>
                  <a:gd name="T31" fmla="*/ 241 h 751"/>
                  <a:gd name="T32" fmla="*/ 181 w 597"/>
                  <a:gd name="T33" fmla="*/ 257 h 751"/>
                  <a:gd name="T34" fmla="*/ 146 w 597"/>
                  <a:gd name="T35" fmla="*/ 276 h 751"/>
                  <a:gd name="T36" fmla="*/ 123 w 597"/>
                  <a:gd name="T37" fmla="*/ 290 h 751"/>
                  <a:gd name="T38" fmla="*/ 97 w 597"/>
                  <a:gd name="T39" fmla="*/ 255 h 751"/>
                  <a:gd name="T40" fmla="*/ 66 w 597"/>
                  <a:gd name="T41" fmla="*/ 241 h 751"/>
                  <a:gd name="T42" fmla="*/ 76 w 597"/>
                  <a:gd name="T43" fmla="*/ 290 h 751"/>
                  <a:gd name="T44" fmla="*/ 92 w 597"/>
                  <a:gd name="T45" fmla="*/ 321 h 751"/>
                  <a:gd name="T46" fmla="*/ 93 w 597"/>
                  <a:gd name="T47" fmla="*/ 329 h 751"/>
                  <a:gd name="T48" fmla="*/ 84 w 597"/>
                  <a:gd name="T49" fmla="*/ 336 h 751"/>
                  <a:gd name="T50" fmla="*/ 70 w 597"/>
                  <a:gd name="T51" fmla="*/ 344 h 751"/>
                  <a:gd name="T52" fmla="*/ 35 w 597"/>
                  <a:gd name="T53" fmla="*/ 393 h 751"/>
                  <a:gd name="T54" fmla="*/ 4 w 597"/>
                  <a:gd name="T55" fmla="*/ 447 h 751"/>
                  <a:gd name="T56" fmla="*/ 37 w 597"/>
                  <a:gd name="T57" fmla="*/ 440 h 751"/>
                  <a:gd name="T58" fmla="*/ 97 w 597"/>
                  <a:gd name="T59" fmla="*/ 422 h 751"/>
                  <a:gd name="T60" fmla="*/ 111 w 597"/>
                  <a:gd name="T61" fmla="*/ 467 h 751"/>
                  <a:gd name="T62" fmla="*/ 152 w 597"/>
                  <a:gd name="T63" fmla="*/ 459 h 751"/>
                  <a:gd name="T64" fmla="*/ 158 w 597"/>
                  <a:gd name="T65" fmla="*/ 479 h 751"/>
                  <a:gd name="T66" fmla="*/ 181 w 597"/>
                  <a:gd name="T67" fmla="*/ 531 h 751"/>
                  <a:gd name="T68" fmla="*/ 152 w 597"/>
                  <a:gd name="T69" fmla="*/ 533 h 751"/>
                  <a:gd name="T70" fmla="*/ 152 w 597"/>
                  <a:gd name="T71" fmla="*/ 531 h 751"/>
                  <a:gd name="T72" fmla="*/ 123 w 597"/>
                  <a:gd name="T73" fmla="*/ 498 h 751"/>
                  <a:gd name="T74" fmla="*/ 49 w 597"/>
                  <a:gd name="T75" fmla="*/ 545 h 751"/>
                  <a:gd name="T76" fmla="*/ 0 w 597"/>
                  <a:gd name="T77" fmla="*/ 558 h 751"/>
                  <a:gd name="T78" fmla="*/ 12 w 597"/>
                  <a:gd name="T79" fmla="*/ 572 h 751"/>
                  <a:gd name="T80" fmla="*/ 55 w 597"/>
                  <a:gd name="T81" fmla="*/ 578 h 751"/>
                  <a:gd name="T82" fmla="*/ 76 w 597"/>
                  <a:gd name="T83" fmla="*/ 580 h 751"/>
                  <a:gd name="T84" fmla="*/ 113 w 597"/>
                  <a:gd name="T85" fmla="*/ 607 h 751"/>
                  <a:gd name="T86" fmla="*/ 142 w 597"/>
                  <a:gd name="T87" fmla="*/ 595 h 751"/>
                  <a:gd name="T88" fmla="*/ 146 w 597"/>
                  <a:gd name="T89" fmla="*/ 623 h 751"/>
                  <a:gd name="T90" fmla="*/ 148 w 597"/>
                  <a:gd name="T91" fmla="*/ 623 h 751"/>
                  <a:gd name="T92" fmla="*/ 175 w 597"/>
                  <a:gd name="T93" fmla="*/ 619 h 751"/>
                  <a:gd name="T94" fmla="*/ 230 w 597"/>
                  <a:gd name="T95" fmla="*/ 609 h 751"/>
                  <a:gd name="T96" fmla="*/ 273 w 597"/>
                  <a:gd name="T97" fmla="*/ 658 h 751"/>
                  <a:gd name="T98" fmla="*/ 282 w 597"/>
                  <a:gd name="T99" fmla="*/ 724 h 751"/>
                  <a:gd name="T100" fmla="*/ 290 w 597"/>
                  <a:gd name="T101" fmla="*/ 751 h 751"/>
                  <a:gd name="T102" fmla="*/ 407 w 597"/>
                  <a:gd name="T103" fmla="*/ 560 h 751"/>
                  <a:gd name="T104" fmla="*/ 475 w 597"/>
                  <a:gd name="T105" fmla="*/ 517 h 751"/>
                  <a:gd name="T106" fmla="*/ 516 w 597"/>
                  <a:gd name="T107" fmla="*/ 455 h 751"/>
                  <a:gd name="T108" fmla="*/ 516 w 597"/>
                  <a:gd name="T109" fmla="*/ 391 h 751"/>
                  <a:gd name="T110" fmla="*/ 545 w 597"/>
                  <a:gd name="T111" fmla="*/ 362 h 751"/>
                  <a:gd name="T112" fmla="*/ 553 w 597"/>
                  <a:gd name="T113" fmla="*/ 356 h 751"/>
                  <a:gd name="T114" fmla="*/ 564 w 597"/>
                  <a:gd name="T115" fmla="*/ 305 h 751"/>
                  <a:gd name="T116" fmla="*/ 568 w 597"/>
                  <a:gd name="T117" fmla="*/ 303 h 751"/>
                  <a:gd name="T118" fmla="*/ 597 w 597"/>
                  <a:gd name="T119" fmla="*/ 296 h 751"/>
                  <a:gd name="T120" fmla="*/ 590 w 597"/>
                  <a:gd name="T121" fmla="*/ 272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97" h="751">
                    <a:moveTo>
                      <a:pt x="590" y="272"/>
                    </a:moveTo>
                    <a:lnTo>
                      <a:pt x="539" y="268"/>
                    </a:lnTo>
                    <a:lnTo>
                      <a:pt x="516" y="175"/>
                    </a:lnTo>
                    <a:lnTo>
                      <a:pt x="417" y="189"/>
                    </a:lnTo>
                    <a:lnTo>
                      <a:pt x="430" y="146"/>
                    </a:lnTo>
                    <a:lnTo>
                      <a:pt x="348" y="84"/>
                    </a:lnTo>
                    <a:lnTo>
                      <a:pt x="315" y="58"/>
                    </a:lnTo>
                    <a:lnTo>
                      <a:pt x="306" y="29"/>
                    </a:lnTo>
                    <a:lnTo>
                      <a:pt x="296" y="0"/>
                    </a:lnTo>
                    <a:lnTo>
                      <a:pt x="232" y="56"/>
                    </a:lnTo>
                    <a:lnTo>
                      <a:pt x="259" y="91"/>
                    </a:lnTo>
                    <a:lnTo>
                      <a:pt x="241" y="113"/>
                    </a:lnTo>
                    <a:lnTo>
                      <a:pt x="189" y="124"/>
                    </a:lnTo>
                    <a:lnTo>
                      <a:pt x="181" y="183"/>
                    </a:lnTo>
                    <a:lnTo>
                      <a:pt x="129" y="214"/>
                    </a:lnTo>
                    <a:lnTo>
                      <a:pt x="148" y="241"/>
                    </a:lnTo>
                    <a:lnTo>
                      <a:pt x="181" y="257"/>
                    </a:lnTo>
                    <a:lnTo>
                      <a:pt x="146" y="276"/>
                    </a:lnTo>
                    <a:lnTo>
                      <a:pt x="123" y="290"/>
                    </a:lnTo>
                    <a:lnTo>
                      <a:pt x="97" y="255"/>
                    </a:lnTo>
                    <a:lnTo>
                      <a:pt x="66" y="241"/>
                    </a:lnTo>
                    <a:lnTo>
                      <a:pt x="76" y="290"/>
                    </a:lnTo>
                    <a:lnTo>
                      <a:pt x="92" y="321"/>
                    </a:lnTo>
                    <a:lnTo>
                      <a:pt x="93" y="329"/>
                    </a:lnTo>
                    <a:lnTo>
                      <a:pt x="84" y="336"/>
                    </a:lnTo>
                    <a:lnTo>
                      <a:pt x="70" y="344"/>
                    </a:lnTo>
                    <a:lnTo>
                      <a:pt x="35" y="393"/>
                    </a:lnTo>
                    <a:lnTo>
                      <a:pt x="4" y="447"/>
                    </a:lnTo>
                    <a:lnTo>
                      <a:pt x="37" y="440"/>
                    </a:lnTo>
                    <a:lnTo>
                      <a:pt x="97" y="422"/>
                    </a:lnTo>
                    <a:lnTo>
                      <a:pt x="111" y="467"/>
                    </a:lnTo>
                    <a:lnTo>
                      <a:pt x="152" y="459"/>
                    </a:lnTo>
                    <a:lnTo>
                      <a:pt x="158" y="479"/>
                    </a:lnTo>
                    <a:lnTo>
                      <a:pt x="181" y="531"/>
                    </a:lnTo>
                    <a:lnTo>
                      <a:pt x="152" y="533"/>
                    </a:lnTo>
                    <a:lnTo>
                      <a:pt x="152" y="531"/>
                    </a:lnTo>
                    <a:lnTo>
                      <a:pt x="123" y="498"/>
                    </a:lnTo>
                    <a:lnTo>
                      <a:pt x="49" y="545"/>
                    </a:lnTo>
                    <a:lnTo>
                      <a:pt x="0" y="558"/>
                    </a:lnTo>
                    <a:lnTo>
                      <a:pt x="12" y="572"/>
                    </a:lnTo>
                    <a:lnTo>
                      <a:pt x="55" y="578"/>
                    </a:lnTo>
                    <a:lnTo>
                      <a:pt x="76" y="580"/>
                    </a:lnTo>
                    <a:lnTo>
                      <a:pt x="113" y="607"/>
                    </a:lnTo>
                    <a:lnTo>
                      <a:pt x="142" y="595"/>
                    </a:lnTo>
                    <a:lnTo>
                      <a:pt x="146" y="623"/>
                    </a:lnTo>
                    <a:lnTo>
                      <a:pt x="148" y="623"/>
                    </a:lnTo>
                    <a:lnTo>
                      <a:pt x="175" y="619"/>
                    </a:lnTo>
                    <a:lnTo>
                      <a:pt x="230" y="609"/>
                    </a:lnTo>
                    <a:lnTo>
                      <a:pt x="273" y="658"/>
                    </a:lnTo>
                    <a:lnTo>
                      <a:pt x="282" y="724"/>
                    </a:lnTo>
                    <a:lnTo>
                      <a:pt x="290" y="751"/>
                    </a:lnTo>
                    <a:lnTo>
                      <a:pt x="407" y="560"/>
                    </a:lnTo>
                    <a:lnTo>
                      <a:pt x="475" y="517"/>
                    </a:lnTo>
                    <a:lnTo>
                      <a:pt x="516" y="455"/>
                    </a:lnTo>
                    <a:lnTo>
                      <a:pt x="516" y="391"/>
                    </a:lnTo>
                    <a:lnTo>
                      <a:pt x="545" y="362"/>
                    </a:lnTo>
                    <a:lnTo>
                      <a:pt x="553" y="356"/>
                    </a:lnTo>
                    <a:lnTo>
                      <a:pt x="564" y="305"/>
                    </a:lnTo>
                    <a:lnTo>
                      <a:pt x="568" y="303"/>
                    </a:lnTo>
                    <a:lnTo>
                      <a:pt x="597" y="296"/>
                    </a:lnTo>
                    <a:lnTo>
                      <a:pt x="590" y="2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3" name="Freeform 12">
                <a:extLst>
                  <a:ext uri="{FF2B5EF4-FFF2-40B4-BE49-F238E27FC236}">
                    <a16:creationId xmlns:a16="http://schemas.microsoft.com/office/drawing/2014/main" id="{53072286-60EE-AFA6-5B80-EA173895E3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1573213"/>
                <a:ext cx="552450" cy="623888"/>
              </a:xfrm>
              <a:custGeom>
                <a:avLst/>
                <a:gdLst>
                  <a:gd name="T0" fmla="*/ 220 w 348"/>
                  <a:gd name="T1" fmla="*/ 379 h 393"/>
                  <a:gd name="T2" fmla="*/ 121 w 348"/>
                  <a:gd name="T3" fmla="*/ 393 h 393"/>
                  <a:gd name="T4" fmla="*/ 134 w 348"/>
                  <a:gd name="T5" fmla="*/ 350 h 393"/>
                  <a:gd name="T6" fmla="*/ 52 w 348"/>
                  <a:gd name="T7" fmla="*/ 288 h 393"/>
                  <a:gd name="T8" fmla="*/ 19 w 348"/>
                  <a:gd name="T9" fmla="*/ 262 h 393"/>
                  <a:gd name="T10" fmla="*/ 10 w 348"/>
                  <a:gd name="T11" fmla="*/ 233 h 393"/>
                  <a:gd name="T12" fmla="*/ 0 w 348"/>
                  <a:gd name="T13" fmla="*/ 204 h 393"/>
                  <a:gd name="T14" fmla="*/ 0 w 348"/>
                  <a:gd name="T15" fmla="*/ 202 h 393"/>
                  <a:gd name="T16" fmla="*/ 8 w 348"/>
                  <a:gd name="T17" fmla="*/ 212 h 393"/>
                  <a:gd name="T18" fmla="*/ 27 w 348"/>
                  <a:gd name="T19" fmla="*/ 231 h 393"/>
                  <a:gd name="T20" fmla="*/ 72 w 348"/>
                  <a:gd name="T21" fmla="*/ 192 h 393"/>
                  <a:gd name="T22" fmla="*/ 85 w 348"/>
                  <a:gd name="T23" fmla="*/ 180 h 393"/>
                  <a:gd name="T24" fmla="*/ 84 w 348"/>
                  <a:gd name="T25" fmla="*/ 175 h 393"/>
                  <a:gd name="T26" fmla="*/ 60 w 348"/>
                  <a:gd name="T27" fmla="*/ 118 h 393"/>
                  <a:gd name="T28" fmla="*/ 89 w 348"/>
                  <a:gd name="T29" fmla="*/ 95 h 393"/>
                  <a:gd name="T30" fmla="*/ 93 w 348"/>
                  <a:gd name="T31" fmla="*/ 93 h 393"/>
                  <a:gd name="T32" fmla="*/ 138 w 348"/>
                  <a:gd name="T33" fmla="*/ 140 h 393"/>
                  <a:gd name="T34" fmla="*/ 167 w 348"/>
                  <a:gd name="T35" fmla="*/ 116 h 393"/>
                  <a:gd name="T36" fmla="*/ 117 w 348"/>
                  <a:gd name="T37" fmla="*/ 58 h 393"/>
                  <a:gd name="T38" fmla="*/ 111 w 348"/>
                  <a:gd name="T39" fmla="*/ 58 h 393"/>
                  <a:gd name="T40" fmla="*/ 82 w 348"/>
                  <a:gd name="T41" fmla="*/ 64 h 393"/>
                  <a:gd name="T42" fmla="*/ 50 w 348"/>
                  <a:gd name="T43" fmla="*/ 33 h 393"/>
                  <a:gd name="T44" fmla="*/ 95 w 348"/>
                  <a:gd name="T45" fmla="*/ 0 h 393"/>
                  <a:gd name="T46" fmla="*/ 97 w 348"/>
                  <a:gd name="T47" fmla="*/ 0 h 393"/>
                  <a:gd name="T48" fmla="*/ 113 w 348"/>
                  <a:gd name="T49" fmla="*/ 17 h 393"/>
                  <a:gd name="T50" fmla="*/ 115 w 348"/>
                  <a:gd name="T51" fmla="*/ 19 h 393"/>
                  <a:gd name="T52" fmla="*/ 171 w 348"/>
                  <a:gd name="T53" fmla="*/ 85 h 393"/>
                  <a:gd name="T54" fmla="*/ 212 w 348"/>
                  <a:gd name="T55" fmla="*/ 79 h 393"/>
                  <a:gd name="T56" fmla="*/ 218 w 348"/>
                  <a:gd name="T57" fmla="*/ 89 h 393"/>
                  <a:gd name="T58" fmla="*/ 220 w 348"/>
                  <a:gd name="T59" fmla="*/ 95 h 393"/>
                  <a:gd name="T60" fmla="*/ 210 w 348"/>
                  <a:gd name="T61" fmla="*/ 132 h 393"/>
                  <a:gd name="T62" fmla="*/ 220 w 348"/>
                  <a:gd name="T63" fmla="*/ 147 h 393"/>
                  <a:gd name="T64" fmla="*/ 235 w 348"/>
                  <a:gd name="T65" fmla="*/ 180 h 393"/>
                  <a:gd name="T66" fmla="*/ 348 w 348"/>
                  <a:gd name="T67" fmla="*/ 235 h 393"/>
                  <a:gd name="T68" fmla="*/ 338 w 348"/>
                  <a:gd name="T69" fmla="*/ 262 h 393"/>
                  <a:gd name="T70" fmla="*/ 323 w 348"/>
                  <a:gd name="T71" fmla="*/ 311 h 393"/>
                  <a:gd name="T72" fmla="*/ 313 w 348"/>
                  <a:gd name="T73" fmla="*/ 340 h 393"/>
                  <a:gd name="T74" fmla="*/ 220 w 348"/>
                  <a:gd name="T75" fmla="*/ 37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8" h="393">
                    <a:moveTo>
                      <a:pt x="220" y="379"/>
                    </a:moveTo>
                    <a:lnTo>
                      <a:pt x="121" y="393"/>
                    </a:lnTo>
                    <a:lnTo>
                      <a:pt x="134" y="350"/>
                    </a:lnTo>
                    <a:lnTo>
                      <a:pt x="52" y="288"/>
                    </a:lnTo>
                    <a:lnTo>
                      <a:pt x="19" y="262"/>
                    </a:lnTo>
                    <a:lnTo>
                      <a:pt x="10" y="233"/>
                    </a:lnTo>
                    <a:lnTo>
                      <a:pt x="0" y="204"/>
                    </a:lnTo>
                    <a:lnTo>
                      <a:pt x="0" y="202"/>
                    </a:lnTo>
                    <a:lnTo>
                      <a:pt x="8" y="212"/>
                    </a:lnTo>
                    <a:lnTo>
                      <a:pt x="27" y="231"/>
                    </a:lnTo>
                    <a:lnTo>
                      <a:pt x="72" y="192"/>
                    </a:lnTo>
                    <a:lnTo>
                      <a:pt x="85" y="180"/>
                    </a:lnTo>
                    <a:lnTo>
                      <a:pt x="84" y="175"/>
                    </a:lnTo>
                    <a:lnTo>
                      <a:pt x="60" y="118"/>
                    </a:lnTo>
                    <a:lnTo>
                      <a:pt x="89" y="95"/>
                    </a:lnTo>
                    <a:lnTo>
                      <a:pt x="93" y="93"/>
                    </a:lnTo>
                    <a:lnTo>
                      <a:pt x="138" y="140"/>
                    </a:lnTo>
                    <a:lnTo>
                      <a:pt x="167" y="116"/>
                    </a:lnTo>
                    <a:lnTo>
                      <a:pt x="117" y="58"/>
                    </a:lnTo>
                    <a:lnTo>
                      <a:pt x="111" y="58"/>
                    </a:lnTo>
                    <a:lnTo>
                      <a:pt x="82" y="64"/>
                    </a:lnTo>
                    <a:lnTo>
                      <a:pt x="50" y="33"/>
                    </a:lnTo>
                    <a:lnTo>
                      <a:pt x="95" y="0"/>
                    </a:lnTo>
                    <a:lnTo>
                      <a:pt x="97" y="0"/>
                    </a:lnTo>
                    <a:lnTo>
                      <a:pt x="113" y="17"/>
                    </a:lnTo>
                    <a:lnTo>
                      <a:pt x="115" y="19"/>
                    </a:lnTo>
                    <a:lnTo>
                      <a:pt x="171" y="85"/>
                    </a:lnTo>
                    <a:lnTo>
                      <a:pt x="212" y="79"/>
                    </a:lnTo>
                    <a:lnTo>
                      <a:pt x="218" y="89"/>
                    </a:lnTo>
                    <a:lnTo>
                      <a:pt x="220" y="95"/>
                    </a:lnTo>
                    <a:lnTo>
                      <a:pt x="210" y="132"/>
                    </a:lnTo>
                    <a:lnTo>
                      <a:pt x="220" y="147"/>
                    </a:lnTo>
                    <a:lnTo>
                      <a:pt x="235" y="180"/>
                    </a:lnTo>
                    <a:lnTo>
                      <a:pt x="348" y="235"/>
                    </a:lnTo>
                    <a:lnTo>
                      <a:pt x="338" y="262"/>
                    </a:lnTo>
                    <a:lnTo>
                      <a:pt x="323" y="311"/>
                    </a:lnTo>
                    <a:lnTo>
                      <a:pt x="313" y="340"/>
                    </a:lnTo>
                    <a:lnTo>
                      <a:pt x="220" y="3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4" name="Freeform 13">
                <a:extLst>
                  <a:ext uri="{FF2B5EF4-FFF2-40B4-BE49-F238E27FC236}">
                    <a16:creationId xmlns:a16="http://schemas.microsoft.com/office/drawing/2014/main" id="{CB6B8EBC-5013-33AE-C703-AC0870854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5950" y="2752725"/>
                <a:ext cx="695325" cy="522288"/>
              </a:xfrm>
              <a:custGeom>
                <a:avLst/>
                <a:gdLst>
                  <a:gd name="T0" fmla="*/ 434 w 438"/>
                  <a:gd name="T1" fmla="*/ 56 h 329"/>
                  <a:gd name="T2" fmla="*/ 405 w 438"/>
                  <a:gd name="T3" fmla="*/ 68 h 329"/>
                  <a:gd name="T4" fmla="*/ 368 w 438"/>
                  <a:gd name="T5" fmla="*/ 41 h 329"/>
                  <a:gd name="T6" fmla="*/ 347 w 438"/>
                  <a:gd name="T7" fmla="*/ 39 h 329"/>
                  <a:gd name="T8" fmla="*/ 304 w 438"/>
                  <a:gd name="T9" fmla="*/ 33 h 329"/>
                  <a:gd name="T10" fmla="*/ 292 w 438"/>
                  <a:gd name="T11" fmla="*/ 19 h 329"/>
                  <a:gd name="T12" fmla="*/ 286 w 438"/>
                  <a:gd name="T13" fmla="*/ 21 h 329"/>
                  <a:gd name="T14" fmla="*/ 255 w 438"/>
                  <a:gd name="T15" fmla="*/ 0 h 329"/>
                  <a:gd name="T16" fmla="*/ 214 w 438"/>
                  <a:gd name="T17" fmla="*/ 6 h 329"/>
                  <a:gd name="T18" fmla="*/ 216 w 438"/>
                  <a:gd name="T19" fmla="*/ 31 h 329"/>
                  <a:gd name="T20" fmla="*/ 224 w 438"/>
                  <a:gd name="T21" fmla="*/ 49 h 329"/>
                  <a:gd name="T22" fmla="*/ 226 w 438"/>
                  <a:gd name="T23" fmla="*/ 52 h 329"/>
                  <a:gd name="T24" fmla="*/ 218 w 438"/>
                  <a:gd name="T25" fmla="*/ 74 h 329"/>
                  <a:gd name="T26" fmla="*/ 177 w 438"/>
                  <a:gd name="T27" fmla="*/ 95 h 329"/>
                  <a:gd name="T28" fmla="*/ 162 w 438"/>
                  <a:gd name="T29" fmla="*/ 97 h 329"/>
                  <a:gd name="T30" fmla="*/ 125 w 438"/>
                  <a:gd name="T31" fmla="*/ 105 h 329"/>
                  <a:gd name="T32" fmla="*/ 64 w 438"/>
                  <a:gd name="T33" fmla="*/ 113 h 329"/>
                  <a:gd name="T34" fmla="*/ 20 w 438"/>
                  <a:gd name="T35" fmla="*/ 171 h 329"/>
                  <a:gd name="T36" fmla="*/ 121 w 438"/>
                  <a:gd name="T37" fmla="*/ 175 h 329"/>
                  <a:gd name="T38" fmla="*/ 144 w 438"/>
                  <a:gd name="T39" fmla="*/ 187 h 329"/>
                  <a:gd name="T40" fmla="*/ 88 w 438"/>
                  <a:gd name="T41" fmla="*/ 204 h 329"/>
                  <a:gd name="T42" fmla="*/ 10 w 438"/>
                  <a:gd name="T43" fmla="*/ 228 h 329"/>
                  <a:gd name="T44" fmla="*/ 0 w 438"/>
                  <a:gd name="T45" fmla="*/ 329 h 329"/>
                  <a:gd name="T46" fmla="*/ 57 w 438"/>
                  <a:gd name="T47" fmla="*/ 311 h 329"/>
                  <a:gd name="T48" fmla="*/ 84 w 438"/>
                  <a:gd name="T49" fmla="*/ 276 h 329"/>
                  <a:gd name="T50" fmla="*/ 121 w 438"/>
                  <a:gd name="T51" fmla="*/ 276 h 329"/>
                  <a:gd name="T52" fmla="*/ 162 w 438"/>
                  <a:gd name="T53" fmla="*/ 259 h 329"/>
                  <a:gd name="T54" fmla="*/ 181 w 438"/>
                  <a:gd name="T55" fmla="*/ 251 h 329"/>
                  <a:gd name="T56" fmla="*/ 238 w 438"/>
                  <a:gd name="T57" fmla="*/ 226 h 329"/>
                  <a:gd name="T58" fmla="*/ 300 w 438"/>
                  <a:gd name="T59" fmla="*/ 198 h 329"/>
                  <a:gd name="T60" fmla="*/ 372 w 438"/>
                  <a:gd name="T61" fmla="*/ 181 h 329"/>
                  <a:gd name="T62" fmla="*/ 352 w 438"/>
                  <a:gd name="T63" fmla="*/ 193 h 329"/>
                  <a:gd name="T64" fmla="*/ 395 w 438"/>
                  <a:gd name="T65" fmla="*/ 171 h 329"/>
                  <a:gd name="T66" fmla="*/ 428 w 438"/>
                  <a:gd name="T67" fmla="*/ 159 h 329"/>
                  <a:gd name="T68" fmla="*/ 434 w 438"/>
                  <a:gd name="T69" fmla="*/ 117 h 329"/>
                  <a:gd name="T70" fmla="*/ 438 w 438"/>
                  <a:gd name="T71" fmla="*/ 84 h 329"/>
                  <a:gd name="T72" fmla="*/ 434 w 438"/>
                  <a:gd name="T73" fmla="*/ 56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38" h="329">
                    <a:moveTo>
                      <a:pt x="434" y="56"/>
                    </a:moveTo>
                    <a:lnTo>
                      <a:pt x="405" y="68"/>
                    </a:lnTo>
                    <a:lnTo>
                      <a:pt x="368" y="41"/>
                    </a:lnTo>
                    <a:lnTo>
                      <a:pt x="347" y="39"/>
                    </a:lnTo>
                    <a:lnTo>
                      <a:pt x="304" y="33"/>
                    </a:lnTo>
                    <a:lnTo>
                      <a:pt x="292" y="19"/>
                    </a:lnTo>
                    <a:lnTo>
                      <a:pt x="286" y="21"/>
                    </a:lnTo>
                    <a:lnTo>
                      <a:pt x="255" y="0"/>
                    </a:lnTo>
                    <a:lnTo>
                      <a:pt x="214" y="6"/>
                    </a:lnTo>
                    <a:lnTo>
                      <a:pt x="216" y="31"/>
                    </a:lnTo>
                    <a:lnTo>
                      <a:pt x="224" y="49"/>
                    </a:lnTo>
                    <a:lnTo>
                      <a:pt x="226" y="52"/>
                    </a:lnTo>
                    <a:lnTo>
                      <a:pt x="218" y="74"/>
                    </a:lnTo>
                    <a:lnTo>
                      <a:pt x="177" y="95"/>
                    </a:lnTo>
                    <a:lnTo>
                      <a:pt x="162" y="97"/>
                    </a:lnTo>
                    <a:lnTo>
                      <a:pt x="125" y="105"/>
                    </a:lnTo>
                    <a:lnTo>
                      <a:pt x="64" y="113"/>
                    </a:lnTo>
                    <a:lnTo>
                      <a:pt x="20" y="171"/>
                    </a:lnTo>
                    <a:lnTo>
                      <a:pt x="121" y="175"/>
                    </a:lnTo>
                    <a:lnTo>
                      <a:pt x="144" y="187"/>
                    </a:lnTo>
                    <a:lnTo>
                      <a:pt x="88" y="204"/>
                    </a:lnTo>
                    <a:lnTo>
                      <a:pt x="10" y="228"/>
                    </a:lnTo>
                    <a:lnTo>
                      <a:pt x="0" y="329"/>
                    </a:lnTo>
                    <a:lnTo>
                      <a:pt x="57" y="311"/>
                    </a:lnTo>
                    <a:lnTo>
                      <a:pt x="84" y="276"/>
                    </a:lnTo>
                    <a:lnTo>
                      <a:pt x="121" y="276"/>
                    </a:lnTo>
                    <a:lnTo>
                      <a:pt x="162" y="259"/>
                    </a:lnTo>
                    <a:lnTo>
                      <a:pt x="181" y="251"/>
                    </a:lnTo>
                    <a:lnTo>
                      <a:pt x="238" y="226"/>
                    </a:lnTo>
                    <a:lnTo>
                      <a:pt x="300" y="198"/>
                    </a:lnTo>
                    <a:lnTo>
                      <a:pt x="372" y="181"/>
                    </a:lnTo>
                    <a:lnTo>
                      <a:pt x="352" y="193"/>
                    </a:lnTo>
                    <a:lnTo>
                      <a:pt x="395" y="171"/>
                    </a:lnTo>
                    <a:lnTo>
                      <a:pt x="428" y="159"/>
                    </a:lnTo>
                    <a:lnTo>
                      <a:pt x="434" y="117"/>
                    </a:lnTo>
                    <a:lnTo>
                      <a:pt x="438" y="84"/>
                    </a:lnTo>
                    <a:lnTo>
                      <a:pt x="434" y="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5" name="Freeform 14">
                <a:extLst>
                  <a:ext uri="{FF2B5EF4-FFF2-40B4-BE49-F238E27FC236}">
                    <a16:creationId xmlns:a16="http://schemas.microsoft.com/office/drawing/2014/main" id="{199E2216-9DF2-DA13-F9CE-B99B58891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8" y="5205413"/>
                <a:ext cx="1195388" cy="1306513"/>
              </a:xfrm>
              <a:custGeom>
                <a:avLst/>
                <a:gdLst>
                  <a:gd name="T0" fmla="*/ 707 w 753"/>
                  <a:gd name="T1" fmla="*/ 407 h 823"/>
                  <a:gd name="T2" fmla="*/ 753 w 753"/>
                  <a:gd name="T3" fmla="*/ 601 h 823"/>
                  <a:gd name="T4" fmla="*/ 652 w 753"/>
                  <a:gd name="T5" fmla="*/ 638 h 823"/>
                  <a:gd name="T6" fmla="*/ 635 w 753"/>
                  <a:gd name="T7" fmla="*/ 697 h 823"/>
                  <a:gd name="T8" fmla="*/ 611 w 753"/>
                  <a:gd name="T9" fmla="*/ 712 h 823"/>
                  <a:gd name="T10" fmla="*/ 572 w 753"/>
                  <a:gd name="T11" fmla="*/ 683 h 823"/>
                  <a:gd name="T12" fmla="*/ 557 w 753"/>
                  <a:gd name="T13" fmla="*/ 710 h 823"/>
                  <a:gd name="T14" fmla="*/ 578 w 753"/>
                  <a:gd name="T15" fmla="*/ 728 h 823"/>
                  <a:gd name="T16" fmla="*/ 532 w 753"/>
                  <a:gd name="T17" fmla="*/ 788 h 823"/>
                  <a:gd name="T18" fmla="*/ 399 w 753"/>
                  <a:gd name="T19" fmla="*/ 823 h 823"/>
                  <a:gd name="T20" fmla="*/ 390 w 753"/>
                  <a:gd name="T21" fmla="*/ 817 h 823"/>
                  <a:gd name="T22" fmla="*/ 370 w 753"/>
                  <a:gd name="T23" fmla="*/ 802 h 823"/>
                  <a:gd name="T24" fmla="*/ 368 w 753"/>
                  <a:gd name="T25" fmla="*/ 800 h 823"/>
                  <a:gd name="T26" fmla="*/ 323 w 753"/>
                  <a:gd name="T27" fmla="*/ 765 h 823"/>
                  <a:gd name="T28" fmla="*/ 290 w 753"/>
                  <a:gd name="T29" fmla="*/ 747 h 823"/>
                  <a:gd name="T30" fmla="*/ 279 w 753"/>
                  <a:gd name="T31" fmla="*/ 741 h 823"/>
                  <a:gd name="T32" fmla="*/ 148 w 753"/>
                  <a:gd name="T33" fmla="*/ 675 h 823"/>
                  <a:gd name="T34" fmla="*/ 140 w 753"/>
                  <a:gd name="T35" fmla="*/ 669 h 823"/>
                  <a:gd name="T36" fmla="*/ 51 w 753"/>
                  <a:gd name="T37" fmla="*/ 623 h 823"/>
                  <a:gd name="T38" fmla="*/ 139 w 753"/>
                  <a:gd name="T39" fmla="*/ 551 h 823"/>
                  <a:gd name="T40" fmla="*/ 140 w 753"/>
                  <a:gd name="T41" fmla="*/ 545 h 823"/>
                  <a:gd name="T42" fmla="*/ 156 w 753"/>
                  <a:gd name="T43" fmla="*/ 469 h 823"/>
                  <a:gd name="T44" fmla="*/ 158 w 753"/>
                  <a:gd name="T45" fmla="*/ 457 h 823"/>
                  <a:gd name="T46" fmla="*/ 166 w 753"/>
                  <a:gd name="T47" fmla="*/ 420 h 823"/>
                  <a:gd name="T48" fmla="*/ 166 w 753"/>
                  <a:gd name="T49" fmla="*/ 416 h 823"/>
                  <a:gd name="T50" fmla="*/ 197 w 753"/>
                  <a:gd name="T51" fmla="*/ 368 h 823"/>
                  <a:gd name="T52" fmla="*/ 191 w 753"/>
                  <a:gd name="T53" fmla="*/ 354 h 823"/>
                  <a:gd name="T54" fmla="*/ 183 w 753"/>
                  <a:gd name="T55" fmla="*/ 339 h 823"/>
                  <a:gd name="T56" fmla="*/ 172 w 753"/>
                  <a:gd name="T57" fmla="*/ 339 h 823"/>
                  <a:gd name="T58" fmla="*/ 140 w 753"/>
                  <a:gd name="T59" fmla="*/ 337 h 823"/>
                  <a:gd name="T60" fmla="*/ 137 w 753"/>
                  <a:gd name="T61" fmla="*/ 337 h 823"/>
                  <a:gd name="T62" fmla="*/ 129 w 753"/>
                  <a:gd name="T63" fmla="*/ 327 h 823"/>
                  <a:gd name="T64" fmla="*/ 0 w 753"/>
                  <a:gd name="T65" fmla="*/ 121 h 823"/>
                  <a:gd name="T66" fmla="*/ 111 w 753"/>
                  <a:gd name="T67" fmla="*/ 62 h 823"/>
                  <a:gd name="T68" fmla="*/ 140 w 753"/>
                  <a:gd name="T69" fmla="*/ 68 h 823"/>
                  <a:gd name="T70" fmla="*/ 158 w 753"/>
                  <a:gd name="T71" fmla="*/ 70 h 823"/>
                  <a:gd name="T72" fmla="*/ 308 w 753"/>
                  <a:gd name="T73" fmla="*/ 29 h 823"/>
                  <a:gd name="T74" fmla="*/ 347 w 753"/>
                  <a:gd name="T75" fmla="*/ 0 h 823"/>
                  <a:gd name="T76" fmla="*/ 421 w 753"/>
                  <a:gd name="T77" fmla="*/ 37 h 823"/>
                  <a:gd name="T78" fmla="*/ 438 w 753"/>
                  <a:gd name="T79" fmla="*/ 45 h 823"/>
                  <a:gd name="T80" fmla="*/ 438 w 753"/>
                  <a:gd name="T81" fmla="*/ 64 h 823"/>
                  <a:gd name="T82" fmla="*/ 469 w 753"/>
                  <a:gd name="T83" fmla="*/ 97 h 823"/>
                  <a:gd name="T84" fmla="*/ 537 w 753"/>
                  <a:gd name="T85" fmla="*/ 165 h 823"/>
                  <a:gd name="T86" fmla="*/ 563 w 753"/>
                  <a:gd name="T87" fmla="*/ 130 h 823"/>
                  <a:gd name="T88" fmla="*/ 596 w 753"/>
                  <a:gd name="T89" fmla="*/ 160 h 823"/>
                  <a:gd name="T90" fmla="*/ 604 w 753"/>
                  <a:gd name="T91" fmla="*/ 169 h 823"/>
                  <a:gd name="T92" fmla="*/ 627 w 753"/>
                  <a:gd name="T93" fmla="*/ 169 h 823"/>
                  <a:gd name="T94" fmla="*/ 650 w 753"/>
                  <a:gd name="T95" fmla="*/ 160 h 823"/>
                  <a:gd name="T96" fmla="*/ 668 w 753"/>
                  <a:gd name="T97" fmla="*/ 185 h 823"/>
                  <a:gd name="T98" fmla="*/ 679 w 753"/>
                  <a:gd name="T99" fmla="*/ 202 h 823"/>
                  <a:gd name="T100" fmla="*/ 674 w 753"/>
                  <a:gd name="T101" fmla="*/ 222 h 823"/>
                  <a:gd name="T102" fmla="*/ 670 w 753"/>
                  <a:gd name="T103" fmla="*/ 232 h 823"/>
                  <a:gd name="T104" fmla="*/ 703 w 753"/>
                  <a:gd name="T105" fmla="*/ 259 h 823"/>
                  <a:gd name="T106" fmla="*/ 697 w 753"/>
                  <a:gd name="T107" fmla="*/ 272 h 823"/>
                  <a:gd name="T108" fmla="*/ 689 w 753"/>
                  <a:gd name="T109" fmla="*/ 294 h 823"/>
                  <a:gd name="T110" fmla="*/ 707 w 753"/>
                  <a:gd name="T111" fmla="*/ 407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53" h="823">
                    <a:moveTo>
                      <a:pt x="707" y="407"/>
                    </a:moveTo>
                    <a:lnTo>
                      <a:pt x="753" y="601"/>
                    </a:lnTo>
                    <a:lnTo>
                      <a:pt x="652" y="638"/>
                    </a:lnTo>
                    <a:lnTo>
                      <a:pt x="635" y="697"/>
                    </a:lnTo>
                    <a:lnTo>
                      <a:pt x="611" y="712"/>
                    </a:lnTo>
                    <a:lnTo>
                      <a:pt x="572" y="683"/>
                    </a:lnTo>
                    <a:lnTo>
                      <a:pt x="557" y="710"/>
                    </a:lnTo>
                    <a:lnTo>
                      <a:pt x="578" y="728"/>
                    </a:lnTo>
                    <a:lnTo>
                      <a:pt x="532" y="788"/>
                    </a:lnTo>
                    <a:lnTo>
                      <a:pt x="399" y="823"/>
                    </a:lnTo>
                    <a:lnTo>
                      <a:pt x="390" y="817"/>
                    </a:lnTo>
                    <a:lnTo>
                      <a:pt x="370" y="802"/>
                    </a:lnTo>
                    <a:lnTo>
                      <a:pt x="368" y="800"/>
                    </a:lnTo>
                    <a:lnTo>
                      <a:pt x="323" y="765"/>
                    </a:lnTo>
                    <a:lnTo>
                      <a:pt x="290" y="747"/>
                    </a:lnTo>
                    <a:lnTo>
                      <a:pt x="279" y="741"/>
                    </a:lnTo>
                    <a:lnTo>
                      <a:pt x="148" y="675"/>
                    </a:lnTo>
                    <a:lnTo>
                      <a:pt x="140" y="669"/>
                    </a:lnTo>
                    <a:lnTo>
                      <a:pt x="51" y="623"/>
                    </a:lnTo>
                    <a:lnTo>
                      <a:pt x="139" y="551"/>
                    </a:lnTo>
                    <a:lnTo>
                      <a:pt x="140" y="545"/>
                    </a:lnTo>
                    <a:lnTo>
                      <a:pt x="156" y="469"/>
                    </a:lnTo>
                    <a:lnTo>
                      <a:pt x="158" y="457"/>
                    </a:lnTo>
                    <a:lnTo>
                      <a:pt x="166" y="420"/>
                    </a:lnTo>
                    <a:lnTo>
                      <a:pt x="166" y="416"/>
                    </a:lnTo>
                    <a:lnTo>
                      <a:pt x="197" y="368"/>
                    </a:lnTo>
                    <a:lnTo>
                      <a:pt x="191" y="354"/>
                    </a:lnTo>
                    <a:lnTo>
                      <a:pt x="183" y="339"/>
                    </a:lnTo>
                    <a:lnTo>
                      <a:pt x="172" y="339"/>
                    </a:lnTo>
                    <a:lnTo>
                      <a:pt x="140" y="337"/>
                    </a:lnTo>
                    <a:lnTo>
                      <a:pt x="137" y="337"/>
                    </a:lnTo>
                    <a:lnTo>
                      <a:pt x="129" y="327"/>
                    </a:lnTo>
                    <a:lnTo>
                      <a:pt x="0" y="121"/>
                    </a:lnTo>
                    <a:lnTo>
                      <a:pt x="111" y="62"/>
                    </a:lnTo>
                    <a:lnTo>
                      <a:pt x="140" y="68"/>
                    </a:lnTo>
                    <a:lnTo>
                      <a:pt x="158" y="70"/>
                    </a:lnTo>
                    <a:lnTo>
                      <a:pt x="308" y="29"/>
                    </a:lnTo>
                    <a:lnTo>
                      <a:pt x="347" y="0"/>
                    </a:lnTo>
                    <a:lnTo>
                      <a:pt x="421" y="37"/>
                    </a:lnTo>
                    <a:lnTo>
                      <a:pt x="438" y="45"/>
                    </a:lnTo>
                    <a:lnTo>
                      <a:pt x="438" y="64"/>
                    </a:lnTo>
                    <a:lnTo>
                      <a:pt x="469" y="97"/>
                    </a:lnTo>
                    <a:lnTo>
                      <a:pt x="537" y="165"/>
                    </a:lnTo>
                    <a:lnTo>
                      <a:pt x="563" y="130"/>
                    </a:lnTo>
                    <a:lnTo>
                      <a:pt x="596" y="160"/>
                    </a:lnTo>
                    <a:lnTo>
                      <a:pt x="604" y="169"/>
                    </a:lnTo>
                    <a:lnTo>
                      <a:pt x="627" y="169"/>
                    </a:lnTo>
                    <a:lnTo>
                      <a:pt x="650" y="160"/>
                    </a:lnTo>
                    <a:lnTo>
                      <a:pt x="668" y="185"/>
                    </a:lnTo>
                    <a:lnTo>
                      <a:pt x="679" y="202"/>
                    </a:lnTo>
                    <a:lnTo>
                      <a:pt x="674" y="222"/>
                    </a:lnTo>
                    <a:lnTo>
                      <a:pt x="670" y="232"/>
                    </a:lnTo>
                    <a:lnTo>
                      <a:pt x="703" y="259"/>
                    </a:lnTo>
                    <a:lnTo>
                      <a:pt x="697" y="272"/>
                    </a:lnTo>
                    <a:lnTo>
                      <a:pt x="689" y="294"/>
                    </a:lnTo>
                    <a:lnTo>
                      <a:pt x="707" y="4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6" name="Freeform 15">
                <a:extLst>
                  <a:ext uri="{FF2B5EF4-FFF2-40B4-BE49-F238E27FC236}">
                    <a16:creationId xmlns:a16="http://schemas.microsoft.com/office/drawing/2014/main" id="{0661F4A3-78B1-CA69-D7CD-F1873C8B9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338" y="4552950"/>
                <a:ext cx="1074738" cy="1152525"/>
              </a:xfrm>
              <a:custGeom>
                <a:avLst/>
                <a:gdLst>
                  <a:gd name="T0" fmla="*/ 677 w 677"/>
                  <a:gd name="T1" fmla="*/ 131 h 726"/>
                  <a:gd name="T2" fmla="*/ 671 w 677"/>
                  <a:gd name="T3" fmla="*/ 148 h 726"/>
                  <a:gd name="T4" fmla="*/ 644 w 677"/>
                  <a:gd name="T5" fmla="*/ 234 h 726"/>
                  <a:gd name="T6" fmla="*/ 640 w 677"/>
                  <a:gd name="T7" fmla="*/ 242 h 726"/>
                  <a:gd name="T8" fmla="*/ 636 w 677"/>
                  <a:gd name="T9" fmla="*/ 251 h 726"/>
                  <a:gd name="T10" fmla="*/ 634 w 677"/>
                  <a:gd name="T11" fmla="*/ 261 h 726"/>
                  <a:gd name="T12" fmla="*/ 632 w 677"/>
                  <a:gd name="T13" fmla="*/ 263 h 726"/>
                  <a:gd name="T14" fmla="*/ 634 w 677"/>
                  <a:gd name="T15" fmla="*/ 302 h 726"/>
                  <a:gd name="T16" fmla="*/ 634 w 677"/>
                  <a:gd name="T17" fmla="*/ 370 h 726"/>
                  <a:gd name="T18" fmla="*/ 634 w 677"/>
                  <a:gd name="T19" fmla="*/ 384 h 726"/>
                  <a:gd name="T20" fmla="*/ 597 w 677"/>
                  <a:gd name="T21" fmla="*/ 434 h 726"/>
                  <a:gd name="T22" fmla="*/ 617 w 677"/>
                  <a:gd name="T23" fmla="*/ 528 h 726"/>
                  <a:gd name="T24" fmla="*/ 605 w 677"/>
                  <a:gd name="T25" fmla="*/ 530 h 726"/>
                  <a:gd name="T26" fmla="*/ 580 w 677"/>
                  <a:gd name="T27" fmla="*/ 535 h 726"/>
                  <a:gd name="T28" fmla="*/ 576 w 677"/>
                  <a:gd name="T29" fmla="*/ 545 h 726"/>
                  <a:gd name="T30" fmla="*/ 506 w 677"/>
                  <a:gd name="T31" fmla="*/ 679 h 726"/>
                  <a:gd name="T32" fmla="*/ 467 w 677"/>
                  <a:gd name="T33" fmla="*/ 726 h 726"/>
                  <a:gd name="T34" fmla="*/ 424 w 677"/>
                  <a:gd name="T35" fmla="*/ 679 h 726"/>
                  <a:gd name="T36" fmla="*/ 372 w 677"/>
                  <a:gd name="T37" fmla="*/ 693 h 726"/>
                  <a:gd name="T38" fmla="*/ 194 w 677"/>
                  <a:gd name="T39" fmla="*/ 635 h 726"/>
                  <a:gd name="T40" fmla="*/ 192 w 677"/>
                  <a:gd name="T41" fmla="*/ 588 h 726"/>
                  <a:gd name="T42" fmla="*/ 111 w 677"/>
                  <a:gd name="T43" fmla="*/ 535 h 726"/>
                  <a:gd name="T44" fmla="*/ 101 w 677"/>
                  <a:gd name="T45" fmla="*/ 481 h 726"/>
                  <a:gd name="T46" fmla="*/ 93 w 677"/>
                  <a:gd name="T47" fmla="*/ 438 h 726"/>
                  <a:gd name="T48" fmla="*/ 82 w 677"/>
                  <a:gd name="T49" fmla="*/ 378 h 726"/>
                  <a:gd name="T50" fmla="*/ 66 w 677"/>
                  <a:gd name="T51" fmla="*/ 349 h 726"/>
                  <a:gd name="T52" fmla="*/ 52 w 677"/>
                  <a:gd name="T53" fmla="*/ 325 h 726"/>
                  <a:gd name="T54" fmla="*/ 29 w 677"/>
                  <a:gd name="T55" fmla="*/ 279 h 726"/>
                  <a:gd name="T56" fmla="*/ 0 w 677"/>
                  <a:gd name="T57" fmla="*/ 226 h 726"/>
                  <a:gd name="T58" fmla="*/ 10 w 677"/>
                  <a:gd name="T59" fmla="*/ 193 h 726"/>
                  <a:gd name="T60" fmla="*/ 23 w 677"/>
                  <a:gd name="T61" fmla="*/ 148 h 726"/>
                  <a:gd name="T62" fmla="*/ 78 w 677"/>
                  <a:gd name="T63" fmla="*/ 137 h 726"/>
                  <a:gd name="T64" fmla="*/ 95 w 677"/>
                  <a:gd name="T65" fmla="*/ 117 h 726"/>
                  <a:gd name="T66" fmla="*/ 113 w 677"/>
                  <a:gd name="T67" fmla="*/ 100 h 726"/>
                  <a:gd name="T68" fmla="*/ 189 w 677"/>
                  <a:gd name="T69" fmla="*/ 92 h 726"/>
                  <a:gd name="T70" fmla="*/ 198 w 677"/>
                  <a:gd name="T71" fmla="*/ 92 h 726"/>
                  <a:gd name="T72" fmla="*/ 198 w 677"/>
                  <a:gd name="T73" fmla="*/ 92 h 726"/>
                  <a:gd name="T74" fmla="*/ 204 w 677"/>
                  <a:gd name="T75" fmla="*/ 92 h 726"/>
                  <a:gd name="T76" fmla="*/ 220 w 677"/>
                  <a:gd name="T77" fmla="*/ 90 h 726"/>
                  <a:gd name="T78" fmla="*/ 239 w 677"/>
                  <a:gd name="T79" fmla="*/ 88 h 726"/>
                  <a:gd name="T80" fmla="*/ 294 w 677"/>
                  <a:gd name="T81" fmla="*/ 84 h 726"/>
                  <a:gd name="T82" fmla="*/ 381 w 677"/>
                  <a:gd name="T83" fmla="*/ 76 h 726"/>
                  <a:gd name="T84" fmla="*/ 391 w 677"/>
                  <a:gd name="T85" fmla="*/ 74 h 726"/>
                  <a:gd name="T86" fmla="*/ 397 w 677"/>
                  <a:gd name="T87" fmla="*/ 74 h 726"/>
                  <a:gd name="T88" fmla="*/ 401 w 677"/>
                  <a:gd name="T89" fmla="*/ 72 h 726"/>
                  <a:gd name="T90" fmla="*/ 453 w 677"/>
                  <a:gd name="T91" fmla="*/ 33 h 726"/>
                  <a:gd name="T92" fmla="*/ 498 w 677"/>
                  <a:gd name="T93" fmla="*/ 0 h 726"/>
                  <a:gd name="T94" fmla="*/ 605 w 677"/>
                  <a:gd name="T95" fmla="*/ 98 h 726"/>
                  <a:gd name="T96" fmla="*/ 624 w 677"/>
                  <a:gd name="T97" fmla="*/ 117 h 726"/>
                  <a:gd name="T98" fmla="*/ 628 w 677"/>
                  <a:gd name="T99" fmla="*/ 121 h 726"/>
                  <a:gd name="T100" fmla="*/ 656 w 677"/>
                  <a:gd name="T101" fmla="*/ 127 h 726"/>
                  <a:gd name="T102" fmla="*/ 677 w 677"/>
                  <a:gd name="T103" fmla="*/ 131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7" h="726">
                    <a:moveTo>
                      <a:pt x="677" y="131"/>
                    </a:moveTo>
                    <a:lnTo>
                      <a:pt x="671" y="148"/>
                    </a:lnTo>
                    <a:lnTo>
                      <a:pt x="644" y="234"/>
                    </a:lnTo>
                    <a:lnTo>
                      <a:pt x="640" y="242"/>
                    </a:lnTo>
                    <a:lnTo>
                      <a:pt x="636" y="251"/>
                    </a:lnTo>
                    <a:lnTo>
                      <a:pt x="634" y="261"/>
                    </a:lnTo>
                    <a:lnTo>
                      <a:pt x="632" y="263"/>
                    </a:lnTo>
                    <a:lnTo>
                      <a:pt x="634" y="302"/>
                    </a:lnTo>
                    <a:lnTo>
                      <a:pt x="634" y="370"/>
                    </a:lnTo>
                    <a:lnTo>
                      <a:pt x="634" y="384"/>
                    </a:lnTo>
                    <a:lnTo>
                      <a:pt x="597" y="434"/>
                    </a:lnTo>
                    <a:lnTo>
                      <a:pt x="617" y="528"/>
                    </a:lnTo>
                    <a:lnTo>
                      <a:pt x="605" y="530"/>
                    </a:lnTo>
                    <a:lnTo>
                      <a:pt x="580" y="535"/>
                    </a:lnTo>
                    <a:lnTo>
                      <a:pt x="576" y="545"/>
                    </a:lnTo>
                    <a:lnTo>
                      <a:pt x="506" y="679"/>
                    </a:lnTo>
                    <a:lnTo>
                      <a:pt x="467" y="726"/>
                    </a:lnTo>
                    <a:lnTo>
                      <a:pt x="424" y="679"/>
                    </a:lnTo>
                    <a:lnTo>
                      <a:pt x="372" y="693"/>
                    </a:lnTo>
                    <a:lnTo>
                      <a:pt x="194" y="635"/>
                    </a:lnTo>
                    <a:lnTo>
                      <a:pt x="192" y="588"/>
                    </a:lnTo>
                    <a:lnTo>
                      <a:pt x="111" y="535"/>
                    </a:lnTo>
                    <a:lnTo>
                      <a:pt x="101" y="481"/>
                    </a:lnTo>
                    <a:lnTo>
                      <a:pt x="93" y="438"/>
                    </a:lnTo>
                    <a:lnTo>
                      <a:pt x="82" y="378"/>
                    </a:lnTo>
                    <a:lnTo>
                      <a:pt x="66" y="349"/>
                    </a:lnTo>
                    <a:lnTo>
                      <a:pt x="52" y="325"/>
                    </a:lnTo>
                    <a:lnTo>
                      <a:pt x="29" y="279"/>
                    </a:lnTo>
                    <a:lnTo>
                      <a:pt x="0" y="226"/>
                    </a:lnTo>
                    <a:lnTo>
                      <a:pt x="10" y="193"/>
                    </a:lnTo>
                    <a:lnTo>
                      <a:pt x="23" y="148"/>
                    </a:lnTo>
                    <a:lnTo>
                      <a:pt x="78" y="137"/>
                    </a:lnTo>
                    <a:lnTo>
                      <a:pt x="95" y="117"/>
                    </a:lnTo>
                    <a:lnTo>
                      <a:pt x="113" y="100"/>
                    </a:lnTo>
                    <a:lnTo>
                      <a:pt x="189" y="92"/>
                    </a:lnTo>
                    <a:lnTo>
                      <a:pt x="198" y="92"/>
                    </a:lnTo>
                    <a:lnTo>
                      <a:pt x="198" y="92"/>
                    </a:lnTo>
                    <a:lnTo>
                      <a:pt x="204" y="92"/>
                    </a:lnTo>
                    <a:lnTo>
                      <a:pt x="220" y="90"/>
                    </a:lnTo>
                    <a:lnTo>
                      <a:pt x="239" y="88"/>
                    </a:lnTo>
                    <a:lnTo>
                      <a:pt x="294" y="84"/>
                    </a:lnTo>
                    <a:lnTo>
                      <a:pt x="381" y="76"/>
                    </a:lnTo>
                    <a:lnTo>
                      <a:pt x="391" y="74"/>
                    </a:lnTo>
                    <a:lnTo>
                      <a:pt x="397" y="74"/>
                    </a:lnTo>
                    <a:lnTo>
                      <a:pt x="401" y="72"/>
                    </a:lnTo>
                    <a:lnTo>
                      <a:pt x="453" y="33"/>
                    </a:lnTo>
                    <a:lnTo>
                      <a:pt x="498" y="0"/>
                    </a:lnTo>
                    <a:lnTo>
                      <a:pt x="605" y="98"/>
                    </a:lnTo>
                    <a:lnTo>
                      <a:pt x="624" y="117"/>
                    </a:lnTo>
                    <a:lnTo>
                      <a:pt x="628" y="121"/>
                    </a:lnTo>
                    <a:lnTo>
                      <a:pt x="656" y="127"/>
                    </a:lnTo>
                    <a:lnTo>
                      <a:pt x="677" y="1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7" name="Freeform 16">
                <a:extLst>
                  <a:ext uri="{FF2B5EF4-FFF2-40B4-BE49-F238E27FC236}">
                    <a16:creationId xmlns:a16="http://schemas.microsoft.com/office/drawing/2014/main" id="{5366CB35-5A40-DBD1-6C17-30B773543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613" y="4760913"/>
                <a:ext cx="1093788" cy="931863"/>
              </a:xfrm>
              <a:custGeom>
                <a:avLst/>
                <a:gdLst>
                  <a:gd name="T0" fmla="*/ 346 w 689"/>
                  <a:gd name="T1" fmla="*/ 95 h 587"/>
                  <a:gd name="T2" fmla="*/ 471 w 689"/>
                  <a:gd name="T3" fmla="*/ 146 h 587"/>
                  <a:gd name="T4" fmla="*/ 494 w 689"/>
                  <a:gd name="T5" fmla="*/ 224 h 587"/>
                  <a:gd name="T6" fmla="*/ 541 w 689"/>
                  <a:gd name="T7" fmla="*/ 288 h 587"/>
                  <a:gd name="T8" fmla="*/ 675 w 689"/>
                  <a:gd name="T9" fmla="*/ 274 h 587"/>
                  <a:gd name="T10" fmla="*/ 687 w 689"/>
                  <a:gd name="T11" fmla="*/ 352 h 587"/>
                  <a:gd name="T12" fmla="*/ 689 w 689"/>
                  <a:gd name="T13" fmla="*/ 369 h 587"/>
                  <a:gd name="T14" fmla="*/ 669 w 689"/>
                  <a:gd name="T15" fmla="*/ 387 h 587"/>
                  <a:gd name="T16" fmla="*/ 593 w 689"/>
                  <a:gd name="T17" fmla="*/ 451 h 587"/>
                  <a:gd name="T18" fmla="*/ 517 w 689"/>
                  <a:gd name="T19" fmla="*/ 445 h 587"/>
                  <a:gd name="T20" fmla="*/ 457 w 689"/>
                  <a:gd name="T21" fmla="*/ 473 h 587"/>
                  <a:gd name="T22" fmla="*/ 420 w 689"/>
                  <a:gd name="T23" fmla="*/ 461 h 587"/>
                  <a:gd name="T24" fmla="*/ 407 w 689"/>
                  <a:gd name="T25" fmla="*/ 482 h 587"/>
                  <a:gd name="T26" fmla="*/ 393 w 689"/>
                  <a:gd name="T27" fmla="*/ 480 h 587"/>
                  <a:gd name="T28" fmla="*/ 387 w 689"/>
                  <a:gd name="T29" fmla="*/ 478 h 587"/>
                  <a:gd name="T30" fmla="*/ 371 w 689"/>
                  <a:gd name="T31" fmla="*/ 475 h 587"/>
                  <a:gd name="T32" fmla="*/ 370 w 689"/>
                  <a:gd name="T33" fmla="*/ 473 h 587"/>
                  <a:gd name="T34" fmla="*/ 348 w 689"/>
                  <a:gd name="T35" fmla="*/ 482 h 587"/>
                  <a:gd name="T36" fmla="*/ 344 w 689"/>
                  <a:gd name="T37" fmla="*/ 482 h 587"/>
                  <a:gd name="T38" fmla="*/ 336 w 689"/>
                  <a:gd name="T39" fmla="*/ 517 h 587"/>
                  <a:gd name="T40" fmla="*/ 290 w 689"/>
                  <a:gd name="T41" fmla="*/ 525 h 587"/>
                  <a:gd name="T42" fmla="*/ 264 w 689"/>
                  <a:gd name="T43" fmla="*/ 554 h 587"/>
                  <a:gd name="T44" fmla="*/ 251 w 689"/>
                  <a:gd name="T45" fmla="*/ 570 h 587"/>
                  <a:gd name="T46" fmla="*/ 226 w 689"/>
                  <a:gd name="T47" fmla="*/ 562 h 587"/>
                  <a:gd name="T48" fmla="*/ 226 w 689"/>
                  <a:gd name="T49" fmla="*/ 564 h 587"/>
                  <a:gd name="T50" fmla="*/ 220 w 689"/>
                  <a:gd name="T51" fmla="*/ 582 h 587"/>
                  <a:gd name="T52" fmla="*/ 220 w 689"/>
                  <a:gd name="T53" fmla="*/ 587 h 587"/>
                  <a:gd name="T54" fmla="*/ 218 w 689"/>
                  <a:gd name="T55" fmla="*/ 587 h 587"/>
                  <a:gd name="T56" fmla="*/ 210 w 689"/>
                  <a:gd name="T57" fmla="*/ 584 h 587"/>
                  <a:gd name="T58" fmla="*/ 91 w 689"/>
                  <a:gd name="T59" fmla="*/ 529 h 587"/>
                  <a:gd name="T60" fmla="*/ 0 w 689"/>
                  <a:gd name="T61" fmla="*/ 548 h 587"/>
                  <a:gd name="T62" fmla="*/ 70 w 689"/>
                  <a:gd name="T63" fmla="*/ 414 h 587"/>
                  <a:gd name="T64" fmla="*/ 74 w 689"/>
                  <a:gd name="T65" fmla="*/ 404 h 587"/>
                  <a:gd name="T66" fmla="*/ 99 w 689"/>
                  <a:gd name="T67" fmla="*/ 399 h 587"/>
                  <a:gd name="T68" fmla="*/ 111 w 689"/>
                  <a:gd name="T69" fmla="*/ 397 h 587"/>
                  <a:gd name="T70" fmla="*/ 91 w 689"/>
                  <a:gd name="T71" fmla="*/ 303 h 587"/>
                  <a:gd name="T72" fmla="*/ 128 w 689"/>
                  <a:gd name="T73" fmla="*/ 253 h 587"/>
                  <a:gd name="T74" fmla="*/ 128 w 689"/>
                  <a:gd name="T75" fmla="*/ 239 h 587"/>
                  <a:gd name="T76" fmla="*/ 128 w 689"/>
                  <a:gd name="T77" fmla="*/ 171 h 587"/>
                  <a:gd name="T78" fmla="*/ 126 w 689"/>
                  <a:gd name="T79" fmla="*/ 132 h 587"/>
                  <a:gd name="T80" fmla="*/ 128 w 689"/>
                  <a:gd name="T81" fmla="*/ 130 h 587"/>
                  <a:gd name="T82" fmla="*/ 130 w 689"/>
                  <a:gd name="T83" fmla="*/ 120 h 587"/>
                  <a:gd name="T84" fmla="*/ 134 w 689"/>
                  <a:gd name="T85" fmla="*/ 111 h 587"/>
                  <a:gd name="T86" fmla="*/ 138 w 689"/>
                  <a:gd name="T87" fmla="*/ 103 h 587"/>
                  <a:gd name="T88" fmla="*/ 165 w 689"/>
                  <a:gd name="T89" fmla="*/ 17 h 587"/>
                  <a:gd name="T90" fmla="*/ 171 w 689"/>
                  <a:gd name="T91" fmla="*/ 0 h 587"/>
                  <a:gd name="T92" fmla="*/ 189 w 689"/>
                  <a:gd name="T93" fmla="*/ 2 h 587"/>
                  <a:gd name="T94" fmla="*/ 239 w 689"/>
                  <a:gd name="T95" fmla="*/ 4 h 587"/>
                  <a:gd name="T96" fmla="*/ 268 w 689"/>
                  <a:gd name="T97" fmla="*/ 6 h 587"/>
                  <a:gd name="T98" fmla="*/ 292 w 689"/>
                  <a:gd name="T99" fmla="*/ 80 h 587"/>
                  <a:gd name="T100" fmla="*/ 346 w 689"/>
                  <a:gd name="T101" fmla="*/ 95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89" h="587">
                    <a:moveTo>
                      <a:pt x="346" y="95"/>
                    </a:moveTo>
                    <a:lnTo>
                      <a:pt x="471" y="146"/>
                    </a:lnTo>
                    <a:lnTo>
                      <a:pt x="494" y="224"/>
                    </a:lnTo>
                    <a:lnTo>
                      <a:pt x="541" y="288"/>
                    </a:lnTo>
                    <a:lnTo>
                      <a:pt x="675" y="274"/>
                    </a:lnTo>
                    <a:lnTo>
                      <a:pt x="687" y="352"/>
                    </a:lnTo>
                    <a:lnTo>
                      <a:pt x="689" y="369"/>
                    </a:lnTo>
                    <a:lnTo>
                      <a:pt x="669" y="387"/>
                    </a:lnTo>
                    <a:lnTo>
                      <a:pt x="593" y="451"/>
                    </a:lnTo>
                    <a:lnTo>
                      <a:pt x="517" y="445"/>
                    </a:lnTo>
                    <a:lnTo>
                      <a:pt x="457" y="473"/>
                    </a:lnTo>
                    <a:lnTo>
                      <a:pt x="420" y="461"/>
                    </a:lnTo>
                    <a:lnTo>
                      <a:pt x="407" y="482"/>
                    </a:lnTo>
                    <a:lnTo>
                      <a:pt x="393" y="480"/>
                    </a:lnTo>
                    <a:lnTo>
                      <a:pt x="387" y="478"/>
                    </a:lnTo>
                    <a:lnTo>
                      <a:pt x="371" y="475"/>
                    </a:lnTo>
                    <a:lnTo>
                      <a:pt x="370" y="473"/>
                    </a:lnTo>
                    <a:lnTo>
                      <a:pt x="348" y="482"/>
                    </a:lnTo>
                    <a:lnTo>
                      <a:pt x="344" y="482"/>
                    </a:lnTo>
                    <a:lnTo>
                      <a:pt x="336" y="517"/>
                    </a:lnTo>
                    <a:lnTo>
                      <a:pt x="290" y="525"/>
                    </a:lnTo>
                    <a:lnTo>
                      <a:pt x="264" y="554"/>
                    </a:lnTo>
                    <a:lnTo>
                      <a:pt x="251" y="570"/>
                    </a:lnTo>
                    <a:lnTo>
                      <a:pt x="226" y="562"/>
                    </a:lnTo>
                    <a:lnTo>
                      <a:pt x="226" y="564"/>
                    </a:lnTo>
                    <a:lnTo>
                      <a:pt x="220" y="582"/>
                    </a:lnTo>
                    <a:lnTo>
                      <a:pt x="220" y="587"/>
                    </a:lnTo>
                    <a:lnTo>
                      <a:pt x="218" y="587"/>
                    </a:lnTo>
                    <a:lnTo>
                      <a:pt x="210" y="584"/>
                    </a:lnTo>
                    <a:lnTo>
                      <a:pt x="91" y="529"/>
                    </a:lnTo>
                    <a:lnTo>
                      <a:pt x="0" y="548"/>
                    </a:lnTo>
                    <a:lnTo>
                      <a:pt x="70" y="414"/>
                    </a:lnTo>
                    <a:lnTo>
                      <a:pt x="74" y="404"/>
                    </a:lnTo>
                    <a:lnTo>
                      <a:pt x="99" y="399"/>
                    </a:lnTo>
                    <a:lnTo>
                      <a:pt x="111" y="397"/>
                    </a:lnTo>
                    <a:lnTo>
                      <a:pt x="91" y="303"/>
                    </a:lnTo>
                    <a:lnTo>
                      <a:pt x="128" y="253"/>
                    </a:lnTo>
                    <a:lnTo>
                      <a:pt x="128" y="239"/>
                    </a:lnTo>
                    <a:lnTo>
                      <a:pt x="128" y="171"/>
                    </a:lnTo>
                    <a:lnTo>
                      <a:pt x="126" y="132"/>
                    </a:lnTo>
                    <a:lnTo>
                      <a:pt x="128" y="130"/>
                    </a:lnTo>
                    <a:lnTo>
                      <a:pt x="130" y="120"/>
                    </a:lnTo>
                    <a:lnTo>
                      <a:pt x="134" y="111"/>
                    </a:lnTo>
                    <a:lnTo>
                      <a:pt x="138" y="103"/>
                    </a:lnTo>
                    <a:lnTo>
                      <a:pt x="165" y="17"/>
                    </a:lnTo>
                    <a:lnTo>
                      <a:pt x="171" y="0"/>
                    </a:lnTo>
                    <a:lnTo>
                      <a:pt x="189" y="2"/>
                    </a:lnTo>
                    <a:lnTo>
                      <a:pt x="239" y="4"/>
                    </a:lnTo>
                    <a:lnTo>
                      <a:pt x="268" y="6"/>
                    </a:lnTo>
                    <a:lnTo>
                      <a:pt x="292" y="80"/>
                    </a:lnTo>
                    <a:lnTo>
                      <a:pt x="346" y="9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8" name="Freeform 17">
                <a:extLst>
                  <a:ext uri="{FF2B5EF4-FFF2-40B4-BE49-F238E27FC236}">
                    <a16:creationId xmlns:a16="http://schemas.microsoft.com/office/drawing/2014/main" id="{3DC9EC80-3257-02CE-C902-9775AC721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6300" y="4029075"/>
                <a:ext cx="360363" cy="403225"/>
              </a:xfrm>
              <a:custGeom>
                <a:avLst/>
                <a:gdLst>
                  <a:gd name="T0" fmla="*/ 210 w 227"/>
                  <a:gd name="T1" fmla="*/ 42 h 254"/>
                  <a:gd name="T2" fmla="*/ 220 w 227"/>
                  <a:gd name="T3" fmla="*/ 52 h 254"/>
                  <a:gd name="T4" fmla="*/ 227 w 227"/>
                  <a:gd name="T5" fmla="*/ 60 h 254"/>
                  <a:gd name="T6" fmla="*/ 202 w 227"/>
                  <a:gd name="T7" fmla="*/ 109 h 254"/>
                  <a:gd name="T8" fmla="*/ 194 w 227"/>
                  <a:gd name="T9" fmla="*/ 126 h 254"/>
                  <a:gd name="T10" fmla="*/ 161 w 227"/>
                  <a:gd name="T11" fmla="*/ 208 h 254"/>
                  <a:gd name="T12" fmla="*/ 134 w 227"/>
                  <a:gd name="T13" fmla="*/ 221 h 254"/>
                  <a:gd name="T14" fmla="*/ 118 w 227"/>
                  <a:gd name="T15" fmla="*/ 212 h 254"/>
                  <a:gd name="T16" fmla="*/ 50 w 227"/>
                  <a:gd name="T17" fmla="*/ 254 h 254"/>
                  <a:gd name="T18" fmla="*/ 7 w 227"/>
                  <a:gd name="T19" fmla="*/ 247 h 254"/>
                  <a:gd name="T20" fmla="*/ 13 w 227"/>
                  <a:gd name="T21" fmla="*/ 194 h 254"/>
                  <a:gd name="T22" fmla="*/ 0 w 227"/>
                  <a:gd name="T23" fmla="*/ 130 h 254"/>
                  <a:gd name="T24" fmla="*/ 5 w 227"/>
                  <a:gd name="T25" fmla="*/ 112 h 254"/>
                  <a:gd name="T26" fmla="*/ 23 w 227"/>
                  <a:gd name="T27" fmla="*/ 72 h 254"/>
                  <a:gd name="T28" fmla="*/ 9 w 227"/>
                  <a:gd name="T29" fmla="*/ 73 h 254"/>
                  <a:gd name="T30" fmla="*/ 9 w 227"/>
                  <a:gd name="T31" fmla="*/ 44 h 254"/>
                  <a:gd name="T32" fmla="*/ 9 w 227"/>
                  <a:gd name="T33" fmla="*/ 37 h 254"/>
                  <a:gd name="T34" fmla="*/ 11 w 227"/>
                  <a:gd name="T35" fmla="*/ 35 h 254"/>
                  <a:gd name="T36" fmla="*/ 52 w 227"/>
                  <a:gd name="T37" fmla="*/ 9 h 254"/>
                  <a:gd name="T38" fmla="*/ 97 w 227"/>
                  <a:gd name="T39" fmla="*/ 0 h 254"/>
                  <a:gd name="T40" fmla="*/ 103 w 227"/>
                  <a:gd name="T41" fmla="*/ 11 h 254"/>
                  <a:gd name="T42" fmla="*/ 126 w 227"/>
                  <a:gd name="T43" fmla="*/ 35 h 254"/>
                  <a:gd name="T44" fmla="*/ 167 w 227"/>
                  <a:gd name="T45" fmla="*/ 52 h 254"/>
                  <a:gd name="T46" fmla="*/ 198 w 227"/>
                  <a:gd name="T47" fmla="*/ 46 h 254"/>
                  <a:gd name="T48" fmla="*/ 208 w 227"/>
                  <a:gd name="T49" fmla="*/ 44 h 254"/>
                  <a:gd name="T50" fmla="*/ 210 w 227"/>
                  <a:gd name="T51" fmla="*/ 42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7" h="254">
                    <a:moveTo>
                      <a:pt x="210" y="42"/>
                    </a:moveTo>
                    <a:lnTo>
                      <a:pt x="220" y="52"/>
                    </a:lnTo>
                    <a:lnTo>
                      <a:pt x="227" y="60"/>
                    </a:lnTo>
                    <a:lnTo>
                      <a:pt x="202" y="109"/>
                    </a:lnTo>
                    <a:lnTo>
                      <a:pt x="194" y="126"/>
                    </a:lnTo>
                    <a:lnTo>
                      <a:pt x="161" y="208"/>
                    </a:lnTo>
                    <a:lnTo>
                      <a:pt x="134" y="221"/>
                    </a:lnTo>
                    <a:lnTo>
                      <a:pt x="118" y="212"/>
                    </a:lnTo>
                    <a:lnTo>
                      <a:pt x="50" y="254"/>
                    </a:lnTo>
                    <a:lnTo>
                      <a:pt x="7" y="247"/>
                    </a:lnTo>
                    <a:lnTo>
                      <a:pt x="13" y="194"/>
                    </a:lnTo>
                    <a:lnTo>
                      <a:pt x="0" y="130"/>
                    </a:lnTo>
                    <a:lnTo>
                      <a:pt x="5" y="112"/>
                    </a:lnTo>
                    <a:lnTo>
                      <a:pt x="23" y="72"/>
                    </a:lnTo>
                    <a:lnTo>
                      <a:pt x="9" y="73"/>
                    </a:lnTo>
                    <a:lnTo>
                      <a:pt x="9" y="44"/>
                    </a:lnTo>
                    <a:lnTo>
                      <a:pt x="9" y="37"/>
                    </a:lnTo>
                    <a:lnTo>
                      <a:pt x="11" y="35"/>
                    </a:lnTo>
                    <a:lnTo>
                      <a:pt x="52" y="9"/>
                    </a:lnTo>
                    <a:lnTo>
                      <a:pt x="97" y="0"/>
                    </a:lnTo>
                    <a:lnTo>
                      <a:pt x="103" y="11"/>
                    </a:lnTo>
                    <a:lnTo>
                      <a:pt x="126" y="35"/>
                    </a:lnTo>
                    <a:lnTo>
                      <a:pt x="167" y="52"/>
                    </a:lnTo>
                    <a:lnTo>
                      <a:pt x="198" y="46"/>
                    </a:lnTo>
                    <a:lnTo>
                      <a:pt x="208" y="44"/>
                    </a:lnTo>
                    <a:lnTo>
                      <a:pt x="210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19" name="Freeform 18">
                <a:extLst>
                  <a:ext uri="{FF2B5EF4-FFF2-40B4-BE49-F238E27FC236}">
                    <a16:creationId xmlns:a16="http://schemas.microsoft.com/office/drawing/2014/main" id="{2A357C67-293A-F2A8-2F9C-F40BE09F5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63" y="5346700"/>
                <a:ext cx="1163638" cy="1214438"/>
              </a:xfrm>
              <a:custGeom>
                <a:avLst/>
                <a:gdLst>
                  <a:gd name="T0" fmla="*/ 665 w 733"/>
                  <a:gd name="T1" fmla="*/ 178 h 765"/>
                  <a:gd name="T2" fmla="*/ 650 w 733"/>
                  <a:gd name="T3" fmla="*/ 224 h 765"/>
                  <a:gd name="T4" fmla="*/ 638 w 733"/>
                  <a:gd name="T5" fmla="*/ 263 h 765"/>
                  <a:gd name="T6" fmla="*/ 630 w 733"/>
                  <a:gd name="T7" fmla="*/ 288 h 765"/>
                  <a:gd name="T8" fmla="*/ 619 w 733"/>
                  <a:gd name="T9" fmla="*/ 323 h 765"/>
                  <a:gd name="T10" fmla="*/ 638 w 733"/>
                  <a:gd name="T11" fmla="*/ 395 h 765"/>
                  <a:gd name="T12" fmla="*/ 667 w 733"/>
                  <a:gd name="T13" fmla="*/ 503 h 765"/>
                  <a:gd name="T14" fmla="*/ 691 w 733"/>
                  <a:gd name="T15" fmla="*/ 586 h 765"/>
                  <a:gd name="T16" fmla="*/ 714 w 733"/>
                  <a:gd name="T17" fmla="*/ 668 h 765"/>
                  <a:gd name="T18" fmla="*/ 727 w 733"/>
                  <a:gd name="T19" fmla="*/ 719 h 765"/>
                  <a:gd name="T20" fmla="*/ 650 w 733"/>
                  <a:gd name="T21" fmla="*/ 765 h 765"/>
                  <a:gd name="T22" fmla="*/ 552 w 733"/>
                  <a:gd name="T23" fmla="*/ 693 h 765"/>
                  <a:gd name="T24" fmla="*/ 500 w 733"/>
                  <a:gd name="T25" fmla="*/ 676 h 765"/>
                  <a:gd name="T26" fmla="*/ 408 w 733"/>
                  <a:gd name="T27" fmla="*/ 648 h 765"/>
                  <a:gd name="T28" fmla="*/ 373 w 733"/>
                  <a:gd name="T29" fmla="*/ 697 h 765"/>
                  <a:gd name="T30" fmla="*/ 344 w 733"/>
                  <a:gd name="T31" fmla="*/ 647 h 765"/>
                  <a:gd name="T32" fmla="*/ 297 w 733"/>
                  <a:gd name="T33" fmla="*/ 652 h 765"/>
                  <a:gd name="T34" fmla="*/ 220 w 733"/>
                  <a:gd name="T35" fmla="*/ 551 h 765"/>
                  <a:gd name="T36" fmla="*/ 130 w 733"/>
                  <a:gd name="T37" fmla="*/ 440 h 765"/>
                  <a:gd name="T38" fmla="*/ 111 w 733"/>
                  <a:gd name="T39" fmla="*/ 431 h 765"/>
                  <a:gd name="T40" fmla="*/ 76 w 733"/>
                  <a:gd name="T41" fmla="*/ 411 h 765"/>
                  <a:gd name="T42" fmla="*/ 41 w 733"/>
                  <a:gd name="T43" fmla="*/ 345 h 765"/>
                  <a:gd name="T44" fmla="*/ 25 w 733"/>
                  <a:gd name="T45" fmla="*/ 263 h 765"/>
                  <a:gd name="T46" fmla="*/ 0 w 733"/>
                  <a:gd name="T47" fmla="*/ 218 h 765"/>
                  <a:gd name="T48" fmla="*/ 6 w 733"/>
                  <a:gd name="T49" fmla="*/ 195 h 765"/>
                  <a:gd name="T50" fmla="*/ 31 w 733"/>
                  <a:gd name="T51" fmla="*/ 201 h 765"/>
                  <a:gd name="T52" fmla="*/ 70 w 733"/>
                  <a:gd name="T53" fmla="*/ 156 h 765"/>
                  <a:gd name="T54" fmla="*/ 124 w 733"/>
                  <a:gd name="T55" fmla="*/ 113 h 765"/>
                  <a:gd name="T56" fmla="*/ 150 w 733"/>
                  <a:gd name="T57" fmla="*/ 104 h 765"/>
                  <a:gd name="T58" fmla="*/ 167 w 733"/>
                  <a:gd name="T59" fmla="*/ 109 h 765"/>
                  <a:gd name="T60" fmla="*/ 187 w 733"/>
                  <a:gd name="T61" fmla="*/ 113 h 765"/>
                  <a:gd name="T62" fmla="*/ 237 w 733"/>
                  <a:gd name="T63" fmla="*/ 104 h 765"/>
                  <a:gd name="T64" fmla="*/ 373 w 733"/>
                  <a:gd name="T65" fmla="*/ 82 h 765"/>
                  <a:gd name="T66" fmla="*/ 469 w 733"/>
                  <a:gd name="T67" fmla="*/ 0 h 765"/>
                  <a:gd name="T68" fmla="*/ 500 w 733"/>
                  <a:gd name="T69" fmla="*/ 20 h 765"/>
                  <a:gd name="T70" fmla="*/ 681 w 733"/>
                  <a:gd name="T71" fmla="*/ 129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3" h="765">
                    <a:moveTo>
                      <a:pt x="681" y="129"/>
                    </a:moveTo>
                    <a:lnTo>
                      <a:pt x="665" y="178"/>
                    </a:lnTo>
                    <a:lnTo>
                      <a:pt x="661" y="187"/>
                    </a:lnTo>
                    <a:lnTo>
                      <a:pt x="650" y="224"/>
                    </a:lnTo>
                    <a:lnTo>
                      <a:pt x="646" y="238"/>
                    </a:lnTo>
                    <a:lnTo>
                      <a:pt x="638" y="263"/>
                    </a:lnTo>
                    <a:lnTo>
                      <a:pt x="632" y="281"/>
                    </a:lnTo>
                    <a:lnTo>
                      <a:pt x="630" y="288"/>
                    </a:lnTo>
                    <a:lnTo>
                      <a:pt x="626" y="302"/>
                    </a:lnTo>
                    <a:lnTo>
                      <a:pt x="619" y="323"/>
                    </a:lnTo>
                    <a:lnTo>
                      <a:pt x="626" y="351"/>
                    </a:lnTo>
                    <a:lnTo>
                      <a:pt x="638" y="395"/>
                    </a:lnTo>
                    <a:lnTo>
                      <a:pt x="648" y="429"/>
                    </a:lnTo>
                    <a:lnTo>
                      <a:pt x="667" y="503"/>
                    </a:lnTo>
                    <a:lnTo>
                      <a:pt x="683" y="551"/>
                    </a:lnTo>
                    <a:lnTo>
                      <a:pt x="691" y="586"/>
                    </a:lnTo>
                    <a:lnTo>
                      <a:pt x="704" y="635"/>
                    </a:lnTo>
                    <a:lnTo>
                      <a:pt x="714" y="668"/>
                    </a:lnTo>
                    <a:lnTo>
                      <a:pt x="718" y="682"/>
                    </a:lnTo>
                    <a:lnTo>
                      <a:pt x="727" y="719"/>
                    </a:lnTo>
                    <a:lnTo>
                      <a:pt x="733" y="738"/>
                    </a:lnTo>
                    <a:lnTo>
                      <a:pt x="650" y="765"/>
                    </a:lnTo>
                    <a:lnTo>
                      <a:pt x="597" y="707"/>
                    </a:lnTo>
                    <a:lnTo>
                      <a:pt x="552" y="693"/>
                    </a:lnTo>
                    <a:lnTo>
                      <a:pt x="547" y="691"/>
                    </a:lnTo>
                    <a:lnTo>
                      <a:pt x="500" y="676"/>
                    </a:lnTo>
                    <a:lnTo>
                      <a:pt x="455" y="662"/>
                    </a:lnTo>
                    <a:lnTo>
                      <a:pt x="408" y="648"/>
                    </a:lnTo>
                    <a:lnTo>
                      <a:pt x="383" y="687"/>
                    </a:lnTo>
                    <a:lnTo>
                      <a:pt x="373" y="697"/>
                    </a:lnTo>
                    <a:lnTo>
                      <a:pt x="354" y="693"/>
                    </a:lnTo>
                    <a:lnTo>
                      <a:pt x="344" y="647"/>
                    </a:lnTo>
                    <a:lnTo>
                      <a:pt x="338" y="647"/>
                    </a:lnTo>
                    <a:lnTo>
                      <a:pt x="297" y="652"/>
                    </a:lnTo>
                    <a:lnTo>
                      <a:pt x="266" y="656"/>
                    </a:lnTo>
                    <a:lnTo>
                      <a:pt x="220" y="551"/>
                    </a:lnTo>
                    <a:lnTo>
                      <a:pt x="188" y="514"/>
                    </a:lnTo>
                    <a:lnTo>
                      <a:pt x="130" y="440"/>
                    </a:lnTo>
                    <a:lnTo>
                      <a:pt x="124" y="438"/>
                    </a:lnTo>
                    <a:lnTo>
                      <a:pt x="111" y="431"/>
                    </a:lnTo>
                    <a:lnTo>
                      <a:pt x="89" y="419"/>
                    </a:lnTo>
                    <a:lnTo>
                      <a:pt x="76" y="411"/>
                    </a:lnTo>
                    <a:lnTo>
                      <a:pt x="66" y="359"/>
                    </a:lnTo>
                    <a:lnTo>
                      <a:pt x="41" y="345"/>
                    </a:lnTo>
                    <a:lnTo>
                      <a:pt x="37" y="333"/>
                    </a:lnTo>
                    <a:lnTo>
                      <a:pt x="25" y="263"/>
                    </a:lnTo>
                    <a:lnTo>
                      <a:pt x="21" y="242"/>
                    </a:lnTo>
                    <a:lnTo>
                      <a:pt x="0" y="218"/>
                    </a:lnTo>
                    <a:lnTo>
                      <a:pt x="0" y="213"/>
                    </a:lnTo>
                    <a:lnTo>
                      <a:pt x="6" y="195"/>
                    </a:lnTo>
                    <a:lnTo>
                      <a:pt x="6" y="193"/>
                    </a:lnTo>
                    <a:lnTo>
                      <a:pt x="31" y="201"/>
                    </a:lnTo>
                    <a:lnTo>
                      <a:pt x="44" y="185"/>
                    </a:lnTo>
                    <a:lnTo>
                      <a:pt x="70" y="156"/>
                    </a:lnTo>
                    <a:lnTo>
                      <a:pt x="116" y="148"/>
                    </a:lnTo>
                    <a:lnTo>
                      <a:pt x="124" y="113"/>
                    </a:lnTo>
                    <a:lnTo>
                      <a:pt x="128" y="113"/>
                    </a:lnTo>
                    <a:lnTo>
                      <a:pt x="150" y="104"/>
                    </a:lnTo>
                    <a:lnTo>
                      <a:pt x="151" y="106"/>
                    </a:lnTo>
                    <a:lnTo>
                      <a:pt x="167" y="109"/>
                    </a:lnTo>
                    <a:lnTo>
                      <a:pt x="173" y="111"/>
                    </a:lnTo>
                    <a:lnTo>
                      <a:pt x="187" y="113"/>
                    </a:lnTo>
                    <a:lnTo>
                      <a:pt x="200" y="92"/>
                    </a:lnTo>
                    <a:lnTo>
                      <a:pt x="237" y="104"/>
                    </a:lnTo>
                    <a:lnTo>
                      <a:pt x="297" y="76"/>
                    </a:lnTo>
                    <a:lnTo>
                      <a:pt x="373" y="82"/>
                    </a:lnTo>
                    <a:lnTo>
                      <a:pt x="449" y="18"/>
                    </a:lnTo>
                    <a:lnTo>
                      <a:pt x="469" y="0"/>
                    </a:lnTo>
                    <a:lnTo>
                      <a:pt x="476" y="4"/>
                    </a:lnTo>
                    <a:lnTo>
                      <a:pt x="500" y="20"/>
                    </a:lnTo>
                    <a:lnTo>
                      <a:pt x="529" y="37"/>
                    </a:lnTo>
                    <a:lnTo>
                      <a:pt x="681" y="1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0" name="Freeform 19">
                <a:extLst>
                  <a:ext uri="{FF2B5EF4-FFF2-40B4-BE49-F238E27FC236}">
                    <a16:creationId xmlns:a16="http://schemas.microsoft.com/office/drawing/2014/main" id="{F33202CA-4CA8-E447-DB40-A7DF9A40B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0975" y="3317875"/>
                <a:ext cx="787400" cy="1720850"/>
              </a:xfrm>
              <a:custGeom>
                <a:avLst/>
                <a:gdLst>
                  <a:gd name="T0" fmla="*/ 445 w 496"/>
                  <a:gd name="T1" fmla="*/ 813 h 1084"/>
                  <a:gd name="T2" fmla="*/ 416 w 496"/>
                  <a:gd name="T3" fmla="*/ 737 h 1084"/>
                  <a:gd name="T4" fmla="*/ 451 w 496"/>
                  <a:gd name="T5" fmla="*/ 642 h 1084"/>
                  <a:gd name="T6" fmla="*/ 443 w 496"/>
                  <a:gd name="T7" fmla="*/ 560 h 1084"/>
                  <a:gd name="T8" fmla="*/ 447 w 496"/>
                  <a:gd name="T9" fmla="*/ 521 h 1084"/>
                  <a:gd name="T10" fmla="*/ 422 w 496"/>
                  <a:gd name="T11" fmla="*/ 502 h 1084"/>
                  <a:gd name="T12" fmla="*/ 401 w 496"/>
                  <a:gd name="T13" fmla="*/ 496 h 1084"/>
                  <a:gd name="T14" fmla="*/ 395 w 496"/>
                  <a:gd name="T15" fmla="*/ 481 h 1084"/>
                  <a:gd name="T16" fmla="*/ 455 w 496"/>
                  <a:gd name="T17" fmla="*/ 411 h 1084"/>
                  <a:gd name="T18" fmla="*/ 496 w 496"/>
                  <a:gd name="T19" fmla="*/ 323 h 1084"/>
                  <a:gd name="T20" fmla="*/ 490 w 496"/>
                  <a:gd name="T21" fmla="*/ 298 h 1084"/>
                  <a:gd name="T22" fmla="*/ 434 w 496"/>
                  <a:gd name="T23" fmla="*/ 218 h 1084"/>
                  <a:gd name="T24" fmla="*/ 424 w 496"/>
                  <a:gd name="T25" fmla="*/ 191 h 1084"/>
                  <a:gd name="T26" fmla="*/ 410 w 496"/>
                  <a:gd name="T27" fmla="*/ 154 h 1084"/>
                  <a:gd name="T28" fmla="*/ 395 w 496"/>
                  <a:gd name="T29" fmla="*/ 70 h 1084"/>
                  <a:gd name="T30" fmla="*/ 391 w 496"/>
                  <a:gd name="T31" fmla="*/ 31 h 1084"/>
                  <a:gd name="T32" fmla="*/ 336 w 496"/>
                  <a:gd name="T33" fmla="*/ 19 h 1084"/>
                  <a:gd name="T34" fmla="*/ 247 w 496"/>
                  <a:gd name="T35" fmla="*/ 64 h 1084"/>
                  <a:gd name="T36" fmla="*/ 249 w 496"/>
                  <a:gd name="T37" fmla="*/ 97 h 1084"/>
                  <a:gd name="T38" fmla="*/ 161 w 496"/>
                  <a:gd name="T39" fmla="*/ 152 h 1084"/>
                  <a:gd name="T40" fmla="*/ 93 w 496"/>
                  <a:gd name="T41" fmla="*/ 212 h 1084"/>
                  <a:gd name="T42" fmla="*/ 208 w 496"/>
                  <a:gd name="T43" fmla="*/ 230 h 1084"/>
                  <a:gd name="T44" fmla="*/ 183 w 496"/>
                  <a:gd name="T45" fmla="*/ 267 h 1084"/>
                  <a:gd name="T46" fmla="*/ 25 w 496"/>
                  <a:gd name="T47" fmla="*/ 284 h 1084"/>
                  <a:gd name="T48" fmla="*/ 10 w 496"/>
                  <a:gd name="T49" fmla="*/ 348 h 1084"/>
                  <a:gd name="T50" fmla="*/ 146 w 496"/>
                  <a:gd name="T51" fmla="*/ 354 h 1084"/>
                  <a:gd name="T52" fmla="*/ 179 w 496"/>
                  <a:gd name="T53" fmla="*/ 379 h 1084"/>
                  <a:gd name="T54" fmla="*/ 169 w 496"/>
                  <a:gd name="T55" fmla="*/ 399 h 1084"/>
                  <a:gd name="T56" fmla="*/ 99 w 496"/>
                  <a:gd name="T57" fmla="*/ 483 h 1084"/>
                  <a:gd name="T58" fmla="*/ 101 w 496"/>
                  <a:gd name="T59" fmla="*/ 527 h 1084"/>
                  <a:gd name="T60" fmla="*/ 83 w 496"/>
                  <a:gd name="T61" fmla="*/ 580 h 1084"/>
                  <a:gd name="T62" fmla="*/ 85 w 496"/>
                  <a:gd name="T63" fmla="*/ 625 h 1084"/>
                  <a:gd name="T64" fmla="*/ 152 w 496"/>
                  <a:gd name="T65" fmla="*/ 667 h 1084"/>
                  <a:gd name="T66" fmla="*/ 136 w 496"/>
                  <a:gd name="T67" fmla="*/ 691 h 1084"/>
                  <a:gd name="T68" fmla="*/ 126 w 496"/>
                  <a:gd name="T69" fmla="*/ 776 h 1084"/>
                  <a:gd name="T70" fmla="*/ 111 w 496"/>
                  <a:gd name="T71" fmla="*/ 852 h 1084"/>
                  <a:gd name="T72" fmla="*/ 144 w 496"/>
                  <a:gd name="T73" fmla="*/ 895 h 1084"/>
                  <a:gd name="T74" fmla="*/ 167 w 496"/>
                  <a:gd name="T75" fmla="*/ 909 h 1084"/>
                  <a:gd name="T76" fmla="*/ 154 w 496"/>
                  <a:gd name="T77" fmla="*/ 932 h 1084"/>
                  <a:gd name="T78" fmla="*/ 97 w 496"/>
                  <a:gd name="T79" fmla="*/ 989 h 1084"/>
                  <a:gd name="T80" fmla="*/ 103 w 496"/>
                  <a:gd name="T81" fmla="*/ 1084 h 1084"/>
                  <a:gd name="T82" fmla="*/ 152 w 496"/>
                  <a:gd name="T83" fmla="*/ 1055 h 1084"/>
                  <a:gd name="T84" fmla="*/ 329 w 496"/>
                  <a:gd name="T85" fmla="*/ 981 h 1084"/>
                  <a:gd name="T86" fmla="*/ 364 w 496"/>
                  <a:gd name="T87" fmla="*/ 987 h 1084"/>
                  <a:gd name="T88" fmla="*/ 477 w 496"/>
                  <a:gd name="T89" fmla="*/ 971 h 1084"/>
                  <a:gd name="T90" fmla="*/ 480 w 496"/>
                  <a:gd name="T91" fmla="*/ 895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6" h="1084">
                    <a:moveTo>
                      <a:pt x="461" y="831"/>
                    </a:moveTo>
                    <a:lnTo>
                      <a:pt x="445" y="813"/>
                    </a:lnTo>
                    <a:lnTo>
                      <a:pt x="428" y="827"/>
                    </a:lnTo>
                    <a:lnTo>
                      <a:pt x="416" y="737"/>
                    </a:lnTo>
                    <a:lnTo>
                      <a:pt x="445" y="695"/>
                    </a:lnTo>
                    <a:lnTo>
                      <a:pt x="451" y="642"/>
                    </a:lnTo>
                    <a:lnTo>
                      <a:pt x="438" y="578"/>
                    </a:lnTo>
                    <a:lnTo>
                      <a:pt x="443" y="560"/>
                    </a:lnTo>
                    <a:lnTo>
                      <a:pt x="461" y="520"/>
                    </a:lnTo>
                    <a:lnTo>
                      <a:pt x="447" y="521"/>
                    </a:lnTo>
                    <a:lnTo>
                      <a:pt x="447" y="485"/>
                    </a:lnTo>
                    <a:lnTo>
                      <a:pt x="422" y="502"/>
                    </a:lnTo>
                    <a:lnTo>
                      <a:pt x="406" y="514"/>
                    </a:lnTo>
                    <a:lnTo>
                      <a:pt x="401" y="496"/>
                    </a:lnTo>
                    <a:lnTo>
                      <a:pt x="401" y="492"/>
                    </a:lnTo>
                    <a:lnTo>
                      <a:pt x="395" y="481"/>
                    </a:lnTo>
                    <a:lnTo>
                      <a:pt x="420" y="449"/>
                    </a:lnTo>
                    <a:lnTo>
                      <a:pt x="455" y="411"/>
                    </a:lnTo>
                    <a:lnTo>
                      <a:pt x="482" y="352"/>
                    </a:lnTo>
                    <a:lnTo>
                      <a:pt x="496" y="323"/>
                    </a:lnTo>
                    <a:lnTo>
                      <a:pt x="490" y="304"/>
                    </a:lnTo>
                    <a:lnTo>
                      <a:pt x="490" y="298"/>
                    </a:lnTo>
                    <a:lnTo>
                      <a:pt x="443" y="241"/>
                    </a:lnTo>
                    <a:lnTo>
                      <a:pt x="434" y="218"/>
                    </a:lnTo>
                    <a:lnTo>
                      <a:pt x="424" y="193"/>
                    </a:lnTo>
                    <a:lnTo>
                      <a:pt x="424" y="191"/>
                    </a:lnTo>
                    <a:lnTo>
                      <a:pt x="420" y="185"/>
                    </a:lnTo>
                    <a:lnTo>
                      <a:pt x="410" y="154"/>
                    </a:lnTo>
                    <a:lnTo>
                      <a:pt x="403" y="123"/>
                    </a:lnTo>
                    <a:lnTo>
                      <a:pt x="395" y="70"/>
                    </a:lnTo>
                    <a:lnTo>
                      <a:pt x="393" y="53"/>
                    </a:lnTo>
                    <a:lnTo>
                      <a:pt x="391" y="31"/>
                    </a:lnTo>
                    <a:lnTo>
                      <a:pt x="371" y="0"/>
                    </a:lnTo>
                    <a:lnTo>
                      <a:pt x="336" y="19"/>
                    </a:lnTo>
                    <a:lnTo>
                      <a:pt x="288" y="27"/>
                    </a:lnTo>
                    <a:lnTo>
                      <a:pt x="247" y="64"/>
                    </a:lnTo>
                    <a:lnTo>
                      <a:pt x="262" y="95"/>
                    </a:lnTo>
                    <a:lnTo>
                      <a:pt x="249" y="97"/>
                    </a:lnTo>
                    <a:lnTo>
                      <a:pt x="200" y="107"/>
                    </a:lnTo>
                    <a:lnTo>
                      <a:pt x="161" y="152"/>
                    </a:lnTo>
                    <a:lnTo>
                      <a:pt x="157" y="144"/>
                    </a:lnTo>
                    <a:lnTo>
                      <a:pt x="93" y="212"/>
                    </a:lnTo>
                    <a:lnTo>
                      <a:pt x="146" y="226"/>
                    </a:lnTo>
                    <a:lnTo>
                      <a:pt x="208" y="230"/>
                    </a:lnTo>
                    <a:lnTo>
                      <a:pt x="214" y="251"/>
                    </a:lnTo>
                    <a:lnTo>
                      <a:pt x="183" y="267"/>
                    </a:lnTo>
                    <a:lnTo>
                      <a:pt x="105" y="278"/>
                    </a:lnTo>
                    <a:lnTo>
                      <a:pt x="25" y="284"/>
                    </a:lnTo>
                    <a:lnTo>
                      <a:pt x="0" y="307"/>
                    </a:lnTo>
                    <a:lnTo>
                      <a:pt x="10" y="348"/>
                    </a:lnTo>
                    <a:lnTo>
                      <a:pt x="45" y="370"/>
                    </a:lnTo>
                    <a:lnTo>
                      <a:pt x="146" y="354"/>
                    </a:lnTo>
                    <a:lnTo>
                      <a:pt x="206" y="350"/>
                    </a:lnTo>
                    <a:lnTo>
                      <a:pt x="179" y="379"/>
                    </a:lnTo>
                    <a:lnTo>
                      <a:pt x="169" y="383"/>
                    </a:lnTo>
                    <a:lnTo>
                      <a:pt x="169" y="399"/>
                    </a:lnTo>
                    <a:lnTo>
                      <a:pt x="136" y="411"/>
                    </a:lnTo>
                    <a:lnTo>
                      <a:pt x="99" y="483"/>
                    </a:lnTo>
                    <a:lnTo>
                      <a:pt x="134" y="518"/>
                    </a:lnTo>
                    <a:lnTo>
                      <a:pt x="101" y="527"/>
                    </a:lnTo>
                    <a:lnTo>
                      <a:pt x="80" y="535"/>
                    </a:lnTo>
                    <a:lnTo>
                      <a:pt x="83" y="580"/>
                    </a:lnTo>
                    <a:lnTo>
                      <a:pt x="85" y="611"/>
                    </a:lnTo>
                    <a:lnTo>
                      <a:pt x="85" y="625"/>
                    </a:lnTo>
                    <a:lnTo>
                      <a:pt x="148" y="665"/>
                    </a:lnTo>
                    <a:lnTo>
                      <a:pt x="152" y="667"/>
                    </a:lnTo>
                    <a:lnTo>
                      <a:pt x="152" y="675"/>
                    </a:lnTo>
                    <a:lnTo>
                      <a:pt x="136" y="691"/>
                    </a:lnTo>
                    <a:lnTo>
                      <a:pt x="144" y="736"/>
                    </a:lnTo>
                    <a:lnTo>
                      <a:pt x="126" y="776"/>
                    </a:lnTo>
                    <a:lnTo>
                      <a:pt x="122" y="786"/>
                    </a:lnTo>
                    <a:lnTo>
                      <a:pt x="111" y="852"/>
                    </a:lnTo>
                    <a:lnTo>
                      <a:pt x="140" y="870"/>
                    </a:lnTo>
                    <a:lnTo>
                      <a:pt x="144" y="895"/>
                    </a:lnTo>
                    <a:lnTo>
                      <a:pt x="146" y="905"/>
                    </a:lnTo>
                    <a:lnTo>
                      <a:pt x="167" y="909"/>
                    </a:lnTo>
                    <a:lnTo>
                      <a:pt x="206" y="918"/>
                    </a:lnTo>
                    <a:lnTo>
                      <a:pt x="154" y="932"/>
                    </a:lnTo>
                    <a:lnTo>
                      <a:pt x="144" y="936"/>
                    </a:lnTo>
                    <a:lnTo>
                      <a:pt x="97" y="989"/>
                    </a:lnTo>
                    <a:lnTo>
                      <a:pt x="99" y="1010"/>
                    </a:lnTo>
                    <a:lnTo>
                      <a:pt x="103" y="1084"/>
                    </a:lnTo>
                    <a:lnTo>
                      <a:pt x="144" y="1051"/>
                    </a:lnTo>
                    <a:lnTo>
                      <a:pt x="152" y="1055"/>
                    </a:lnTo>
                    <a:lnTo>
                      <a:pt x="194" y="1078"/>
                    </a:lnTo>
                    <a:lnTo>
                      <a:pt x="329" y="981"/>
                    </a:lnTo>
                    <a:lnTo>
                      <a:pt x="334" y="983"/>
                    </a:lnTo>
                    <a:lnTo>
                      <a:pt x="364" y="987"/>
                    </a:lnTo>
                    <a:lnTo>
                      <a:pt x="467" y="1004"/>
                    </a:lnTo>
                    <a:lnTo>
                      <a:pt x="477" y="971"/>
                    </a:lnTo>
                    <a:lnTo>
                      <a:pt x="490" y="926"/>
                    </a:lnTo>
                    <a:lnTo>
                      <a:pt x="480" y="895"/>
                    </a:lnTo>
                    <a:lnTo>
                      <a:pt x="461" y="8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1" name="Freeform 20">
                <a:extLst>
                  <a:ext uri="{FF2B5EF4-FFF2-40B4-BE49-F238E27FC236}">
                    <a16:creationId xmlns:a16="http://schemas.microsoft.com/office/drawing/2014/main" id="{06721A77-2890-74DD-46E7-D650A221C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675" y="3797300"/>
                <a:ext cx="666750" cy="719138"/>
              </a:xfrm>
              <a:custGeom>
                <a:avLst/>
                <a:gdLst>
                  <a:gd name="T0" fmla="*/ 374 w 420"/>
                  <a:gd name="T1" fmla="*/ 334 h 453"/>
                  <a:gd name="T2" fmla="*/ 372 w 420"/>
                  <a:gd name="T3" fmla="*/ 307 h 453"/>
                  <a:gd name="T4" fmla="*/ 372 w 420"/>
                  <a:gd name="T5" fmla="*/ 295 h 453"/>
                  <a:gd name="T6" fmla="*/ 354 w 420"/>
                  <a:gd name="T7" fmla="*/ 278 h 453"/>
                  <a:gd name="T8" fmla="*/ 350 w 420"/>
                  <a:gd name="T9" fmla="*/ 270 h 453"/>
                  <a:gd name="T10" fmla="*/ 379 w 420"/>
                  <a:gd name="T11" fmla="*/ 239 h 453"/>
                  <a:gd name="T12" fmla="*/ 420 w 420"/>
                  <a:gd name="T13" fmla="*/ 241 h 453"/>
                  <a:gd name="T14" fmla="*/ 397 w 420"/>
                  <a:gd name="T15" fmla="*/ 210 h 453"/>
                  <a:gd name="T16" fmla="*/ 407 w 420"/>
                  <a:gd name="T17" fmla="*/ 181 h 453"/>
                  <a:gd name="T18" fmla="*/ 389 w 420"/>
                  <a:gd name="T19" fmla="*/ 157 h 453"/>
                  <a:gd name="T20" fmla="*/ 368 w 420"/>
                  <a:gd name="T21" fmla="*/ 171 h 453"/>
                  <a:gd name="T22" fmla="*/ 381 w 420"/>
                  <a:gd name="T23" fmla="*/ 155 h 453"/>
                  <a:gd name="T24" fmla="*/ 358 w 420"/>
                  <a:gd name="T25" fmla="*/ 130 h 453"/>
                  <a:gd name="T26" fmla="*/ 346 w 420"/>
                  <a:gd name="T27" fmla="*/ 93 h 453"/>
                  <a:gd name="T28" fmla="*/ 341 w 420"/>
                  <a:gd name="T29" fmla="*/ 75 h 453"/>
                  <a:gd name="T30" fmla="*/ 333 w 420"/>
                  <a:gd name="T31" fmla="*/ 56 h 453"/>
                  <a:gd name="T32" fmla="*/ 331 w 420"/>
                  <a:gd name="T33" fmla="*/ 48 h 453"/>
                  <a:gd name="T34" fmla="*/ 309 w 420"/>
                  <a:gd name="T35" fmla="*/ 52 h 453"/>
                  <a:gd name="T36" fmla="*/ 284 w 420"/>
                  <a:gd name="T37" fmla="*/ 27 h 453"/>
                  <a:gd name="T38" fmla="*/ 257 w 420"/>
                  <a:gd name="T39" fmla="*/ 13 h 453"/>
                  <a:gd name="T40" fmla="*/ 230 w 420"/>
                  <a:gd name="T41" fmla="*/ 31 h 453"/>
                  <a:gd name="T42" fmla="*/ 185 w 420"/>
                  <a:gd name="T43" fmla="*/ 40 h 453"/>
                  <a:gd name="T44" fmla="*/ 183 w 420"/>
                  <a:gd name="T45" fmla="*/ 37 h 453"/>
                  <a:gd name="T46" fmla="*/ 167 w 420"/>
                  <a:gd name="T47" fmla="*/ 17 h 453"/>
                  <a:gd name="T48" fmla="*/ 127 w 420"/>
                  <a:gd name="T49" fmla="*/ 0 h 453"/>
                  <a:gd name="T50" fmla="*/ 115 w 420"/>
                  <a:gd name="T51" fmla="*/ 2 h 453"/>
                  <a:gd name="T52" fmla="*/ 60 w 420"/>
                  <a:gd name="T53" fmla="*/ 17 h 453"/>
                  <a:gd name="T54" fmla="*/ 55 w 420"/>
                  <a:gd name="T55" fmla="*/ 19 h 453"/>
                  <a:gd name="T56" fmla="*/ 8 w 420"/>
                  <a:gd name="T57" fmla="*/ 50 h 453"/>
                  <a:gd name="T58" fmla="*/ 0 w 420"/>
                  <a:gd name="T59" fmla="*/ 97 h 453"/>
                  <a:gd name="T60" fmla="*/ 29 w 420"/>
                  <a:gd name="T61" fmla="*/ 147 h 453"/>
                  <a:gd name="T62" fmla="*/ 74 w 420"/>
                  <a:gd name="T63" fmla="*/ 155 h 453"/>
                  <a:gd name="T64" fmla="*/ 97 w 420"/>
                  <a:gd name="T65" fmla="*/ 165 h 453"/>
                  <a:gd name="T66" fmla="*/ 113 w 420"/>
                  <a:gd name="T67" fmla="*/ 171 h 453"/>
                  <a:gd name="T68" fmla="*/ 117 w 420"/>
                  <a:gd name="T69" fmla="*/ 173 h 453"/>
                  <a:gd name="T70" fmla="*/ 130 w 420"/>
                  <a:gd name="T71" fmla="*/ 198 h 453"/>
                  <a:gd name="T72" fmla="*/ 142 w 420"/>
                  <a:gd name="T73" fmla="*/ 221 h 453"/>
                  <a:gd name="T74" fmla="*/ 144 w 420"/>
                  <a:gd name="T75" fmla="*/ 225 h 453"/>
                  <a:gd name="T76" fmla="*/ 179 w 420"/>
                  <a:gd name="T77" fmla="*/ 202 h 453"/>
                  <a:gd name="T78" fmla="*/ 195 w 420"/>
                  <a:gd name="T79" fmla="*/ 219 h 453"/>
                  <a:gd name="T80" fmla="*/ 206 w 420"/>
                  <a:gd name="T81" fmla="*/ 233 h 453"/>
                  <a:gd name="T82" fmla="*/ 175 w 420"/>
                  <a:gd name="T83" fmla="*/ 290 h 453"/>
                  <a:gd name="T84" fmla="*/ 263 w 420"/>
                  <a:gd name="T85" fmla="*/ 348 h 453"/>
                  <a:gd name="T86" fmla="*/ 288 w 420"/>
                  <a:gd name="T87" fmla="*/ 363 h 453"/>
                  <a:gd name="T88" fmla="*/ 298 w 420"/>
                  <a:gd name="T89" fmla="*/ 379 h 453"/>
                  <a:gd name="T90" fmla="*/ 344 w 420"/>
                  <a:gd name="T91" fmla="*/ 445 h 453"/>
                  <a:gd name="T92" fmla="*/ 385 w 420"/>
                  <a:gd name="T93" fmla="*/ 453 h 453"/>
                  <a:gd name="T94" fmla="*/ 381 w 420"/>
                  <a:gd name="T95" fmla="*/ 414 h 453"/>
                  <a:gd name="T96" fmla="*/ 374 w 420"/>
                  <a:gd name="T97" fmla="*/ 334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20" h="453">
                    <a:moveTo>
                      <a:pt x="374" y="334"/>
                    </a:moveTo>
                    <a:lnTo>
                      <a:pt x="372" y="307"/>
                    </a:lnTo>
                    <a:lnTo>
                      <a:pt x="372" y="295"/>
                    </a:lnTo>
                    <a:lnTo>
                      <a:pt x="354" y="278"/>
                    </a:lnTo>
                    <a:lnTo>
                      <a:pt x="350" y="270"/>
                    </a:lnTo>
                    <a:lnTo>
                      <a:pt x="379" y="239"/>
                    </a:lnTo>
                    <a:lnTo>
                      <a:pt x="420" y="241"/>
                    </a:lnTo>
                    <a:lnTo>
                      <a:pt x="397" y="210"/>
                    </a:lnTo>
                    <a:lnTo>
                      <a:pt x="407" y="181"/>
                    </a:lnTo>
                    <a:lnTo>
                      <a:pt x="389" y="157"/>
                    </a:lnTo>
                    <a:lnTo>
                      <a:pt x="368" y="171"/>
                    </a:lnTo>
                    <a:lnTo>
                      <a:pt x="381" y="155"/>
                    </a:lnTo>
                    <a:lnTo>
                      <a:pt x="358" y="130"/>
                    </a:lnTo>
                    <a:lnTo>
                      <a:pt x="346" y="93"/>
                    </a:lnTo>
                    <a:lnTo>
                      <a:pt x="341" y="75"/>
                    </a:lnTo>
                    <a:lnTo>
                      <a:pt x="333" y="56"/>
                    </a:lnTo>
                    <a:lnTo>
                      <a:pt x="331" y="48"/>
                    </a:lnTo>
                    <a:lnTo>
                      <a:pt x="309" y="52"/>
                    </a:lnTo>
                    <a:lnTo>
                      <a:pt x="284" y="27"/>
                    </a:lnTo>
                    <a:lnTo>
                      <a:pt x="257" y="13"/>
                    </a:lnTo>
                    <a:lnTo>
                      <a:pt x="230" y="31"/>
                    </a:lnTo>
                    <a:lnTo>
                      <a:pt x="185" y="40"/>
                    </a:lnTo>
                    <a:lnTo>
                      <a:pt x="183" y="37"/>
                    </a:lnTo>
                    <a:lnTo>
                      <a:pt x="167" y="17"/>
                    </a:lnTo>
                    <a:lnTo>
                      <a:pt x="127" y="0"/>
                    </a:lnTo>
                    <a:lnTo>
                      <a:pt x="115" y="2"/>
                    </a:lnTo>
                    <a:lnTo>
                      <a:pt x="60" y="17"/>
                    </a:lnTo>
                    <a:lnTo>
                      <a:pt x="55" y="19"/>
                    </a:lnTo>
                    <a:lnTo>
                      <a:pt x="8" y="50"/>
                    </a:lnTo>
                    <a:lnTo>
                      <a:pt x="0" y="97"/>
                    </a:lnTo>
                    <a:lnTo>
                      <a:pt x="29" y="147"/>
                    </a:lnTo>
                    <a:lnTo>
                      <a:pt x="74" y="155"/>
                    </a:lnTo>
                    <a:lnTo>
                      <a:pt x="97" y="165"/>
                    </a:lnTo>
                    <a:lnTo>
                      <a:pt x="113" y="171"/>
                    </a:lnTo>
                    <a:lnTo>
                      <a:pt x="117" y="173"/>
                    </a:lnTo>
                    <a:lnTo>
                      <a:pt x="130" y="198"/>
                    </a:lnTo>
                    <a:lnTo>
                      <a:pt x="142" y="221"/>
                    </a:lnTo>
                    <a:lnTo>
                      <a:pt x="144" y="225"/>
                    </a:lnTo>
                    <a:lnTo>
                      <a:pt x="179" y="202"/>
                    </a:lnTo>
                    <a:lnTo>
                      <a:pt x="195" y="219"/>
                    </a:lnTo>
                    <a:lnTo>
                      <a:pt x="206" y="233"/>
                    </a:lnTo>
                    <a:lnTo>
                      <a:pt x="175" y="290"/>
                    </a:lnTo>
                    <a:lnTo>
                      <a:pt x="263" y="348"/>
                    </a:lnTo>
                    <a:lnTo>
                      <a:pt x="288" y="363"/>
                    </a:lnTo>
                    <a:lnTo>
                      <a:pt x="298" y="379"/>
                    </a:lnTo>
                    <a:lnTo>
                      <a:pt x="344" y="445"/>
                    </a:lnTo>
                    <a:lnTo>
                      <a:pt x="385" y="453"/>
                    </a:lnTo>
                    <a:lnTo>
                      <a:pt x="381" y="414"/>
                    </a:lnTo>
                    <a:lnTo>
                      <a:pt x="374" y="3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2" name="Freeform 21">
                <a:extLst>
                  <a:ext uri="{FF2B5EF4-FFF2-40B4-BE49-F238E27FC236}">
                    <a16:creationId xmlns:a16="http://schemas.microsoft.com/office/drawing/2014/main" id="{BDF7CB69-078F-AD1F-62D0-8AE3F2F95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510088"/>
                <a:ext cx="992188" cy="1041400"/>
              </a:xfrm>
              <a:custGeom>
                <a:avLst/>
                <a:gdLst>
                  <a:gd name="T0" fmla="*/ 555 w 625"/>
                  <a:gd name="T1" fmla="*/ 656 h 656"/>
                  <a:gd name="T2" fmla="*/ 403 w 625"/>
                  <a:gd name="T3" fmla="*/ 564 h 656"/>
                  <a:gd name="T4" fmla="*/ 374 w 625"/>
                  <a:gd name="T5" fmla="*/ 547 h 656"/>
                  <a:gd name="T6" fmla="*/ 350 w 625"/>
                  <a:gd name="T7" fmla="*/ 531 h 656"/>
                  <a:gd name="T8" fmla="*/ 343 w 625"/>
                  <a:gd name="T9" fmla="*/ 527 h 656"/>
                  <a:gd name="T10" fmla="*/ 341 w 625"/>
                  <a:gd name="T11" fmla="*/ 510 h 656"/>
                  <a:gd name="T12" fmla="*/ 329 w 625"/>
                  <a:gd name="T13" fmla="*/ 432 h 656"/>
                  <a:gd name="T14" fmla="*/ 195 w 625"/>
                  <a:gd name="T15" fmla="*/ 446 h 656"/>
                  <a:gd name="T16" fmla="*/ 148 w 625"/>
                  <a:gd name="T17" fmla="*/ 382 h 656"/>
                  <a:gd name="T18" fmla="*/ 125 w 625"/>
                  <a:gd name="T19" fmla="*/ 304 h 656"/>
                  <a:gd name="T20" fmla="*/ 0 w 625"/>
                  <a:gd name="T21" fmla="*/ 253 h 656"/>
                  <a:gd name="T22" fmla="*/ 31 w 625"/>
                  <a:gd name="T23" fmla="*/ 199 h 656"/>
                  <a:gd name="T24" fmla="*/ 62 w 625"/>
                  <a:gd name="T25" fmla="*/ 144 h 656"/>
                  <a:gd name="T26" fmla="*/ 82 w 625"/>
                  <a:gd name="T27" fmla="*/ 109 h 656"/>
                  <a:gd name="T28" fmla="*/ 84 w 625"/>
                  <a:gd name="T29" fmla="*/ 105 h 656"/>
                  <a:gd name="T30" fmla="*/ 101 w 625"/>
                  <a:gd name="T31" fmla="*/ 105 h 656"/>
                  <a:gd name="T32" fmla="*/ 150 w 625"/>
                  <a:gd name="T33" fmla="*/ 107 h 656"/>
                  <a:gd name="T34" fmla="*/ 150 w 625"/>
                  <a:gd name="T35" fmla="*/ 105 h 656"/>
                  <a:gd name="T36" fmla="*/ 249 w 625"/>
                  <a:gd name="T37" fmla="*/ 62 h 656"/>
                  <a:gd name="T38" fmla="*/ 251 w 625"/>
                  <a:gd name="T39" fmla="*/ 10 h 656"/>
                  <a:gd name="T40" fmla="*/ 304 w 625"/>
                  <a:gd name="T41" fmla="*/ 8 h 656"/>
                  <a:gd name="T42" fmla="*/ 450 w 625"/>
                  <a:gd name="T43" fmla="*/ 0 h 656"/>
                  <a:gd name="T44" fmla="*/ 487 w 625"/>
                  <a:gd name="T45" fmla="*/ 10 h 656"/>
                  <a:gd name="T46" fmla="*/ 528 w 625"/>
                  <a:gd name="T47" fmla="*/ 20 h 656"/>
                  <a:gd name="T48" fmla="*/ 539 w 625"/>
                  <a:gd name="T49" fmla="*/ 53 h 656"/>
                  <a:gd name="T50" fmla="*/ 553 w 625"/>
                  <a:gd name="T51" fmla="*/ 88 h 656"/>
                  <a:gd name="T52" fmla="*/ 557 w 625"/>
                  <a:gd name="T53" fmla="*/ 99 h 656"/>
                  <a:gd name="T54" fmla="*/ 566 w 625"/>
                  <a:gd name="T55" fmla="*/ 127 h 656"/>
                  <a:gd name="T56" fmla="*/ 572 w 625"/>
                  <a:gd name="T57" fmla="*/ 144 h 656"/>
                  <a:gd name="T58" fmla="*/ 580 w 625"/>
                  <a:gd name="T59" fmla="*/ 164 h 656"/>
                  <a:gd name="T60" fmla="*/ 598 w 625"/>
                  <a:gd name="T61" fmla="*/ 210 h 656"/>
                  <a:gd name="T62" fmla="*/ 615 w 625"/>
                  <a:gd name="T63" fmla="*/ 261 h 656"/>
                  <a:gd name="T64" fmla="*/ 625 w 625"/>
                  <a:gd name="T65" fmla="*/ 290 h 656"/>
                  <a:gd name="T66" fmla="*/ 592 w 625"/>
                  <a:gd name="T67" fmla="*/ 339 h 656"/>
                  <a:gd name="T68" fmla="*/ 578 w 625"/>
                  <a:gd name="T69" fmla="*/ 356 h 656"/>
                  <a:gd name="T70" fmla="*/ 566 w 625"/>
                  <a:gd name="T71" fmla="*/ 372 h 656"/>
                  <a:gd name="T72" fmla="*/ 539 w 625"/>
                  <a:gd name="T73" fmla="*/ 407 h 656"/>
                  <a:gd name="T74" fmla="*/ 524 w 625"/>
                  <a:gd name="T75" fmla="*/ 428 h 656"/>
                  <a:gd name="T76" fmla="*/ 531 w 625"/>
                  <a:gd name="T77" fmla="*/ 492 h 656"/>
                  <a:gd name="T78" fmla="*/ 535 w 625"/>
                  <a:gd name="T79" fmla="*/ 516 h 656"/>
                  <a:gd name="T80" fmla="*/ 539 w 625"/>
                  <a:gd name="T81" fmla="*/ 537 h 656"/>
                  <a:gd name="T82" fmla="*/ 545 w 625"/>
                  <a:gd name="T83" fmla="*/ 588 h 656"/>
                  <a:gd name="T84" fmla="*/ 555 w 625"/>
                  <a:gd name="T85" fmla="*/ 656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25" h="656">
                    <a:moveTo>
                      <a:pt x="555" y="656"/>
                    </a:moveTo>
                    <a:lnTo>
                      <a:pt x="403" y="564"/>
                    </a:lnTo>
                    <a:lnTo>
                      <a:pt x="374" y="547"/>
                    </a:lnTo>
                    <a:lnTo>
                      <a:pt x="350" y="531"/>
                    </a:lnTo>
                    <a:lnTo>
                      <a:pt x="343" y="527"/>
                    </a:lnTo>
                    <a:lnTo>
                      <a:pt x="341" y="510"/>
                    </a:lnTo>
                    <a:lnTo>
                      <a:pt x="329" y="432"/>
                    </a:lnTo>
                    <a:lnTo>
                      <a:pt x="195" y="446"/>
                    </a:lnTo>
                    <a:lnTo>
                      <a:pt x="148" y="382"/>
                    </a:lnTo>
                    <a:lnTo>
                      <a:pt x="125" y="304"/>
                    </a:lnTo>
                    <a:lnTo>
                      <a:pt x="0" y="253"/>
                    </a:lnTo>
                    <a:lnTo>
                      <a:pt x="31" y="199"/>
                    </a:lnTo>
                    <a:lnTo>
                      <a:pt x="62" y="144"/>
                    </a:lnTo>
                    <a:lnTo>
                      <a:pt x="82" y="109"/>
                    </a:lnTo>
                    <a:lnTo>
                      <a:pt x="84" y="105"/>
                    </a:lnTo>
                    <a:lnTo>
                      <a:pt x="101" y="105"/>
                    </a:lnTo>
                    <a:lnTo>
                      <a:pt x="150" y="107"/>
                    </a:lnTo>
                    <a:lnTo>
                      <a:pt x="150" y="105"/>
                    </a:lnTo>
                    <a:lnTo>
                      <a:pt x="249" y="62"/>
                    </a:lnTo>
                    <a:lnTo>
                      <a:pt x="251" y="10"/>
                    </a:lnTo>
                    <a:lnTo>
                      <a:pt x="304" y="8"/>
                    </a:lnTo>
                    <a:lnTo>
                      <a:pt x="450" y="0"/>
                    </a:lnTo>
                    <a:lnTo>
                      <a:pt x="487" y="10"/>
                    </a:lnTo>
                    <a:lnTo>
                      <a:pt x="528" y="20"/>
                    </a:lnTo>
                    <a:lnTo>
                      <a:pt x="539" y="53"/>
                    </a:lnTo>
                    <a:lnTo>
                      <a:pt x="553" y="88"/>
                    </a:lnTo>
                    <a:lnTo>
                      <a:pt x="557" y="99"/>
                    </a:lnTo>
                    <a:lnTo>
                      <a:pt x="566" y="127"/>
                    </a:lnTo>
                    <a:lnTo>
                      <a:pt x="572" y="144"/>
                    </a:lnTo>
                    <a:lnTo>
                      <a:pt x="580" y="164"/>
                    </a:lnTo>
                    <a:lnTo>
                      <a:pt x="598" y="210"/>
                    </a:lnTo>
                    <a:lnTo>
                      <a:pt x="615" y="261"/>
                    </a:lnTo>
                    <a:lnTo>
                      <a:pt x="625" y="290"/>
                    </a:lnTo>
                    <a:lnTo>
                      <a:pt x="592" y="339"/>
                    </a:lnTo>
                    <a:lnTo>
                      <a:pt x="578" y="356"/>
                    </a:lnTo>
                    <a:lnTo>
                      <a:pt x="566" y="372"/>
                    </a:lnTo>
                    <a:lnTo>
                      <a:pt x="539" y="407"/>
                    </a:lnTo>
                    <a:lnTo>
                      <a:pt x="524" y="428"/>
                    </a:lnTo>
                    <a:lnTo>
                      <a:pt x="531" y="492"/>
                    </a:lnTo>
                    <a:lnTo>
                      <a:pt x="535" y="516"/>
                    </a:lnTo>
                    <a:lnTo>
                      <a:pt x="539" y="537"/>
                    </a:lnTo>
                    <a:lnTo>
                      <a:pt x="545" y="588"/>
                    </a:lnTo>
                    <a:lnTo>
                      <a:pt x="555" y="6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3" name="Freeform 22">
                <a:extLst>
                  <a:ext uri="{FF2B5EF4-FFF2-40B4-BE49-F238E27FC236}">
                    <a16:creationId xmlns:a16="http://schemas.microsoft.com/office/drawing/2014/main" id="{9F2470E2-63D8-03FB-873F-78AC41199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9738" y="101600"/>
                <a:ext cx="1274763" cy="1443038"/>
              </a:xfrm>
              <a:custGeom>
                <a:avLst/>
                <a:gdLst>
                  <a:gd name="T0" fmla="*/ 554 w 803"/>
                  <a:gd name="T1" fmla="*/ 458 h 909"/>
                  <a:gd name="T2" fmla="*/ 519 w 803"/>
                  <a:gd name="T3" fmla="*/ 469 h 909"/>
                  <a:gd name="T4" fmla="*/ 439 w 803"/>
                  <a:gd name="T5" fmla="*/ 495 h 909"/>
                  <a:gd name="T6" fmla="*/ 381 w 803"/>
                  <a:gd name="T7" fmla="*/ 512 h 909"/>
                  <a:gd name="T8" fmla="*/ 313 w 803"/>
                  <a:gd name="T9" fmla="*/ 531 h 909"/>
                  <a:gd name="T10" fmla="*/ 301 w 803"/>
                  <a:gd name="T11" fmla="*/ 535 h 909"/>
                  <a:gd name="T12" fmla="*/ 258 w 803"/>
                  <a:gd name="T13" fmla="*/ 561 h 909"/>
                  <a:gd name="T14" fmla="*/ 218 w 803"/>
                  <a:gd name="T15" fmla="*/ 584 h 909"/>
                  <a:gd name="T16" fmla="*/ 208 w 803"/>
                  <a:gd name="T17" fmla="*/ 590 h 909"/>
                  <a:gd name="T18" fmla="*/ 210 w 803"/>
                  <a:gd name="T19" fmla="*/ 605 h 909"/>
                  <a:gd name="T20" fmla="*/ 212 w 803"/>
                  <a:gd name="T21" fmla="*/ 633 h 909"/>
                  <a:gd name="T22" fmla="*/ 208 w 803"/>
                  <a:gd name="T23" fmla="*/ 639 h 909"/>
                  <a:gd name="T24" fmla="*/ 188 w 803"/>
                  <a:gd name="T25" fmla="*/ 681 h 909"/>
                  <a:gd name="T26" fmla="*/ 134 w 803"/>
                  <a:gd name="T27" fmla="*/ 788 h 909"/>
                  <a:gd name="T28" fmla="*/ 27 w 803"/>
                  <a:gd name="T29" fmla="*/ 901 h 909"/>
                  <a:gd name="T30" fmla="*/ 21 w 803"/>
                  <a:gd name="T31" fmla="*/ 909 h 909"/>
                  <a:gd name="T32" fmla="*/ 21 w 803"/>
                  <a:gd name="T33" fmla="*/ 903 h 909"/>
                  <a:gd name="T34" fmla="*/ 42 w 803"/>
                  <a:gd name="T35" fmla="*/ 726 h 909"/>
                  <a:gd name="T36" fmla="*/ 46 w 803"/>
                  <a:gd name="T37" fmla="*/ 705 h 909"/>
                  <a:gd name="T38" fmla="*/ 42 w 803"/>
                  <a:gd name="T39" fmla="*/ 691 h 909"/>
                  <a:gd name="T40" fmla="*/ 33 w 803"/>
                  <a:gd name="T41" fmla="*/ 660 h 909"/>
                  <a:gd name="T42" fmla="*/ 25 w 803"/>
                  <a:gd name="T43" fmla="*/ 637 h 909"/>
                  <a:gd name="T44" fmla="*/ 7 w 803"/>
                  <a:gd name="T45" fmla="*/ 574 h 909"/>
                  <a:gd name="T46" fmla="*/ 0 w 803"/>
                  <a:gd name="T47" fmla="*/ 547 h 909"/>
                  <a:gd name="T48" fmla="*/ 87 w 803"/>
                  <a:gd name="T49" fmla="*/ 553 h 909"/>
                  <a:gd name="T50" fmla="*/ 83 w 803"/>
                  <a:gd name="T51" fmla="*/ 502 h 909"/>
                  <a:gd name="T52" fmla="*/ 190 w 803"/>
                  <a:gd name="T53" fmla="*/ 315 h 909"/>
                  <a:gd name="T54" fmla="*/ 200 w 803"/>
                  <a:gd name="T55" fmla="*/ 298 h 909"/>
                  <a:gd name="T56" fmla="*/ 251 w 803"/>
                  <a:gd name="T57" fmla="*/ 131 h 909"/>
                  <a:gd name="T58" fmla="*/ 270 w 803"/>
                  <a:gd name="T59" fmla="*/ 117 h 909"/>
                  <a:gd name="T60" fmla="*/ 272 w 803"/>
                  <a:gd name="T61" fmla="*/ 117 h 909"/>
                  <a:gd name="T62" fmla="*/ 377 w 803"/>
                  <a:gd name="T63" fmla="*/ 43 h 909"/>
                  <a:gd name="T64" fmla="*/ 397 w 803"/>
                  <a:gd name="T65" fmla="*/ 39 h 909"/>
                  <a:gd name="T66" fmla="*/ 611 w 803"/>
                  <a:gd name="T67" fmla="*/ 14 h 909"/>
                  <a:gd name="T68" fmla="*/ 644 w 803"/>
                  <a:gd name="T69" fmla="*/ 24 h 909"/>
                  <a:gd name="T70" fmla="*/ 704 w 803"/>
                  <a:gd name="T71" fmla="*/ 0 h 909"/>
                  <a:gd name="T72" fmla="*/ 803 w 803"/>
                  <a:gd name="T73" fmla="*/ 31 h 909"/>
                  <a:gd name="T74" fmla="*/ 782 w 803"/>
                  <a:gd name="T75" fmla="*/ 64 h 909"/>
                  <a:gd name="T76" fmla="*/ 753 w 803"/>
                  <a:gd name="T77" fmla="*/ 113 h 909"/>
                  <a:gd name="T78" fmla="*/ 741 w 803"/>
                  <a:gd name="T79" fmla="*/ 131 h 909"/>
                  <a:gd name="T80" fmla="*/ 710 w 803"/>
                  <a:gd name="T81" fmla="*/ 183 h 909"/>
                  <a:gd name="T82" fmla="*/ 679 w 803"/>
                  <a:gd name="T83" fmla="*/ 232 h 909"/>
                  <a:gd name="T84" fmla="*/ 675 w 803"/>
                  <a:gd name="T85" fmla="*/ 242 h 909"/>
                  <a:gd name="T86" fmla="*/ 657 w 803"/>
                  <a:gd name="T87" fmla="*/ 273 h 909"/>
                  <a:gd name="T88" fmla="*/ 648 w 803"/>
                  <a:gd name="T89" fmla="*/ 290 h 909"/>
                  <a:gd name="T90" fmla="*/ 634 w 803"/>
                  <a:gd name="T91" fmla="*/ 312 h 909"/>
                  <a:gd name="T92" fmla="*/ 632 w 803"/>
                  <a:gd name="T93" fmla="*/ 315 h 909"/>
                  <a:gd name="T94" fmla="*/ 628 w 803"/>
                  <a:gd name="T95" fmla="*/ 325 h 909"/>
                  <a:gd name="T96" fmla="*/ 607 w 803"/>
                  <a:gd name="T97" fmla="*/ 360 h 909"/>
                  <a:gd name="T98" fmla="*/ 583 w 803"/>
                  <a:gd name="T99" fmla="*/ 405 h 909"/>
                  <a:gd name="T100" fmla="*/ 554 w 803"/>
                  <a:gd name="T101" fmla="*/ 458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3" h="909">
                    <a:moveTo>
                      <a:pt x="554" y="458"/>
                    </a:moveTo>
                    <a:lnTo>
                      <a:pt x="519" y="469"/>
                    </a:lnTo>
                    <a:lnTo>
                      <a:pt x="439" y="495"/>
                    </a:lnTo>
                    <a:lnTo>
                      <a:pt x="381" y="512"/>
                    </a:lnTo>
                    <a:lnTo>
                      <a:pt x="313" y="531"/>
                    </a:lnTo>
                    <a:lnTo>
                      <a:pt x="301" y="535"/>
                    </a:lnTo>
                    <a:lnTo>
                      <a:pt x="258" y="561"/>
                    </a:lnTo>
                    <a:lnTo>
                      <a:pt x="218" y="584"/>
                    </a:lnTo>
                    <a:lnTo>
                      <a:pt x="208" y="590"/>
                    </a:lnTo>
                    <a:lnTo>
                      <a:pt x="210" y="605"/>
                    </a:lnTo>
                    <a:lnTo>
                      <a:pt x="212" y="633"/>
                    </a:lnTo>
                    <a:lnTo>
                      <a:pt x="208" y="639"/>
                    </a:lnTo>
                    <a:lnTo>
                      <a:pt x="188" y="681"/>
                    </a:lnTo>
                    <a:lnTo>
                      <a:pt x="134" y="788"/>
                    </a:lnTo>
                    <a:lnTo>
                      <a:pt x="27" y="901"/>
                    </a:lnTo>
                    <a:lnTo>
                      <a:pt x="21" y="909"/>
                    </a:lnTo>
                    <a:lnTo>
                      <a:pt x="21" y="903"/>
                    </a:lnTo>
                    <a:lnTo>
                      <a:pt x="42" y="726"/>
                    </a:lnTo>
                    <a:lnTo>
                      <a:pt x="46" y="705"/>
                    </a:lnTo>
                    <a:lnTo>
                      <a:pt x="42" y="691"/>
                    </a:lnTo>
                    <a:lnTo>
                      <a:pt x="33" y="660"/>
                    </a:lnTo>
                    <a:lnTo>
                      <a:pt x="25" y="637"/>
                    </a:lnTo>
                    <a:lnTo>
                      <a:pt x="7" y="574"/>
                    </a:lnTo>
                    <a:lnTo>
                      <a:pt x="0" y="547"/>
                    </a:lnTo>
                    <a:lnTo>
                      <a:pt x="87" y="553"/>
                    </a:lnTo>
                    <a:lnTo>
                      <a:pt x="83" y="502"/>
                    </a:lnTo>
                    <a:lnTo>
                      <a:pt x="190" y="315"/>
                    </a:lnTo>
                    <a:lnTo>
                      <a:pt x="200" y="298"/>
                    </a:lnTo>
                    <a:lnTo>
                      <a:pt x="251" y="131"/>
                    </a:lnTo>
                    <a:lnTo>
                      <a:pt x="270" y="117"/>
                    </a:lnTo>
                    <a:lnTo>
                      <a:pt x="272" y="117"/>
                    </a:lnTo>
                    <a:lnTo>
                      <a:pt x="377" y="43"/>
                    </a:lnTo>
                    <a:lnTo>
                      <a:pt x="397" y="39"/>
                    </a:lnTo>
                    <a:lnTo>
                      <a:pt x="611" y="14"/>
                    </a:lnTo>
                    <a:lnTo>
                      <a:pt x="644" y="24"/>
                    </a:lnTo>
                    <a:lnTo>
                      <a:pt x="704" y="0"/>
                    </a:lnTo>
                    <a:lnTo>
                      <a:pt x="803" y="31"/>
                    </a:lnTo>
                    <a:lnTo>
                      <a:pt x="782" y="64"/>
                    </a:lnTo>
                    <a:lnTo>
                      <a:pt x="753" y="113"/>
                    </a:lnTo>
                    <a:lnTo>
                      <a:pt x="741" y="131"/>
                    </a:lnTo>
                    <a:lnTo>
                      <a:pt x="710" y="183"/>
                    </a:lnTo>
                    <a:lnTo>
                      <a:pt x="679" y="232"/>
                    </a:lnTo>
                    <a:lnTo>
                      <a:pt x="675" y="242"/>
                    </a:lnTo>
                    <a:lnTo>
                      <a:pt x="657" y="273"/>
                    </a:lnTo>
                    <a:lnTo>
                      <a:pt x="648" y="290"/>
                    </a:lnTo>
                    <a:lnTo>
                      <a:pt x="634" y="312"/>
                    </a:lnTo>
                    <a:lnTo>
                      <a:pt x="632" y="315"/>
                    </a:lnTo>
                    <a:lnTo>
                      <a:pt x="628" y="325"/>
                    </a:lnTo>
                    <a:lnTo>
                      <a:pt x="607" y="360"/>
                    </a:lnTo>
                    <a:lnTo>
                      <a:pt x="583" y="405"/>
                    </a:lnTo>
                    <a:lnTo>
                      <a:pt x="554" y="4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4" name="Freeform 23">
                <a:extLst>
                  <a:ext uri="{FF2B5EF4-FFF2-40B4-BE49-F238E27FC236}">
                    <a16:creationId xmlns:a16="http://schemas.microsoft.com/office/drawing/2014/main" id="{ED31A877-8F0D-51AA-16AF-F5BD114EE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9950" y="2863850"/>
                <a:ext cx="1071563" cy="809625"/>
              </a:xfrm>
              <a:custGeom>
                <a:avLst/>
                <a:gdLst>
                  <a:gd name="T0" fmla="*/ 667 w 675"/>
                  <a:gd name="T1" fmla="*/ 183 h 510"/>
                  <a:gd name="T2" fmla="*/ 558 w 675"/>
                  <a:gd name="T3" fmla="*/ 121 h 510"/>
                  <a:gd name="T4" fmla="*/ 545 w 675"/>
                  <a:gd name="T5" fmla="*/ 87 h 510"/>
                  <a:gd name="T6" fmla="*/ 525 w 675"/>
                  <a:gd name="T7" fmla="*/ 87 h 510"/>
                  <a:gd name="T8" fmla="*/ 525 w 675"/>
                  <a:gd name="T9" fmla="*/ 74 h 510"/>
                  <a:gd name="T10" fmla="*/ 515 w 675"/>
                  <a:gd name="T11" fmla="*/ 54 h 510"/>
                  <a:gd name="T12" fmla="*/ 424 w 675"/>
                  <a:gd name="T13" fmla="*/ 138 h 510"/>
                  <a:gd name="T14" fmla="*/ 414 w 675"/>
                  <a:gd name="T15" fmla="*/ 115 h 510"/>
                  <a:gd name="T16" fmla="*/ 405 w 675"/>
                  <a:gd name="T17" fmla="*/ 49 h 510"/>
                  <a:gd name="T18" fmla="*/ 362 w 675"/>
                  <a:gd name="T19" fmla="*/ 0 h 510"/>
                  <a:gd name="T20" fmla="*/ 307 w 675"/>
                  <a:gd name="T21" fmla="*/ 10 h 510"/>
                  <a:gd name="T22" fmla="*/ 280 w 675"/>
                  <a:gd name="T23" fmla="*/ 14 h 510"/>
                  <a:gd name="T24" fmla="*/ 278 w 675"/>
                  <a:gd name="T25" fmla="*/ 14 h 510"/>
                  <a:gd name="T26" fmla="*/ 274 w 675"/>
                  <a:gd name="T27" fmla="*/ 47 h 510"/>
                  <a:gd name="T28" fmla="*/ 268 w 675"/>
                  <a:gd name="T29" fmla="*/ 89 h 510"/>
                  <a:gd name="T30" fmla="*/ 235 w 675"/>
                  <a:gd name="T31" fmla="*/ 101 h 510"/>
                  <a:gd name="T32" fmla="*/ 192 w 675"/>
                  <a:gd name="T33" fmla="*/ 123 h 510"/>
                  <a:gd name="T34" fmla="*/ 173 w 675"/>
                  <a:gd name="T35" fmla="*/ 136 h 510"/>
                  <a:gd name="T36" fmla="*/ 159 w 675"/>
                  <a:gd name="T37" fmla="*/ 158 h 510"/>
                  <a:gd name="T38" fmla="*/ 167 w 675"/>
                  <a:gd name="T39" fmla="*/ 187 h 510"/>
                  <a:gd name="T40" fmla="*/ 118 w 675"/>
                  <a:gd name="T41" fmla="*/ 202 h 510"/>
                  <a:gd name="T42" fmla="*/ 107 w 675"/>
                  <a:gd name="T43" fmla="*/ 204 h 510"/>
                  <a:gd name="T44" fmla="*/ 39 w 675"/>
                  <a:gd name="T45" fmla="*/ 220 h 510"/>
                  <a:gd name="T46" fmla="*/ 8 w 675"/>
                  <a:gd name="T47" fmla="*/ 253 h 510"/>
                  <a:gd name="T48" fmla="*/ 13 w 675"/>
                  <a:gd name="T49" fmla="*/ 270 h 510"/>
                  <a:gd name="T50" fmla="*/ 23 w 675"/>
                  <a:gd name="T51" fmla="*/ 290 h 510"/>
                  <a:gd name="T52" fmla="*/ 11 w 675"/>
                  <a:gd name="T53" fmla="*/ 298 h 510"/>
                  <a:gd name="T54" fmla="*/ 0 w 675"/>
                  <a:gd name="T55" fmla="*/ 305 h 510"/>
                  <a:gd name="T56" fmla="*/ 11 w 675"/>
                  <a:gd name="T57" fmla="*/ 327 h 510"/>
                  <a:gd name="T58" fmla="*/ 31 w 675"/>
                  <a:gd name="T59" fmla="*/ 364 h 510"/>
                  <a:gd name="T60" fmla="*/ 70 w 675"/>
                  <a:gd name="T61" fmla="*/ 366 h 510"/>
                  <a:gd name="T62" fmla="*/ 66 w 675"/>
                  <a:gd name="T63" fmla="*/ 375 h 510"/>
                  <a:gd name="T64" fmla="*/ 54 w 675"/>
                  <a:gd name="T65" fmla="*/ 397 h 510"/>
                  <a:gd name="T66" fmla="*/ 56 w 675"/>
                  <a:gd name="T67" fmla="*/ 428 h 510"/>
                  <a:gd name="T68" fmla="*/ 56 w 675"/>
                  <a:gd name="T69" fmla="*/ 434 h 510"/>
                  <a:gd name="T70" fmla="*/ 62 w 675"/>
                  <a:gd name="T71" fmla="*/ 479 h 510"/>
                  <a:gd name="T72" fmla="*/ 78 w 675"/>
                  <a:gd name="T73" fmla="*/ 492 h 510"/>
                  <a:gd name="T74" fmla="*/ 93 w 675"/>
                  <a:gd name="T75" fmla="*/ 506 h 510"/>
                  <a:gd name="T76" fmla="*/ 142 w 675"/>
                  <a:gd name="T77" fmla="*/ 510 h 510"/>
                  <a:gd name="T78" fmla="*/ 153 w 675"/>
                  <a:gd name="T79" fmla="*/ 510 h 510"/>
                  <a:gd name="T80" fmla="*/ 202 w 675"/>
                  <a:gd name="T81" fmla="*/ 486 h 510"/>
                  <a:gd name="T82" fmla="*/ 214 w 675"/>
                  <a:gd name="T83" fmla="*/ 477 h 510"/>
                  <a:gd name="T84" fmla="*/ 214 w 675"/>
                  <a:gd name="T85" fmla="*/ 477 h 510"/>
                  <a:gd name="T86" fmla="*/ 251 w 675"/>
                  <a:gd name="T87" fmla="*/ 447 h 510"/>
                  <a:gd name="T88" fmla="*/ 253 w 675"/>
                  <a:gd name="T89" fmla="*/ 446 h 510"/>
                  <a:gd name="T90" fmla="*/ 331 w 675"/>
                  <a:gd name="T91" fmla="*/ 422 h 510"/>
                  <a:gd name="T92" fmla="*/ 393 w 675"/>
                  <a:gd name="T93" fmla="*/ 401 h 510"/>
                  <a:gd name="T94" fmla="*/ 426 w 675"/>
                  <a:gd name="T95" fmla="*/ 381 h 510"/>
                  <a:gd name="T96" fmla="*/ 463 w 675"/>
                  <a:gd name="T97" fmla="*/ 350 h 510"/>
                  <a:gd name="T98" fmla="*/ 477 w 675"/>
                  <a:gd name="T99" fmla="*/ 337 h 510"/>
                  <a:gd name="T100" fmla="*/ 486 w 675"/>
                  <a:gd name="T101" fmla="*/ 329 h 510"/>
                  <a:gd name="T102" fmla="*/ 529 w 675"/>
                  <a:gd name="T103" fmla="*/ 292 h 510"/>
                  <a:gd name="T104" fmla="*/ 568 w 675"/>
                  <a:gd name="T105" fmla="*/ 265 h 510"/>
                  <a:gd name="T106" fmla="*/ 572 w 675"/>
                  <a:gd name="T107" fmla="*/ 261 h 510"/>
                  <a:gd name="T108" fmla="*/ 603 w 675"/>
                  <a:gd name="T109" fmla="*/ 243 h 510"/>
                  <a:gd name="T110" fmla="*/ 657 w 675"/>
                  <a:gd name="T111" fmla="*/ 226 h 510"/>
                  <a:gd name="T112" fmla="*/ 675 w 675"/>
                  <a:gd name="T113" fmla="*/ 218 h 510"/>
                  <a:gd name="T114" fmla="*/ 667 w 675"/>
                  <a:gd name="T115" fmla="*/ 183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75" h="510">
                    <a:moveTo>
                      <a:pt x="667" y="183"/>
                    </a:moveTo>
                    <a:lnTo>
                      <a:pt x="558" y="121"/>
                    </a:lnTo>
                    <a:lnTo>
                      <a:pt x="545" y="87"/>
                    </a:lnTo>
                    <a:lnTo>
                      <a:pt x="525" y="87"/>
                    </a:lnTo>
                    <a:lnTo>
                      <a:pt x="525" y="74"/>
                    </a:lnTo>
                    <a:lnTo>
                      <a:pt x="515" y="54"/>
                    </a:lnTo>
                    <a:lnTo>
                      <a:pt x="424" y="138"/>
                    </a:lnTo>
                    <a:lnTo>
                      <a:pt x="414" y="115"/>
                    </a:lnTo>
                    <a:lnTo>
                      <a:pt x="405" y="49"/>
                    </a:lnTo>
                    <a:lnTo>
                      <a:pt x="362" y="0"/>
                    </a:lnTo>
                    <a:lnTo>
                      <a:pt x="307" y="10"/>
                    </a:lnTo>
                    <a:lnTo>
                      <a:pt x="280" y="14"/>
                    </a:lnTo>
                    <a:lnTo>
                      <a:pt x="278" y="14"/>
                    </a:lnTo>
                    <a:lnTo>
                      <a:pt x="274" y="47"/>
                    </a:lnTo>
                    <a:lnTo>
                      <a:pt x="268" y="89"/>
                    </a:lnTo>
                    <a:lnTo>
                      <a:pt x="235" y="101"/>
                    </a:lnTo>
                    <a:lnTo>
                      <a:pt x="192" y="123"/>
                    </a:lnTo>
                    <a:lnTo>
                      <a:pt x="173" y="136"/>
                    </a:lnTo>
                    <a:lnTo>
                      <a:pt x="159" y="158"/>
                    </a:lnTo>
                    <a:lnTo>
                      <a:pt x="167" y="187"/>
                    </a:lnTo>
                    <a:lnTo>
                      <a:pt x="118" y="202"/>
                    </a:lnTo>
                    <a:lnTo>
                      <a:pt x="107" y="204"/>
                    </a:lnTo>
                    <a:lnTo>
                      <a:pt x="39" y="220"/>
                    </a:lnTo>
                    <a:lnTo>
                      <a:pt x="8" y="253"/>
                    </a:lnTo>
                    <a:lnTo>
                      <a:pt x="13" y="270"/>
                    </a:lnTo>
                    <a:lnTo>
                      <a:pt x="23" y="290"/>
                    </a:lnTo>
                    <a:lnTo>
                      <a:pt x="11" y="298"/>
                    </a:lnTo>
                    <a:lnTo>
                      <a:pt x="0" y="305"/>
                    </a:lnTo>
                    <a:lnTo>
                      <a:pt x="11" y="327"/>
                    </a:lnTo>
                    <a:lnTo>
                      <a:pt x="31" y="364"/>
                    </a:lnTo>
                    <a:lnTo>
                      <a:pt x="70" y="366"/>
                    </a:lnTo>
                    <a:lnTo>
                      <a:pt x="66" y="375"/>
                    </a:lnTo>
                    <a:lnTo>
                      <a:pt x="54" y="397"/>
                    </a:lnTo>
                    <a:lnTo>
                      <a:pt x="56" y="428"/>
                    </a:lnTo>
                    <a:lnTo>
                      <a:pt x="56" y="434"/>
                    </a:lnTo>
                    <a:lnTo>
                      <a:pt x="62" y="479"/>
                    </a:lnTo>
                    <a:lnTo>
                      <a:pt x="78" y="492"/>
                    </a:lnTo>
                    <a:lnTo>
                      <a:pt x="93" y="506"/>
                    </a:lnTo>
                    <a:lnTo>
                      <a:pt x="142" y="510"/>
                    </a:lnTo>
                    <a:lnTo>
                      <a:pt x="153" y="510"/>
                    </a:lnTo>
                    <a:lnTo>
                      <a:pt x="202" y="486"/>
                    </a:lnTo>
                    <a:lnTo>
                      <a:pt x="214" y="477"/>
                    </a:lnTo>
                    <a:lnTo>
                      <a:pt x="214" y="477"/>
                    </a:lnTo>
                    <a:lnTo>
                      <a:pt x="251" y="447"/>
                    </a:lnTo>
                    <a:lnTo>
                      <a:pt x="253" y="446"/>
                    </a:lnTo>
                    <a:lnTo>
                      <a:pt x="331" y="422"/>
                    </a:lnTo>
                    <a:lnTo>
                      <a:pt x="393" y="401"/>
                    </a:lnTo>
                    <a:lnTo>
                      <a:pt x="426" y="381"/>
                    </a:lnTo>
                    <a:lnTo>
                      <a:pt x="463" y="350"/>
                    </a:lnTo>
                    <a:lnTo>
                      <a:pt x="477" y="337"/>
                    </a:lnTo>
                    <a:lnTo>
                      <a:pt x="486" y="329"/>
                    </a:lnTo>
                    <a:lnTo>
                      <a:pt x="529" y="292"/>
                    </a:lnTo>
                    <a:lnTo>
                      <a:pt x="568" y="265"/>
                    </a:lnTo>
                    <a:lnTo>
                      <a:pt x="572" y="261"/>
                    </a:lnTo>
                    <a:lnTo>
                      <a:pt x="603" y="243"/>
                    </a:lnTo>
                    <a:lnTo>
                      <a:pt x="657" y="226"/>
                    </a:lnTo>
                    <a:lnTo>
                      <a:pt x="675" y="218"/>
                    </a:lnTo>
                    <a:lnTo>
                      <a:pt x="667" y="1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5" name="Freeform 24">
                <a:extLst>
                  <a:ext uri="{FF2B5EF4-FFF2-40B4-BE49-F238E27FC236}">
                    <a16:creationId xmlns:a16="http://schemas.microsoft.com/office/drawing/2014/main" id="{6F681CD3-5DF3-DC0B-7439-A1DDDE319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688" y="3559175"/>
                <a:ext cx="1004888" cy="623888"/>
              </a:xfrm>
              <a:custGeom>
                <a:avLst/>
                <a:gdLst>
                  <a:gd name="T0" fmla="*/ 633 w 633"/>
                  <a:gd name="T1" fmla="*/ 15 h 393"/>
                  <a:gd name="T2" fmla="*/ 633 w 633"/>
                  <a:gd name="T3" fmla="*/ 17 h 393"/>
                  <a:gd name="T4" fmla="*/ 504 w 633"/>
                  <a:gd name="T5" fmla="*/ 181 h 393"/>
                  <a:gd name="T6" fmla="*/ 498 w 633"/>
                  <a:gd name="T7" fmla="*/ 189 h 393"/>
                  <a:gd name="T8" fmla="*/ 494 w 633"/>
                  <a:gd name="T9" fmla="*/ 194 h 393"/>
                  <a:gd name="T10" fmla="*/ 493 w 633"/>
                  <a:gd name="T11" fmla="*/ 198 h 393"/>
                  <a:gd name="T12" fmla="*/ 489 w 633"/>
                  <a:gd name="T13" fmla="*/ 210 h 393"/>
                  <a:gd name="T14" fmla="*/ 483 w 633"/>
                  <a:gd name="T15" fmla="*/ 231 h 393"/>
                  <a:gd name="T16" fmla="*/ 467 w 633"/>
                  <a:gd name="T17" fmla="*/ 286 h 393"/>
                  <a:gd name="T18" fmla="*/ 434 w 633"/>
                  <a:gd name="T19" fmla="*/ 393 h 393"/>
                  <a:gd name="T20" fmla="*/ 354 w 633"/>
                  <a:gd name="T21" fmla="*/ 373 h 393"/>
                  <a:gd name="T22" fmla="*/ 263 w 633"/>
                  <a:gd name="T23" fmla="*/ 352 h 393"/>
                  <a:gd name="T24" fmla="*/ 115 w 633"/>
                  <a:gd name="T25" fmla="*/ 369 h 393"/>
                  <a:gd name="T26" fmla="*/ 47 w 633"/>
                  <a:gd name="T27" fmla="*/ 344 h 393"/>
                  <a:gd name="T28" fmla="*/ 45 w 633"/>
                  <a:gd name="T29" fmla="*/ 257 h 393"/>
                  <a:gd name="T30" fmla="*/ 45 w 633"/>
                  <a:gd name="T31" fmla="*/ 224 h 393"/>
                  <a:gd name="T32" fmla="*/ 45 w 633"/>
                  <a:gd name="T33" fmla="*/ 216 h 393"/>
                  <a:gd name="T34" fmla="*/ 74 w 633"/>
                  <a:gd name="T35" fmla="*/ 198 h 393"/>
                  <a:gd name="T36" fmla="*/ 88 w 633"/>
                  <a:gd name="T37" fmla="*/ 190 h 393"/>
                  <a:gd name="T38" fmla="*/ 99 w 633"/>
                  <a:gd name="T39" fmla="*/ 161 h 393"/>
                  <a:gd name="T40" fmla="*/ 29 w 633"/>
                  <a:gd name="T41" fmla="*/ 140 h 393"/>
                  <a:gd name="T42" fmla="*/ 0 w 633"/>
                  <a:gd name="T43" fmla="*/ 120 h 393"/>
                  <a:gd name="T44" fmla="*/ 4 w 633"/>
                  <a:gd name="T45" fmla="*/ 78 h 393"/>
                  <a:gd name="T46" fmla="*/ 41 w 633"/>
                  <a:gd name="T47" fmla="*/ 46 h 393"/>
                  <a:gd name="T48" fmla="*/ 78 w 633"/>
                  <a:gd name="T49" fmla="*/ 45 h 393"/>
                  <a:gd name="T50" fmla="*/ 80 w 633"/>
                  <a:gd name="T51" fmla="*/ 45 h 393"/>
                  <a:gd name="T52" fmla="*/ 94 w 633"/>
                  <a:gd name="T53" fmla="*/ 31 h 393"/>
                  <a:gd name="T54" fmla="*/ 111 w 633"/>
                  <a:gd name="T55" fmla="*/ 31 h 393"/>
                  <a:gd name="T56" fmla="*/ 158 w 633"/>
                  <a:gd name="T57" fmla="*/ 29 h 393"/>
                  <a:gd name="T58" fmla="*/ 399 w 633"/>
                  <a:gd name="T59" fmla="*/ 23 h 393"/>
                  <a:gd name="T60" fmla="*/ 409 w 633"/>
                  <a:gd name="T61" fmla="*/ 29 h 393"/>
                  <a:gd name="T62" fmla="*/ 434 w 633"/>
                  <a:gd name="T63" fmla="*/ 39 h 393"/>
                  <a:gd name="T64" fmla="*/ 502 w 633"/>
                  <a:gd name="T65" fmla="*/ 6 h 393"/>
                  <a:gd name="T66" fmla="*/ 504 w 633"/>
                  <a:gd name="T67" fmla="*/ 6 h 393"/>
                  <a:gd name="T68" fmla="*/ 520 w 633"/>
                  <a:gd name="T69" fmla="*/ 2 h 393"/>
                  <a:gd name="T70" fmla="*/ 522 w 633"/>
                  <a:gd name="T71" fmla="*/ 0 h 393"/>
                  <a:gd name="T72" fmla="*/ 524 w 633"/>
                  <a:gd name="T73" fmla="*/ 4 h 393"/>
                  <a:gd name="T74" fmla="*/ 533 w 633"/>
                  <a:gd name="T75" fmla="*/ 23 h 393"/>
                  <a:gd name="T76" fmla="*/ 547 w 633"/>
                  <a:gd name="T77" fmla="*/ 17 h 393"/>
                  <a:gd name="T78" fmla="*/ 568 w 633"/>
                  <a:gd name="T79" fmla="*/ 6 h 393"/>
                  <a:gd name="T80" fmla="*/ 576 w 633"/>
                  <a:gd name="T81" fmla="*/ 6 h 393"/>
                  <a:gd name="T82" fmla="*/ 615 w 633"/>
                  <a:gd name="T83" fmla="*/ 11 h 393"/>
                  <a:gd name="T84" fmla="*/ 627 w 633"/>
                  <a:gd name="T85" fmla="*/ 15 h 393"/>
                  <a:gd name="T86" fmla="*/ 633 w 633"/>
                  <a:gd name="T87" fmla="*/ 15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3" h="393">
                    <a:moveTo>
                      <a:pt x="633" y="15"/>
                    </a:moveTo>
                    <a:lnTo>
                      <a:pt x="633" y="17"/>
                    </a:lnTo>
                    <a:lnTo>
                      <a:pt x="504" y="181"/>
                    </a:lnTo>
                    <a:lnTo>
                      <a:pt x="498" y="189"/>
                    </a:lnTo>
                    <a:lnTo>
                      <a:pt x="494" y="194"/>
                    </a:lnTo>
                    <a:lnTo>
                      <a:pt x="493" y="198"/>
                    </a:lnTo>
                    <a:lnTo>
                      <a:pt x="489" y="210"/>
                    </a:lnTo>
                    <a:lnTo>
                      <a:pt x="483" y="231"/>
                    </a:lnTo>
                    <a:lnTo>
                      <a:pt x="467" y="286"/>
                    </a:lnTo>
                    <a:lnTo>
                      <a:pt x="434" y="393"/>
                    </a:lnTo>
                    <a:lnTo>
                      <a:pt x="354" y="373"/>
                    </a:lnTo>
                    <a:lnTo>
                      <a:pt x="263" y="352"/>
                    </a:lnTo>
                    <a:lnTo>
                      <a:pt x="115" y="369"/>
                    </a:lnTo>
                    <a:lnTo>
                      <a:pt x="47" y="344"/>
                    </a:lnTo>
                    <a:lnTo>
                      <a:pt x="45" y="257"/>
                    </a:lnTo>
                    <a:lnTo>
                      <a:pt x="45" y="224"/>
                    </a:lnTo>
                    <a:lnTo>
                      <a:pt x="45" y="216"/>
                    </a:lnTo>
                    <a:lnTo>
                      <a:pt x="74" y="198"/>
                    </a:lnTo>
                    <a:lnTo>
                      <a:pt x="88" y="190"/>
                    </a:lnTo>
                    <a:lnTo>
                      <a:pt x="99" y="161"/>
                    </a:lnTo>
                    <a:lnTo>
                      <a:pt x="29" y="140"/>
                    </a:lnTo>
                    <a:lnTo>
                      <a:pt x="0" y="120"/>
                    </a:lnTo>
                    <a:lnTo>
                      <a:pt x="4" y="78"/>
                    </a:lnTo>
                    <a:lnTo>
                      <a:pt x="41" y="46"/>
                    </a:lnTo>
                    <a:lnTo>
                      <a:pt x="78" y="45"/>
                    </a:lnTo>
                    <a:lnTo>
                      <a:pt x="80" y="45"/>
                    </a:lnTo>
                    <a:lnTo>
                      <a:pt x="94" y="31"/>
                    </a:lnTo>
                    <a:lnTo>
                      <a:pt x="111" y="31"/>
                    </a:lnTo>
                    <a:lnTo>
                      <a:pt x="158" y="29"/>
                    </a:lnTo>
                    <a:lnTo>
                      <a:pt x="399" y="23"/>
                    </a:lnTo>
                    <a:lnTo>
                      <a:pt x="409" y="29"/>
                    </a:lnTo>
                    <a:lnTo>
                      <a:pt x="434" y="39"/>
                    </a:lnTo>
                    <a:lnTo>
                      <a:pt x="502" y="6"/>
                    </a:lnTo>
                    <a:lnTo>
                      <a:pt x="504" y="6"/>
                    </a:lnTo>
                    <a:lnTo>
                      <a:pt x="520" y="2"/>
                    </a:lnTo>
                    <a:lnTo>
                      <a:pt x="522" y="0"/>
                    </a:lnTo>
                    <a:lnTo>
                      <a:pt x="524" y="4"/>
                    </a:lnTo>
                    <a:lnTo>
                      <a:pt x="533" y="23"/>
                    </a:lnTo>
                    <a:lnTo>
                      <a:pt x="547" y="17"/>
                    </a:lnTo>
                    <a:lnTo>
                      <a:pt x="568" y="6"/>
                    </a:lnTo>
                    <a:lnTo>
                      <a:pt x="576" y="6"/>
                    </a:lnTo>
                    <a:lnTo>
                      <a:pt x="615" y="11"/>
                    </a:lnTo>
                    <a:lnTo>
                      <a:pt x="627" y="15"/>
                    </a:lnTo>
                    <a:lnTo>
                      <a:pt x="633" y="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6" name="Freeform 25">
                <a:extLst>
                  <a:ext uri="{FF2B5EF4-FFF2-40B4-BE49-F238E27FC236}">
                    <a16:creationId xmlns:a16="http://schemas.microsoft.com/office/drawing/2014/main" id="{8C26A85A-FAB9-D418-4D4A-87747D5263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13388" y="1208088"/>
                <a:ext cx="584200" cy="747713"/>
              </a:xfrm>
              <a:custGeom>
                <a:avLst/>
                <a:gdLst>
                  <a:gd name="T0" fmla="*/ 0 w 368"/>
                  <a:gd name="T1" fmla="*/ 235 h 471"/>
                  <a:gd name="T2" fmla="*/ 2 w 368"/>
                  <a:gd name="T3" fmla="*/ 235 h 471"/>
                  <a:gd name="T4" fmla="*/ 0 w 368"/>
                  <a:gd name="T5" fmla="*/ 235 h 471"/>
                  <a:gd name="T6" fmla="*/ 0 w 368"/>
                  <a:gd name="T7" fmla="*/ 235 h 471"/>
                  <a:gd name="T8" fmla="*/ 333 w 368"/>
                  <a:gd name="T9" fmla="*/ 136 h 471"/>
                  <a:gd name="T10" fmla="*/ 325 w 368"/>
                  <a:gd name="T11" fmla="*/ 175 h 471"/>
                  <a:gd name="T12" fmla="*/ 329 w 368"/>
                  <a:gd name="T13" fmla="*/ 181 h 471"/>
                  <a:gd name="T14" fmla="*/ 354 w 368"/>
                  <a:gd name="T15" fmla="*/ 228 h 471"/>
                  <a:gd name="T16" fmla="*/ 329 w 368"/>
                  <a:gd name="T17" fmla="*/ 257 h 471"/>
                  <a:gd name="T18" fmla="*/ 325 w 368"/>
                  <a:gd name="T19" fmla="*/ 282 h 471"/>
                  <a:gd name="T20" fmla="*/ 341 w 368"/>
                  <a:gd name="T21" fmla="*/ 282 h 471"/>
                  <a:gd name="T22" fmla="*/ 368 w 368"/>
                  <a:gd name="T23" fmla="*/ 284 h 471"/>
                  <a:gd name="T24" fmla="*/ 368 w 368"/>
                  <a:gd name="T25" fmla="*/ 286 h 471"/>
                  <a:gd name="T26" fmla="*/ 368 w 368"/>
                  <a:gd name="T27" fmla="*/ 344 h 471"/>
                  <a:gd name="T28" fmla="*/ 368 w 368"/>
                  <a:gd name="T29" fmla="*/ 354 h 471"/>
                  <a:gd name="T30" fmla="*/ 341 w 368"/>
                  <a:gd name="T31" fmla="*/ 356 h 471"/>
                  <a:gd name="T32" fmla="*/ 323 w 368"/>
                  <a:gd name="T33" fmla="*/ 358 h 471"/>
                  <a:gd name="T34" fmla="*/ 280 w 368"/>
                  <a:gd name="T35" fmla="*/ 424 h 471"/>
                  <a:gd name="T36" fmla="*/ 267 w 368"/>
                  <a:gd name="T37" fmla="*/ 447 h 471"/>
                  <a:gd name="T38" fmla="*/ 251 w 368"/>
                  <a:gd name="T39" fmla="*/ 471 h 471"/>
                  <a:gd name="T40" fmla="*/ 140 w 368"/>
                  <a:gd name="T41" fmla="*/ 414 h 471"/>
                  <a:gd name="T42" fmla="*/ 123 w 368"/>
                  <a:gd name="T43" fmla="*/ 381 h 471"/>
                  <a:gd name="T44" fmla="*/ 113 w 368"/>
                  <a:gd name="T45" fmla="*/ 366 h 471"/>
                  <a:gd name="T46" fmla="*/ 123 w 368"/>
                  <a:gd name="T47" fmla="*/ 329 h 471"/>
                  <a:gd name="T48" fmla="*/ 121 w 368"/>
                  <a:gd name="T49" fmla="*/ 325 h 471"/>
                  <a:gd name="T50" fmla="*/ 115 w 368"/>
                  <a:gd name="T51" fmla="*/ 315 h 471"/>
                  <a:gd name="T52" fmla="*/ 76 w 368"/>
                  <a:gd name="T53" fmla="*/ 321 h 471"/>
                  <a:gd name="T54" fmla="*/ 20 w 368"/>
                  <a:gd name="T55" fmla="*/ 255 h 471"/>
                  <a:gd name="T56" fmla="*/ 27 w 368"/>
                  <a:gd name="T57" fmla="*/ 265 h 471"/>
                  <a:gd name="T58" fmla="*/ 43 w 368"/>
                  <a:gd name="T59" fmla="*/ 257 h 471"/>
                  <a:gd name="T60" fmla="*/ 20 w 368"/>
                  <a:gd name="T61" fmla="*/ 222 h 471"/>
                  <a:gd name="T62" fmla="*/ 41 w 368"/>
                  <a:gd name="T63" fmla="*/ 204 h 471"/>
                  <a:gd name="T64" fmla="*/ 47 w 368"/>
                  <a:gd name="T65" fmla="*/ 214 h 471"/>
                  <a:gd name="T66" fmla="*/ 134 w 368"/>
                  <a:gd name="T67" fmla="*/ 300 h 471"/>
                  <a:gd name="T68" fmla="*/ 138 w 368"/>
                  <a:gd name="T69" fmla="*/ 302 h 471"/>
                  <a:gd name="T70" fmla="*/ 171 w 368"/>
                  <a:gd name="T71" fmla="*/ 329 h 471"/>
                  <a:gd name="T72" fmla="*/ 206 w 368"/>
                  <a:gd name="T73" fmla="*/ 305 h 471"/>
                  <a:gd name="T74" fmla="*/ 199 w 368"/>
                  <a:gd name="T75" fmla="*/ 282 h 471"/>
                  <a:gd name="T76" fmla="*/ 187 w 368"/>
                  <a:gd name="T77" fmla="*/ 247 h 471"/>
                  <a:gd name="T78" fmla="*/ 181 w 368"/>
                  <a:gd name="T79" fmla="*/ 233 h 471"/>
                  <a:gd name="T80" fmla="*/ 129 w 368"/>
                  <a:gd name="T81" fmla="*/ 212 h 471"/>
                  <a:gd name="T82" fmla="*/ 132 w 368"/>
                  <a:gd name="T83" fmla="*/ 173 h 471"/>
                  <a:gd name="T84" fmla="*/ 181 w 368"/>
                  <a:gd name="T85" fmla="*/ 191 h 471"/>
                  <a:gd name="T86" fmla="*/ 208 w 368"/>
                  <a:gd name="T87" fmla="*/ 193 h 471"/>
                  <a:gd name="T88" fmla="*/ 193 w 368"/>
                  <a:gd name="T89" fmla="*/ 138 h 471"/>
                  <a:gd name="T90" fmla="*/ 238 w 368"/>
                  <a:gd name="T91" fmla="*/ 146 h 471"/>
                  <a:gd name="T92" fmla="*/ 255 w 368"/>
                  <a:gd name="T93" fmla="*/ 150 h 471"/>
                  <a:gd name="T94" fmla="*/ 261 w 368"/>
                  <a:gd name="T95" fmla="*/ 138 h 471"/>
                  <a:gd name="T96" fmla="*/ 296 w 368"/>
                  <a:gd name="T97" fmla="*/ 152 h 471"/>
                  <a:gd name="T98" fmla="*/ 296 w 368"/>
                  <a:gd name="T99" fmla="*/ 152 h 471"/>
                  <a:gd name="T100" fmla="*/ 302 w 368"/>
                  <a:gd name="T101" fmla="*/ 111 h 471"/>
                  <a:gd name="T102" fmla="*/ 296 w 368"/>
                  <a:gd name="T103" fmla="*/ 62 h 471"/>
                  <a:gd name="T104" fmla="*/ 271 w 368"/>
                  <a:gd name="T105" fmla="*/ 27 h 471"/>
                  <a:gd name="T106" fmla="*/ 304 w 368"/>
                  <a:gd name="T107" fmla="*/ 0 h 471"/>
                  <a:gd name="T108" fmla="*/ 327 w 368"/>
                  <a:gd name="T109" fmla="*/ 21 h 471"/>
                  <a:gd name="T110" fmla="*/ 364 w 368"/>
                  <a:gd name="T111" fmla="*/ 58 h 471"/>
                  <a:gd name="T112" fmla="*/ 364 w 368"/>
                  <a:gd name="T113" fmla="*/ 93 h 471"/>
                  <a:gd name="T114" fmla="*/ 339 w 368"/>
                  <a:gd name="T115" fmla="*/ 99 h 471"/>
                  <a:gd name="T116" fmla="*/ 333 w 368"/>
                  <a:gd name="T117" fmla="*/ 136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68" h="471">
                    <a:moveTo>
                      <a:pt x="0" y="235"/>
                    </a:moveTo>
                    <a:lnTo>
                      <a:pt x="2" y="235"/>
                    </a:lnTo>
                    <a:lnTo>
                      <a:pt x="0" y="235"/>
                    </a:lnTo>
                    <a:lnTo>
                      <a:pt x="0" y="235"/>
                    </a:lnTo>
                    <a:close/>
                    <a:moveTo>
                      <a:pt x="333" y="136"/>
                    </a:moveTo>
                    <a:lnTo>
                      <a:pt x="325" y="175"/>
                    </a:lnTo>
                    <a:lnTo>
                      <a:pt x="329" y="181"/>
                    </a:lnTo>
                    <a:lnTo>
                      <a:pt x="354" y="228"/>
                    </a:lnTo>
                    <a:lnTo>
                      <a:pt x="329" y="257"/>
                    </a:lnTo>
                    <a:lnTo>
                      <a:pt x="325" y="282"/>
                    </a:lnTo>
                    <a:lnTo>
                      <a:pt x="341" y="282"/>
                    </a:lnTo>
                    <a:lnTo>
                      <a:pt x="368" y="284"/>
                    </a:lnTo>
                    <a:lnTo>
                      <a:pt x="368" y="286"/>
                    </a:lnTo>
                    <a:lnTo>
                      <a:pt x="368" y="344"/>
                    </a:lnTo>
                    <a:lnTo>
                      <a:pt x="368" y="354"/>
                    </a:lnTo>
                    <a:lnTo>
                      <a:pt x="341" y="356"/>
                    </a:lnTo>
                    <a:lnTo>
                      <a:pt x="323" y="358"/>
                    </a:lnTo>
                    <a:lnTo>
                      <a:pt x="280" y="424"/>
                    </a:lnTo>
                    <a:lnTo>
                      <a:pt x="267" y="447"/>
                    </a:lnTo>
                    <a:lnTo>
                      <a:pt x="251" y="471"/>
                    </a:lnTo>
                    <a:lnTo>
                      <a:pt x="140" y="414"/>
                    </a:lnTo>
                    <a:lnTo>
                      <a:pt x="123" y="381"/>
                    </a:lnTo>
                    <a:lnTo>
                      <a:pt x="113" y="366"/>
                    </a:lnTo>
                    <a:lnTo>
                      <a:pt x="123" y="329"/>
                    </a:lnTo>
                    <a:lnTo>
                      <a:pt x="121" y="325"/>
                    </a:lnTo>
                    <a:lnTo>
                      <a:pt x="115" y="315"/>
                    </a:lnTo>
                    <a:lnTo>
                      <a:pt x="76" y="321"/>
                    </a:lnTo>
                    <a:lnTo>
                      <a:pt x="20" y="255"/>
                    </a:lnTo>
                    <a:lnTo>
                      <a:pt x="27" y="265"/>
                    </a:lnTo>
                    <a:lnTo>
                      <a:pt x="43" y="257"/>
                    </a:lnTo>
                    <a:lnTo>
                      <a:pt x="20" y="222"/>
                    </a:lnTo>
                    <a:lnTo>
                      <a:pt x="41" y="204"/>
                    </a:lnTo>
                    <a:lnTo>
                      <a:pt x="47" y="214"/>
                    </a:lnTo>
                    <a:lnTo>
                      <a:pt x="134" y="300"/>
                    </a:lnTo>
                    <a:lnTo>
                      <a:pt x="138" y="302"/>
                    </a:lnTo>
                    <a:lnTo>
                      <a:pt x="171" y="329"/>
                    </a:lnTo>
                    <a:lnTo>
                      <a:pt x="206" y="305"/>
                    </a:lnTo>
                    <a:lnTo>
                      <a:pt x="199" y="282"/>
                    </a:lnTo>
                    <a:lnTo>
                      <a:pt x="187" y="247"/>
                    </a:lnTo>
                    <a:lnTo>
                      <a:pt x="181" y="233"/>
                    </a:lnTo>
                    <a:lnTo>
                      <a:pt x="129" y="212"/>
                    </a:lnTo>
                    <a:lnTo>
                      <a:pt x="132" y="173"/>
                    </a:lnTo>
                    <a:lnTo>
                      <a:pt x="181" y="191"/>
                    </a:lnTo>
                    <a:lnTo>
                      <a:pt x="208" y="193"/>
                    </a:lnTo>
                    <a:lnTo>
                      <a:pt x="193" y="138"/>
                    </a:lnTo>
                    <a:lnTo>
                      <a:pt x="238" y="146"/>
                    </a:lnTo>
                    <a:lnTo>
                      <a:pt x="255" y="150"/>
                    </a:lnTo>
                    <a:lnTo>
                      <a:pt x="261" y="138"/>
                    </a:lnTo>
                    <a:lnTo>
                      <a:pt x="296" y="152"/>
                    </a:lnTo>
                    <a:lnTo>
                      <a:pt x="296" y="152"/>
                    </a:lnTo>
                    <a:lnTo>
                      <a:pt x="302" y="111"/>
                    </a:lnTo>
                    <a:lnTo>
                      <a:pt x="296" y="62"/>
                    </a:lnTo>
                    <a:lnTo>
                      <a:pt x="271" y="27"/>
                    </a:lnTo>
                    <a:lnTo>
                      <a:pt x="304" y="0"/>
                    </a:lnTo>
                    <a:lnTo>
                      <a:pt x="327" y="21"/>
                    </a:lnTo>
                    <a:lnTo>
                      <a:pt x="364" y="58"/>
                    </a:lnTo>
                    <a:lnTo>
                      <a:pt x="364" y="93"/>
                    </a:lnTo>
                    <a:lnTo>
                      <a:pt x="339" y="99"/>
                    </a:lnTo>
                    <a:lnTo>
                      <a:pt x="333" y="1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7" name="Freeform 26">
                <a:extLst>
                  <a:ext uri="{FF2B5EF4-FFF2-40B4-BE49-F238E27FC236}">
                    <a16:creationId xmlns:a16="http://schemas.microsoft.com/office/drawing/2014/main" id="{E1934884-167F-9722-6BBF-6E663EAA0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1675" y="411163"/>
                <a:ext cx="704850" cy="1047750"/>
              </a:xfrm>
              <a:custGeom>
                <a:avLst/>
                <a:gdLst>
                  <a:gd name="T0" fmla="*/ 444 w 444"/>
                  <a:gd name="T1" fmla="*/ 54 h 660"/>
                  <a:gd name="T2" fmla="*/ 444 w 444"/>
                  <a:gd name="T3" fmla="*/ 120 h 660"/>
                  <a:gd name="T4" fmla="*/ 444 w 444"/>
                  <a:gd name="T5" fmla="*/ 159 h 660"/>
                  <a:gd name="T6" fmla="*/ 319 w 444"/>
                  <a:gd name="T7" fmla="*/ 194 h 660"/>
                  <a:gd name="T8" fmla="*/ 358 w 444"/>
                  <a:gd name="T9" fmla="*/ 235 h 660"/>
                  <a:gd name="T10" fmla="*/ 317 w 444"/>
                  <a:gd name="T11" fmla="*/ 270 h 660"/>
                  <a:gd name="T12" fmla="*/ 308 w 444"/>
                  <a:gd name="T13" fmla="*/ 383 h 660"/>
                  <a:gd name="T14" fmla="*/ 345 w 444"/>
                  <a:gd name="T15" fmla="*/ 399 h 660"/>
                  <a:gd name="T16" fmla="*/ 314 w 444"/>
                  <a:gd name="T17" fmla="*/ 438 h 660"/>
                  <a:gd name="T18" fmla="*/ 269 w 444"/>
                  <a:gd name="T19" fmla="*/ 494 h 660"/>
                  <a:gd name="T20" fmla="*/ 290 w 444"/>
                  <a:gd name="T21" fmla="*/ 512 h 660"/>
                  <a:gd name="T22" fmla="*/ 292 w 444"/>
                  <a:gd name="T23" fmla="*/ 516 h 660"/>
                  <a:gd name="T24" fmla="*/ 286 w 444"/>
                  <a:gd name="T25" fmla="*/ 519 h 660"/>
                  <a:gd name="T26" fmla="*/ 232 w 444"/>
                  <a:gd name="T27" fmla="*/ 566 h 660"/>
                  <a:gd name="T28" fmla="*/ 136 w 444"/>
                  <a:gd name="T29" fmla="*/ 644 h 660"/>
                  <a:gd name="T30" fmla="*/ 117 w 444"/>
                  <a:gd name="T31" fmla="*/ 658 h 660"/>
                  <a:gd name="T32" fmla="*/ 100 w 444"/>
                  <a:gd name="T33" fmla="*/ 660 h 660"/>
                  <a:gd name="T34" fmla="*/ 100 w 444"/>
                  <a:gd name="T35" fmla="*/ 658 h 660"/>
                  <a:gd name="T36" fmla="*/ 84 w 444"/>
                  <a:gd name="T37" fmla="*/ 632 h 660"/>
                  <a:gd name="T38" fmla="*/ 78 w 444"/>
                  <a:gd name="T39" fmla="*/ 619 h 660"/>
                  <a:gd name="T40" fmla="*/ 47 w 444"/>
                  <a:gd name="T41" fmla="*/ 624 h 660"/>
                  <a:gd name="T42" fmla="*/ 18 w 444"/>
                  <a:gd name="T43" fmla="*/ 510 h 660"/>
                  <a:gd name="T44" fmla="*/ 0 w 444"/>
                  <a:gd name="T45" fmla="*/ 434 h 660"/>
                  <a:gd name="T46" fmla="*/ 94 w 444"/>
                  <a:gd name="T47" fmla="*/ 377 h 660"/>
                  <a:gd name="T48" fmla="*/ 127 w 444"/>
                  <a:gd name="T49" fmla="*/ 288 h 660"/>
                  <a:gd name="T50" fmla="*/ 98 w 444"/>
                  <a:gd name="T51" fmla="*/ 264 h 660"/>
                  <a:gd name="T52" fmla="*/ 115 w 444"/>
                  <a:gd name="T53" fmla="*/ 255 h 660"/>
                  <a:gd name="T54" fmla="*/ 144 w 444"/>
                  <a:gd name="T55" fmla="*/ 247 h 660"/>
                  <a:gd name="T56" fmla="*/ 189 w 444"/>
                  <a:gd name="T57" fmla="*/ 120 h 660"/>
                  <a:gd name="T58" fmla="*/ 195 w 444"/>
                  <a:gd name="T59" fmla="*/ 109 h 660"/>
                  <a:gd name="T60" fmla="*/ 199 w 444"/>
                  <a:gd name="T61" fmla="*/ 95 h 660"/>
                  <a:gd name="T62" fmla="*/ 199 w 444"/>
                  <a:gd name="T63" fmla="*/ 93 h 660"/>
                  <a:gd name="T64" fmla="*/ 203 w 444"/>
                  <a:gd name="T65" fmla="*/ 97 h 660"/>
                  <a:gd name="T66" fmla="*/ 234 w 444"/>
                  <a:gd name="T67" fmla="*/ 119 h 660"/>
                  <a:gd name="T68" fmla="*/ 236 w 444"/>
                  <a:gd name="T69" fmla="*/ 120 h 660"/>
                  <a:gd name="T70" fmla="*/ 240 w 444"/>
                  <a:gd name="T71" fmla="*/ 122 h 660"/>
                  <a:gd name="T72" fmla="*/ 240 w 444"/>
                  <a:gd name="T73" fmla="*/ 120 h 660"/>
                  <a:gd name="T74" fmla="*/ 244 w 444"/>
                  <a:gd name="T75" fmla="*/ 105 h 660"/>
                  <a:gd name="T76" fmla="*/ 255 w 444"/>
                  <a:gd name="T77" fmla="*/ 115 h 660"/>
                  <a:gd name="T78" fmla="*/ 273 w 444"/>
                  <a:gd name="T79" fmla="*/ 103 h 660"/>
                  <a:gd name="T80" fmla="*/ 321 w 444"/>
                  <a:gd name="T81" fmla="*/ 70 h 660"/>
                  <a:gd name="T82" fmla="*/ 364 w 444"/>
                  <a:gd name="T83" fmla="*/ 0 h 660"/>
                  <a:gd name="T84" fmla="*/ 389 w 444"/>
                  <a:gd name="T85" fmla="*/ 72 h 660"/>
                  <a:gd name="T86" fmla="*/ 444 w 444"/>
                  <a:gd name="T87" fmla="*/ 54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4" h="660">
                    <a:moveTo>
                      <a:pt x="444" y="54"/>
                    </a:moveTo>
                    <a:lnTo>
                      <a:pt x="444" y="120"/>
                    </a:lnTo>
                    <a:lnTo>
                      <a:pt x="444" y="159"/>
                    </a:lnTo>
                    <a:lnTo>
                      <a:pt x="319" y="194"/>
                    </a:lnTo>
                    <a:lnTo>
                      <a:pt x="358" y="235"/>
                    </a:lnTo>
                    <a:lnTo>
                      <a:pt x="317" y="270"/>
                    </a:lnTo>
                    <a:lnTo>
                      <a:pt x="308" y="383"/>
                    </a:lnTo>
                    <a:lnTo>
                      <a:pt x="345" y="399"/>
                    </a:lnTo>
                    <a:lnTo>
                      <a:pt x="314" y="438"/>
                    </a:lnTo>
                    <a:lnTo>
                      <a:pt x="269" y="494"/>
                    </a:lnTo>
                    <a:lnTo>
                      <a:pt x="290" y="512"/>
                    </a:lnTo>
                    <a:lnTo>
                      <a:pt x="292" y="516"/>
                    </a:lnTo>
                    <a:lnTo>
                      <a:pt x="286" y="519"/>
                    </a:lnTo>
                    <a:lnTo>
                      <a:pt x="232" y="566"/>
                    </a:lnTo>
                    <a:lnTo>
                      <a:pt x="136" y="644"/>
                    </a:lnTo>
                    <a:lnTo>
                      <a:pt x="117" y="658"/>
                    </a:lnTo>
                    <a:lnTo>
                      <a:pt x="100" y="660"/>
                    </a:lnTo>
                    <a:lnTo>
                      <a:pt x="100" y="658"/>
                    </a:lnTo>
                    <a:lnTo>
                      <a:pt x="84" y="632"/>
                    </a:lnTo>
                    <a:lnTo>
                      <a:pt x="78" y="619"/>
                    </a:lnTo>
                    <a:lnTo>
                      <a:pt x="47" y="624"/>
                    </a:lnTo>
                    <a:lnTo>
                      <a:pt x="18" y="510"/>
                    </a:lnTo>
                    <a:lnTo>
                      <a:pt x="0" y="434"/>
                    </a:lnTo>
                    <a:lnTo>
                      <a:pt x="94" y="377"/>
                    </a:lnTo>
                    <a:lnTo>
                      <a:pt x="127" y="288"/>
                    </a:lnTo>
                    <a:lnTo>
                      <a:pt x="98" y="264"/>
                    </a:lnTo>
                    <a:lnTo>
                      <a:pt x="115" y="255"/>
                    </a:lnTo>
                    <a:lnTo>
                      <a:pt x="144" y="247"/>
                    </a:lnTo>
                    <a:lnTo>
                      <a:pt x="189" y="120"/>
                    </a:lnTo>
                    <a:lnTo>
                      <a:pt x="195" y="109"/>
                    </a:lnTo>
                    <a:lnTo>
                      <a:pt x="199" y="95"/>
                    </a:lnTo>
                    <a:lnTo>
                      <a:pt x="199" y="93"/>
                    </a:lnTo>
                    <a:lnTo>
                      <a:pt x="203" y="97"/>
                    </a:lnTo>
                    <a:lnTo>
                      <a:pt x="234" y="119"/>
                    </a:lnTo>
                    <a:lnTo>
                      <a:pt x="236" y="120"/>
                    </a:lnTo>
                    <a:lnTo>
                      <a:pt x="240" y="122"/>
                    </a:lnTo>
                    <a:lnTo>
                      <a:pt x="240" y="120"/>
                    </a:lnTo>
                    <a:lnTo>
                      <a:pt x="244" y="105"/>
                    </a:lnTo>
                    <a:lnTo>
                      <a:pt x="255" y="115"/>
                    </a:lnTo>
                    <a:lnTo>
                      <a:pt x="273" y="103"/>
                    </a:lnTo>
                    <a:lnTo>
                      <a:pt x="321" y="70"/>
                    </a:lnTo>
                    <a:lnTo>
                      <a:pt x="364" y="0"/>
                    </a:lnTo>
                    <a:lnTo>
                      <a:pt x="389" y="72"/>
                    </a:lnTo>
                    <a:lnTo>
                      <a:pt x="444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8" name="Freeform 27">
                <a:extLst>
                  <a:ext uri="{FF2B5EF4-FFF2-40B4-BE49-F238E27FC236}">
                    <a16:creationId xmlns:a16="http://schemas.microsoft.com/office/drawing/2014/main" id="{68A53C5D-E344-B25B-D0B0-19CECDE19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0" y="1704975"/>
                <a:ext cx="1292225" cy="1071563"/>
              </a:xfrm>
              <a:custGeom>
                <a:avLst/>
                <a:gdLst>
                  <a:gd name="T0" fmla="*/ 784 w 814"/>
                  <a:gd name="T1" fmla="*/ 493 h 675"/>
                  <a:gd name="T2" fmla="*/ 753 w 814"/>
                  <a:gd name="T3" fmla="*/ 502 h 675"/>
                  <a:gd name="T4" fmla="*/ 742 w 814"/>
                  <a:gd name="T5" fmla="*/ 504 h 675"/>
                  <a:gd name="T6" fmla="*/ 709 w 814"/>
                  <a:gd name="T7" fmla="*/ 514 h 675"/>
                  <a:gd name="T8" fmla="*/ 703 w 814"/>
                  <a:gd name="T9" fmla="*/ 514 h 675"/>
                  <a:gd name="T10" fmla="*/ 648 w 814"/>
                  <a:gd name="T11" fmla="*/ 529 h 675"/>
                  <a:gd name="T12" fmla="*/ 617 w 814"/>
                  <a:gd name="T13" fmla="*/ 537 h 675"/>
                  <a:gd name="T14" fmla="*/ 602 w 814"/>
                  <a:gd name="T15" fmla="*/ 541 h 675"/>
                  <a:gd name="T16" fmla="*/ 568 w 814"/>
                  <a:gd name="T17" fmla="*/ 566 h 675"/>
                  <a:gd name="T18" fmla="*/ 541 w 814"/>
                  <a:gd name="T19" fmla="*/ 586 h 675"/>
                  <a:gd name="T20" fmla="*/ 493 w 814"/>
                  <a:gd name="T21" fmla="*/ 623 h 675"/>
                  <a:gd name="T22" fmla="*/ 479 w 814"/>
                  <a:gd name="T23" fmla="*/ 633 h 675"/>
                  <a:gd name="T24" fmla="*/ 442 w 814"/>
                  <a:gd name="T25" fmla="*/ 658 h 675"/>
                  <a:gd name="T26" fmla="*/ 372 w 814"/>
                  <a:gd name="T27" fmla="*/ 664 h 675"/>
                  <a:gd name="T28" fmla="*/ 247 w 814"/>
                  <a:gd name="T29" fmla="*/ 675 h 675"/>
                  <a:gd name="T30" fmla="*/ 245 w 814"/>
                  <a:gd name="T31" fmla="*/ 673 h 675"/>
                  <a:gd name="T32" fmla="*/ 234 w 814"/>
                  <a:gd name="T33" fmla="*/ 654 h 675"/>
                  <a:gd name="T34" fmla="*/ 187 w 814"/>
                  <a:gd name="T35" fmla="*/ 586 h 675"/>
                  <a:gd name="T36" fmla="*/ 183 w 814"/>
                  <a:gd name="T37" fmla="*/ 578 h 675"/>
                  <a:gd name="T38" fmla="*/ 173 w 814"/>
                  <a:gd name="T39" fmla="*/ 572 h 675"/>
                  <a:gd name="T40" fmla="*/ 101 w 814"/>
                  <a:gd name="T41" fmla="*/ 526 h 675"/>
                  <a:gd name="T42" fmla="*/ 113 w 814"/>
                  <a:gd name="T43" fmla="*/ 493 h 675"/>
                  <a:gd name="T44" fmla="*/ 125 w 814"/>
                  <a:gd name="T45" fmla="*/ 465 h 675"/>
                  <a:gd name="T46" fmla="*/ 55 w 814"/>
                  <a:gd name="T47" fmla="*/ 450 h 675"/>
                  <a:gd name="T48" fmla="*/ 43 w 814"/>
                  <a:gd name="T49" fmla="*/ 387 h 675"/>
                  <a:gd name="T50" fmla="*/ 41 w 814"/>
                  <a:gd name="T51" fmla="*/ 382 h 675"/>
                  <a:gd name="T52" fmla="*/ 41 w 814"/>
                  <a:gd name="T53" fmla="*/ 380 h 675"/>
                  <a:gd name="T54" fmla="*/ 29 w 814"/>
                  <a:gd name="T55" fmla="*/ 376 h 675"/>
                  <a:gd name="T56" fmla="*/ 33 w 814"/>
                  <a:gd name="T57" fmla="*/ 360 h 675"/>
                  <a:gd name="T58" fmla="*/ 37 w 814"/>
                  <a:gd name="T59" fmla="*/ 306 h 675"/>
                  <a:gd name="T60" fmla="*/ 37 w 814"/>
                  <a:gd name="T61" fmla="*/ 304 h 675"/>
                  <a:gd name="T62" fmla="*/ 27 w 814"/>
                  <a:gd name="T63" fmla="*/ 296 h 675"/>
                  <a:gd name="T64" fmla="*/ 6 w 814"/>
                  <a:gd name="T65" fmla="*/ 275 h 675"/>
                  <a:gd name="T66" fmla="*/ 0 w 814"/>
                  <a:gd name="T67" fmla="*/ 269 h 675"/>
                  <a:gd name="T68" fmla="*/ 2 w 814"/>
                  <a:gd name="T69" fmla="*/ 247 h 675"/>
                  <a:gd name="T70" fmla="*/ 2 w 814"/>
                  <a:gd name="T71" fmla="*/ 222 h 675"/>
                  <a:gd name="T72" fmla="*/ 2 w 814"/>
                  <a:gd name="T73" fmla="*/ 166 h 675"/>
                  <a:gd name="T74" fmla="*/ 103 w 814"/>
                  <a:gd name="T75" fmla="*/ 127 h 675"/>
                  <a:gd name="T76" fmla="*/ 111 w 814"/>
                  <a:gd name="T77" fmla="*/ 125 h 675"/>
                  <a:gd name="T78" fmla="*/ 166 w 814"/>
                  <a:gd name="T79" fmla="*/ 113 h 675"/>
                  <a:gd name="T80" fmla="*/ 205 w 814"/>
                  <a:gd name="T81" fmla="*/ 105 h 675"/>
                  <a:gd name="T82" fmla="*/ 242 w 814"/>
                  <a:gd name="T83" fmla="*/ 97 h 675"/>
                  <a:gd name="T84" fmla="*/ 243 w 814"/>
                  <a:gd name="T85" fmla="*/ 97 h 675"/>
                  <a:gd name="T86" fmla="*/ 282 w 814"/>
                  <a:gd name="T87" fmla="*/ 59 h 675"/>
                  <a:gd name="T88" fmla="*/ 300 w 814"/>
                  <a:gd name="T89" fmla="*/ 41 h 675"/>
                  <a:gd name="T90" fmla="*/ 325 w 814"/>
                  <a:gd name="T91" fmla="*/ 62 h 675"/>
                  <a:gd name="T92" fmla="*/ 384 w 814"/>
                  <a:gd name="T93" fmla="*/ 59 h 675"/>
                  <a:gd name="T94" fmla="*/ 411 w 814"/>
                  <a:gd name="T95" fmla="*/ 45 h 675"/>
                  <a:gd name="T96" fmla="*/ 473 w 814"/>
                  <a:gd name="T97" fmla="*/ 14 h 675"/>
                  <a:gd name="T98" fmla="*/ 491 w 814"/>
                  <a:gd name="T99" fmla="*/ 14 h 675"/>
                  <a:gd name="T100" fmla="*/ 617 w 814"/>
                  <a:gd name="T101" fmla="*/ 6 h 675"/>
                  <a:gd name="T102" fmla="*/ 709 w 814"/>
                  <a:gd name="T103" fmla="*/ 0 h 675"/>
                  <a:gd name="T104" fmla="*/ 742 w 814"/>
                  <a:gd name="T105" fmla="*/ 117 h 675"/>
                  <a:gd name="T106" fmla="*/ 796 w 814"/>
                  <a:gd name="T107" fmla="*/ 177 h 675"/>
                  <a:gd name="T108" fmla="*/ 814 w 814"/>
                  <a:gd name="T109" fmla="*/ 265 h 675"/>
                  <a:gd name="T110" fmla="*/ 784 w 814"/>
                  <a:gd name="T111" fmla="*/ 493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14" h="675">
                    <a:moveTo>
                      <a:pt x="784" y="493"/>
                    </a:moveTo>
                    <a:lnTo>
                      <a:pt x="753" y="502"/>
                    </a:lnTo>
                    <a:lnTo>
                      <a:pt x="742" y="504"/>
                    </a:lnTo>
                    <a:lnTo>
                      <a:pt x="709" y="514"/>
                    </a:lnTo>
                    <a:lnTo>
                      <a:pt x="703" y="514"/>
                    </a:lnTo>
                    <a:lnTo>
                      <a:pt x="648" y="529"/>
                    </a:lnTo>
                    <a:lnTo>
                      <a:pt x="617" y="537"/>
                    </a:lnTo>
                    <a:lnTo>
                      <a:pt x="602" y="541"/>
                    </a:lnTo>
                    <a:lnTo>
                      <a:pt x="568" y="566"/>
                    </a:lnTo>
                    <a:lnTo>
                      <a:pt x="541" y="586"/>
                    </a:lnTo>
                    <a:lnTo>
                      <a:pt x="493" y="623"/>
                    </a:lnTo>
                    <a:lnTo>
                      <a:pt x="479" y="633"/>
                    </a:lnTo>
                    <a:lnTo>
                      <a:pt x="442" y="658"/>
                    </a:lnTo>
                    <a:lnTo>
                      <a:pt x="372" y="664"/>
                    </a:lnTo>
                    <a:lnTo>
                      <a:pt x="247" y="675"/>
                    </a:lnTo>
                    <a:lnTo>
                      <a:pt x="245" y="673"/>
                    </a:lnTo>
                    <a:lnTo>
                      <a:pt x="234" y="654"/>
                    </a:lnTo>
                    <a:lnTo>
                      <a:pt x="187" y="586"/>
                    </a:lnTo>
                    <a:lnTo>
                      <a:pt x="183" y="578"/>
                    </a:lnTo>
                    <a:lnTo>
                      <a:pt x="173" y="572"/>
                    </a:lnTo>
                    <a:lnTo>
                      <a:pt x="101" y="526"/>
                    </a:lnTo>
                    <a:lnTo>
                      <a:pt x="113" y="493"/>
                    </a:lnTo>
                    <a:lnTo>
                      <a:pt x="125" y="465"/>
                    </a:lnTo>
                    <a:lnTo>
                      <a:pt x="55" y="450"/>
                    </a:lnTo>
                    <a:lnTo>
                      <a:pt x="43" y="387"/>
                    </a:lnTo>
                    <a:lnTo>
                      <a:pt x="41" y="382"/>
                    </a:lnTo>
                    <a:lnTo>
                      <a:pt x="41" y="380"/>
                    </a:lnTo>
                    <a:lnTo>
                      <a:pt x="29" y="376"/>
                    </a:lnTo>
                    <a:lnTo>
                      <a:pt x="33" y="360"/>
                    </a:lnTo>
                    <a:lnTo>
                      <a:pt x="37" y="306"/>
                    </a:lnTo>
                    <a:lnTo>
                      <a:pt x="37" y="304"/>
                    </a:lnTo>
                    <a:lnTo>
                      <a:pt x="27" y="296"/>
                    </a:lnTo>
                    <a:lnTo>
                      <a:pt x="6" y="275"/>
                    </a:lnTo>
                    <a:lnTo>
                      <a:pt x="0" y="269"/>
                    </a:lnTo>
                    <a:lnTo>
                      <a:pt x="2" y="247"/>
                    </a:lnTo>
                    <a:lnTo>
                      <a:pt x="2" y="222"/>
                    </a:lnTo>
                    <a:lnTo>
                      <a:pt x="2" y="166"/>
                    </a:lnTo>
                    <a:lnTo>
                      <a:pt x="103" y="127"/>
                    </a:lnTo>
                    <a:lnTo>
                      <a:pt x="111" y="125"/>
                    </a:lnTo>
                    <a:lnTo>
                      <a:pt x="166" y="113"/>
                    </a:lnTo>
                    <a:lnTo>
                      <a:pt x="205" y="105"/>
                    </a:lnTo>
                    <a:lnTo>
                      <a:pt x="242" y="97"/>
                    </a:lnTo>
                    <a:lnTo>
                      <a:pt x="243" y="97"/>
                    </a:lnTo>
                    <a:lnTo>
                      <a:pt x="282" y="59"/>
                    </a:lnTo>
                    <a:lnTo>
                      <a:pt x="300" y="41"/>
                    </a:lnTo>
                    <a:lnTo>
                      <a:pt x="325" y="62"/>
                    </a:lnTo>
                    <a:lnTo>
                      <a:pt x="384" y="59"/>
                    </a:lnTo>
                    <a:lnTo>
                      <a:pt x="411" y="45"/>
                    </a:lnTo>
                    <a:lnTo>
                      <a:pt x="473" y="14"/>
                    </a:lnTo>
                    <a:lnTo>
                      <a:pt x="491" y="14"/>
                    </a:lnTo>
                    <a:lnTo>
                      <a:pt x="617" y="6"/>
                    </a:lnTo>
                    <a:lnTo>
                      <a:pt x="709" y="0"/>
                    </a:lnTo>
                    <a:lnTo>
                      <a:pt x="742" y="117"/>
                    </a:lnTo>
                    <a:lnTo>
                      <a:pt x="796" y="177"/>
                    </a:lnTo>
                    <a:lnTo>
                      <a:pt x="814" y="265"/>
                    </a:lnTo>
                    <a:lnTo>
                      <a:pt x="784" y="4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29" name="Freeform 28">
                <a:extLst>
                  <a:ext uri="{FF2B5EF4-FFF2-40B4-BE49-F238E27FC236}">
                    <a16:creationId xmlns:a16="http://schemas.microsoft.com/office/drawing/2014/main" id="{1D4B0E6D-DC05-CB38-078D-F1849A9DC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6913" y="3125788"/>
                <a:ext cx="855663" cy="495300"/>
              </a:xfrm>
              <a:custGeom>
                <a:avLst/>
                <a:gdLst>
                  <a:gd name="T0" fmla="*/ 539 w 539"/>
                  <a:gd name="T1" fmla="*/ 288 h 312"/>
                  <a:gd name="T2" fmla="*/ 533 w 539"/>
                  <a:gd name="T3" fmla="*/ 288 h 312"/>
                  <a:gd name="T4" fmla="*/ 521 w 539"/>
                  <a:gd name="T5" fmla="*/ 284 h 312"/>
                  <a:gd name="T6" fmla="*/ 482 w 539"/>
                  <a:gd name="T7" fmla="*/ 279 h 312"/>
                  <a:gd name="T8" fmla="*/ 474 w 539"/>
                  <a:gd name="T9" fmla="*/ 279 h 312"/>
                  <a:gd name="T10" fmla="*/ 453 w 539"/>
                  <a:gd name="T11" fmla="*/ 290 h 312"/>
                  <a:gd name="T12" fmla="*/ 439 w 539"/>
                  <a:gd name="T13" fmla="*/ 296 h 312"/>
                  <a:gd name="T14" fmla="*/ 430 w 539"/>
                  <a:gd name="T15" fmla="*/ 277 h 312"/>
                  <a:gd name="T16" fmla="*/ 428 w 539"/>
                  <a:gd name="T17" fmla="*/ 273 h 312"/>
                  <a:gd name="T18" fmla="*/ 426 w 539"/>
                  <a:gd name="T19" fmla="*/ 275 h 312"/>
                  <a:gd name="T20" fmla="*/ 410 w 539"/>
                  <a:gd name="T21" fmla="*/ 279 h 312"/>
                  <a:gd name="T22" fmla="*/ 408 w 539"/>
                  <a:gd name="T23" fmla="*/ 279 h 312"/>
                  <a:gd name="T24" fmla="*/ 340 w 539"/>
                  <a:gd name="T25" fmla="*/ 312 h 312"/>
                  <a:gd name="T26" fmla="*/ 315 w 539"/>
                  <a:gd name="T27" fmla="*/ 302 h 312"/>
                  <a:gd name="T28" fmla="*/ 305 w 539"/>
                  <a:gd name="T29" fmla="*/ 296 h 312"/>
                  <a:gd name="T30" fmla="*/ 64 w 539"/>
                  <a:gd name="T31" fmla="*/ 302 h 312"/>
                  <a:gd name="T32" fmla="*/ 17 w 539"/>
                  <a:gd name="T33" fmla="*/ 304 h 312"/>
                  <a:gd name="T34" fmla="*/ 0 w 539"/>
                  <a:gd name="T35" fmla="*/ 304 h 312"/>
                  <a:gd name="T36" fmla="*/ 9 w 539"/>
                  <a:gd name="T37" fmla="*/ 294 h 312"/>
                  <a:gd name="T38" fmla="*/ 23 w 539"/>
                  <a:gd name="T39" fmla="*/ 261 h 312"/>
                  <a:gd name="T40" fmla="*/ 21 w 539"/>
                  <a:gd name="T41" fmla="*/ 232 h 312"/>
                  <a:gd name="T42" fmla="*/ 7 w 539"/>
                  <a:gd name="T43" fmla="*/ 228 h 312"/>
                  <a:gd name="T44" fmla="*/ 38 w 539"/>
                  <a:gd name="T45" fmla="*/ 195 h 312"/>
                  <a:gd name="T46" fmla="*/ 5 w 539"/>
                  <a:gd name="T47" fmla="*/ 144 h 312"/>
                  <a:gd name="T48" fmla="*/ 42 w 539"/>
                  <a:gd name="T49" fmla="*/ 109 h 312"/>
                  <a:gd name="T50" fmla="*/ 66 w 539"/>
                  <a:gd name="T51" fmla="*/ 96 h 312"/>
                  <a:gd name="T52" fmla="*/ 77 w 539"/>
                  <a:gd name="T53" fmla="*/ 90 h 312"/>
                  <a:gd name="T54" fmla="*/ 124 w 539"/>
                  <a:gd name="T55" fmla="*/ 92 h 312"/>
                  <a:gd name="T56" fmla="*/ 173 w 539"/>
                  <a:gd name="T57" fmla="*/ 96 h 312"/>
                  <a:gd name="T58" fmla="*/ 182 w 539"/>
                  <a:gd name="T59" fmla="*/ 98 h 312"/>
                  <a:gd name="T60" fmla="*/ 219 w 539"/>
                  <a:gd name="T61" fmla="*/ 61 h 312"/>
                  <a:gd name="T62" fmla="*/ 245 w 539"/>
                  <a:gd name="T63" fmla="*/ 26 h 312"/>
                  <a:gd name="T64" fmla="*/ 288 w 539"/>
                  <a:gd name="T65" fmla="*/ 26 h 312"/>
                  <a:gd name="T66" fmla="*/ 354 w 539"/>
                  <a:gd name="T67" fmla="*/ 2 h 312"/>
                  <a:gd name="T68" fmla="*/ 354 w 539"/>
                  <a:gd name="T69" fmla="*/ 0 h 312"/>
                  <a:gd name="T70" fmla="*/ 371 w 539"/>
                  <a:gd name="T71" fmla="*/ 22 h 312"/>
                  <a:gd name="T72" fmla="*/ 375 w 539"/>
                  <a:gd name="T73" fmla="*/ 28 h 312"/>
                  <a:gd name="T74" fmla="*/ 375 w 539"/>
                  <a:gd name="T75" fmla="*/ 33 h 312"/>
                  <a:gd name="T76" fmla="*/ 375 w 539"/>
                  <a:gd name="T77" fmla="*/ 55 h 312"/>
                  <a:gd name="T78" fmla="*/ 375 w 539"/>
                  <a:gd name="T79" fmla="*/ 65 h 312"/>
                  <a:gd name="T80" fmla="*/ 391 w 539"/>
                  <a:gd name="T81" fmla="*/ 63 h 312"/>
                  <a:gd name="T82" fmla="*/ 422 w 539"/>
                  <a:gd name="T83" fmla="*/ 78 h 312"/>
                  <a:gd name="T84" fmla="*/ 445 w 539"/>
                  <a:gd name="T85" fmla="*/ 88 h 312"/>
                  <a:gd name="T86" fmla="*/ 453 w 539"/>
                  <a:gd name="T87" fmla="*/ 175 h 312"/>
                  <a:gd name="T88" fmla="*/ 455 w 539"/>
                  <a:gd name="T89" fmla="*/ 193 h 312"/>
                  <a:gd name="T90" fmla="*/ 521 w 539"/>
                  <a:gd name="T91" fmla="*/ 269 h 312"/>
                  <a:gd name="T92" fmla="*/ 539 w 539"/>
                  <a:gd name="T93" fmla="*/ 288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39" h="312">
                    <a:moveTo>
                      <a:pt x="539" y="288"/>
                    </a:moveTo>
                    <a:lnTo>
                      <a:pt x="533" y="288"/>
                    </a:lnTo>
                    <a:lnTo>
                      <a:pt x="521" y="284"/>
                    </a:lnTo>
                    <a:lnTo>
                      <a:pt x="482" y="279"/>
                    </a:lnTo>
                    <a:lnTo>
                      <a:pt x="474" y="279"/>
                    </a:lnTo>
                    <a:lnTo>
                      <a:pt x="453" y="290"/>
                    </a:lnTo>
                    <a:lnTo>
                      <a:pt x="439" y="296"/>
                    </a:lnTo>
                    <a:lnTo>
                      <a:pt x="430" y="277"/>
                    </a:lnTo>
                    <a:lnTo>
                      <a:pt x="428" y="273"/>
                    </a:lnTo>
                    <a:lnTo>
                      <a:pt x="426" y="275"/>
                    </a:lnTo>
                    <a:lnTo>
                      <a:pt x="410" y="279"/>
                    </a:lnTo>
                    <a:lnTo>
                      <a:pt x="408" y="279"/>
                    </a:lnTo>
                    <a:lnTo>
                      <a:pt x="340" y="312"/>
                    </a:lnTo>
                    <a:lnTo>
                      <a:pt x="315" y="302"/>
                    </a:lnTo>
                    <a:lnTo>
                      <a:pt x="305" y="296"/>
                    </a:lnTo>
                    <a:lnTo>
                      <a:pt x="64" y="302"/>
                    </a:lnTo>
                    <a:lnTo>
                      <a:pt x="17" y="304"/>
                    </a:lnTo>
                    <a:lnTo>
                      <a:pt x="0" y="304"/>
                    </a:lnTo>
                    <a:lnTo>
                      <a:pt x="9" y="294"/>
                    </a:lnTo>
                    <a:lnTo>
                      <a:pt x="23" y="261"/>
                    </a:lnTo>
                    <a:lnTo>
                      <a:pt x="21" y="232"/>
                    </a:lnTo>
                    <a:lnTo>
                      <a:pt x="7" y="228"/>
                    </a:lnTo>
                    <a:lnTo>
                      <a:pt x="38" y="195"/>
                    </a:lnTo>
                    <a:lnTo>
                      <a:pt x="5" y="144"/>
                    </a:lnTo>
                    <a:lnTo>
                      <a:pt x="42" y="109"/>
                    </a:lnTo>
                    <a:lnTo>
                      <a:pt x="66" y="96"/>
                    </a:lnTo>
                    <a:lnTo>
                      <a:pt x="77" y="90"/>
                    </a:lnTo>
                    <a:lnTo>
                      <a:pt x="124" y="92"/>
                    </a:lnTo>
                    <a:lnTo>
                      <a:pt x="173" y="96"/>
                    </a:lnTo>
                    <a:lnTo>
                      <a:pt x="182" y="98"/>
                    </a:lnTo>
                    <a:lnTo>
                      <a:pt x="219" y="61"/>
                    </a:lnTo>
                    <a:lnTo>
                      <a:pt x="245" y="26"/>
                    </a:lnTo>
                    <a:lnTo>
                      <a:pt x="288" y="26"/>
                    </a:lnTo>
                    <a:lnTo>
                      <a:pt x="354" y="2"/>
                    </a:lnTo>
                    <a:lnTo>
                      <a:pt x="354" y="0"/>
                    </a:lnTo>
                    <a:lnTo>
                      <a:pt x="371" y="22"/>
                    </a:lnTo>
                    <a:lnTo>
                      <a:pt x="375" y="28"/>
                    </a:lnTo>
                    <a:lnTo>
                      <a:pt x="375" y="33"/>
                    </a:lnTo>
                    <a:lnTo>
                      <a:pt x="375" y="55"/>
                    </a:lnTo>
                    <a:lnTo>
                      <a:pt x="375" y="65"/>
                    </a:lnTo>
                    <a:lnTo>
                      <a:pt x="391" y="63"/>
                    </a:lnTo>
                    <a:lnTo>
                      <a:pt x="422" y="78"/>
                    </a:lnTo>
                    <a:lnTo>
                      <a:pt x="445" y="88"/>
                    </a:lnTo>
                    <a:lnTo>
                      <a:pt x="453" y="175"/>
                    </a:lnTo>
                    <a:lnTo>
                      <a:pt x="455" y="193"/>
                    </a:lnTo>
                    <a:lnTo>
                      <a:pt x="521" y="269"/>
                    </a:lnTo>
                    <a:lnTo>
                      <a:pt x="539" y="2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0" name="Freeform 29">
                <a:extLst>
                  <a:ext uri="{FF2B5EF4-FFF2-40B4-BE49-F238E27FC236}">
                    <a16:creationId xmlns:a16="http://schemas.microsoft.com/office/drawing/2014/main" id="{88BD7AAF-6EE6-1106-7625-3C4D1597D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6663" y="3497263"/>
                <a:ext cx="800100" cy="1047750"/>
              </a:xfrm>
              <a:custGeom>
                <a:avLst/>
                <a:gdLst>
                  <a:gd name="T0" fmla="*/ 471 w 504"/>
                  <a:gd name="T1" fmla="*/ 66 h 660"/>
                  <a:gd name="T2" fmla="*/ 475 w 504"/>
                  <a:gd name="T3" fmla="*/ 89 h 660"/>
                  <a:gd name="T4" fmla="*/ 489 w 504"/>
                  <a:gd name="T5" fmla="*/ 154 h 660"/>
                  <a:gd name="T6" fmla="*/ 494 w 504"/>
                  <a:gd name="T7" fmla="*/ 181 h 660"/>
                  <a:gd name="T8" fmla="*/ 504 w 504"/>
                  <a:gd name="T9" fmla="*/ 235 h 660"/>
                  <a:gd name="T10" fmla="*/ 491 w 504"/>
                  <a:gd name="T11" fmla="*/ 263 h 660"/>
                  <a:gd name="T12" fmla="*/ 475 w 504"/>
                  <a:gd name="T13" fmla="*/ 290 h 660"/>
                  <a:gd name="T14" fmla="*/ 454 w 504"/>
                  <a:gd name="T15" fmla="*/ 333 h 660"/>
                  <a:gd name="T16" fmla="*/ 422 w 504"/>
                  <a:gd name="T17" fmla="*/ 391 h 660"/>
                  <a:gd name="T18" fmla="*/ 413 w 504"/>
                  <a:gd name="T19" fmla="*/ 410 h 660"/>
                  <a:gd name="T20" fmla="*/ 405 w 504"/>
                  <a:gd name="T21" fmla="*/ 422 h 660"/>
                  <a:gd name="T22" fmla="*/ 397 w 504"/>
                  <a:gd name="T23" fmla="*/ 436 h 660"/>
                  <a:gd name="T24" fmla="*/ 395 w 504"/>
                  <a:gd name="T25" fmla="*/ 438 h 660"/>
                  <a:gd name="T26" fmla="*/ 395 w 504"/>
                  <a:gd name="T27" fmla="*/ 438 h 660"/>
                  <a:gd name="T28" fmla="*/ 380 w 504"/>
                  <a:gd name="T29" fmla="*/ 463 h 660"/>
                  <a:gd name="T30" fmla="*/ 378 w 504"/>
                  <a:gd name="T31" fmla="*/ 465 h 660"/>
                  <a:gd name="T32" fmla="*/ 366 w 504"/>
                  <a:gd name="T33" fmla="*/ 484 h 660"/>
                  <a:gd name="T34" fmla="*/ 335 w 504"/>
                  <a:gd name="T35" fmla="*/ 533 h 660"/>
                  <a:gd name="T36" fmla="*/ 350 w 504"/>
                  <a:gd name="T37" fmla="*/ 572 h 660"/>
                  <a:gd name="T38" fmla="*/ 364 w 504"/>
                  <a:gd name="T39" fmla="*/ 613 h 660"/>
                  <a:gd name="T40" fmla="*/ 374 w 504"/>
                  <a:gd name="T41" fmla="*/ 642 h 660"/>
                  <a:gd name="T42" fmla="*/ 378 w 504"/>
                  <a:gd name="T43" fmla="*/ 650 h 660"/>
                  <a:gd name="T44" fmla="*/ 382 w 504"/>
                  <a:gd name="T45" fmla="*/ 660 h 660"/>
                  <a:gd name="T46" fmla="*/ 339 w 504"/>
                  <a:gd name="T47" fmla="*/ 648 h 660"/>
                  <a:gd name="T48" fmla="*/ 302 w 504"/>
                  <a:gd name="T49" fmla="*/ 640 h 660"/>
                  <a:gd name="T50" fmla="*/ 158 w 504"/>
                  <a:gd name="T51" fmla="*/ 646 h 660"/>
                  <a:gd name="T52" fmla="*/ 105 w 504"/>
                  <a:gd name="T53" fmla="*/ 650 h 660"/>
                  <a:gd name="T54" fmla="*/ 0 w 504"/>
                  <a:gd name="T55" fmla="*/ 432 h 660"/>
                  <a:gd name="T56" fmla="*/ 33 w 504"/>
                  <a:gd name="T57" fmla="*/ 325 h 660"/>
                  <a:gd name="T58" fmla="*/ 49 w 504"/>
                  <a:gd name="T59" fmla="*/ 270 h 660"/>
                  <a:gd name="T60" fmla="*/ 55 w 504"/>
                  <a:gd name="T61" fmla="*/ 249 h 660"/>
                  <a:gd name="T62" fmla="*/ 59 w 504"/>
                  <a:gd name="T63" fmla="*/ 237 h 660"/>
                  <a:gd name="T64" fmla="*/ 60 w 504"/>
                  <a:gd name="T65" fmla="*/ 233 h 660"/>
                  <a:gd name="T66" fmla="*/ 64 w 504"/>
                  <a:gd name="T67" fmla="*/ 228 h 660"/>
                  <a:gd name="T68" fmla="*/ 70 w 504"/>
                  <a:gd name="T69" fmla="*/ 220 h 660"/>
                  <a:gd name="T70" fmla="*/ 199 w 504"/>
                  <a:gd name="T71" fmla="*/ 56 h 660"/>
                  <a:gd name="T72" fmla="*/ 199 w 504"/>
                  <a:gd name="T73" fmla="*/ 54 h 660"/>
                  <a:gd name="T74" fmla="*/ 257 w 504"/>
                  <a:gd name="T75" fmla="*/ 0 h 660"/>
                  <a:gd name="T76" fmla="*/ 360 w 504"/>
                  <a:gd name="T77" fmla="*/ 50 h 660"/>
                  <a:gd name="T78" fmla="*/ 471 w 504"/>
                  <a:gd name="T79" fmla="*/ 6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04" h="660">
                    <a:moveTo>
                      <a:pt x="471" y="66"/>
                    </a:moveTo>
                    <a:lnTo>
                      <a:pt x="475" y="89"/>
                    </a:lnTo>
                    <a:lnTo>
                      <a:pt x="489" y="154"/>
                    </a:lnTo>
                    <a:lnTo>
                      <a:pt x="494" y="181"/>
                    </a:lnTo>
                    <a:lnTo>
                      <a:pt x="504" y="235"/>
                    </a:lnTo>
                    <a:lnTo>
                      <a:pt x="491" y="263"/>
                    </a:lnTo>
                    <a:lnTo>
                      <a:pt x="475" y="290"/>
                    </a:lnTo>
                    <a:lnTo>
                      <a:pt x="454" y="333"/>
                    </a:lnTo>
                    <a:lnTo>
                      <a:pt x="422" y="391"/>
                    </a:lnTo>
                    <a:lnTo>
                      <a:pt x="413" y="410"/>
                    </a:lnTo>
                    <a:lnTo>
                      <a:pt x="405" y="422"/>
                    </a:lnTo>
                    <a:lnTo>
                      <a:pt x="397" y="436"/>
                    </a:lnTo>
                    <a:lnTo>
                      <a:pt x="395" y="438"/>
                    </a:lnTo>
                    <a:lnTo>
                      <a:pt x="395" y="438"/>
                    </a:lnTo>
                    <a:lnTo>
                      <a:pt x="380" y="463"/>
                    </a:lnTo>
                    <a:lnTo>
                      <a:pt x="378" y="465"/>
                    </a:lnTo>
                    <a:lnTo>
                      <a:pt x="366" y="484"/>
                    </a:lnTo>
                    <a:lnTo>
                      <a:pt x="335" y="533"/>
                    </a:lnTo>
                    <a:lnTo>
                      <a:pt x="350" y="572"/>
                    </a:lnTo>
                    <a:lnTo>
                      <a:pt x="364" y="613"/>
                    </a:lnTo>
                    <a:lnTo>
                      <a:pt x="374" y="642"/>
                    </a:lnTo>
                    <a:lnTo>
                      <a:pt x="378" y="650"/>
                    </a:lnTo>
                    <a:lnTo>
                      <a:pt x="382" y="660"/>
                    </a:lnTo>
                    <a:lnTo>
                      <a:pt x="339" y="648"/>
                    </a:lnTo>
                    <a:lnTo>
                      <a:pt x="302" y="640"/>
                    </a:lnTo>
                    <a:lnTo>
                      <a:pt x="158" y="646"/>
                    </a:lnTo>
                    <a:lnTo>
                      <a:pt x="105" y="650"/>
                    </a:lnTo>
                    <a:lnTo>
                      <a:pt x="0" y="432"/>
                    </a:lnTo>
                    <a:lnTo>
                      <a:pt x="33" y="325"/>
                    </a:lnTo>
                    <a:lnTo>
                      <a:pt x="49" y="270"/>
                    </a:lnTo>
                    <a:lnTo>
                      <a:pt x="55" y="249"/>
                    </a:lnTo>
                    <a:lnTo>
                      <a:pt x="59" y="237"/>
                    </a:lnTo>
                    <a:lnTo>
                      <a:pt x="60" y="233"/>
                    </a:lnTo>
                    <a:lnTo>
                      <a:pt x="64" y="228"/>
                    </a:lnTo>
                    <a:lnTo>
                      <a:pt x="70" y="220"/>
                    </a:lnTo>
                    <a:lnTo>
                      <a:pt x="199" y="56"/>
                    </a:lnTo>
                    <a:lnTo>
                      <a:pt x="199" y="54"/>
                    </a:lnTo>
                    <a:lnTo>
                      <a:pt x="257" y="0"/>
                    </a:lnTo>
                    <a:lnTo>
                      <a:pt x="360" y="50"/>
                    </a:lnTo>
                    <a:lnTo>
                      <a:pt x="471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1" name="Freeform 30">
                <a:extLst>
                  <a:ext uri="{FF2B5EF4-FFF2-40B4-BE49-F238E27FC236}">
                    <a16:creationId xmlns:a16="http://schemas.microsoft.com/office/drawing/2014/main" id="{547327D0-5AF8-7680-0DC9-C0A9AE840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6088" y="828675"/>
                <a:ext cx="1074738" cy="1878013"/>
              </a:xfrm>
              <a:custGeom>
                <a:avLst/>
                <a:gdLst>
                  <a:gd name="T0" fmla="*/ 105 w 677"/>
                  <a:gd name="T1" fmla="*/ 817 h 1183"/>
                  <a:gd name="T2" fmla="*/ 33 w 677"/>
                  <a:gd name="T3" fmla="*/ 669 h 1183"/>
                  <a:gd name="T4" fmla="*/ 9 w 677"/>
                  <a:gd name="T5" fmla="*/ 490 h 1183"/>
                  <a:gd name="T6" fmla="*/ 13 w 677"/>
                  <a:gd name="T7" fmla="*/ 470 h 1183"/>
                  <a:gd name="T8" fmla="*/ 17 w 677"/>
                  <a:gd name="T9" fmla="*/ 451 h 1183"/>
                  <a:gd name="T10" fmla="*/ 130 w 677"/>
                  <a:gd name="T11" fmla="*/ 330 h 1183"/>
                  <a:gd name="T12" fmla="*/ 204 w 677"/>
                  <a:gd name="T13" fmla="*/ 181 h 1183"/>
                  <a:gd name="T14" fmla="*/ 206 w 677"/>
                  <a:gd name="T15" fmla="*/ 147 h 1183"/>
                  <a:gd name="T16" fmla="*/ 214 w 677"/>
                  <a:gd name="T17" fmla="*/ 126 h 1183"/>
                  <a:gd name="T18" fmla="*/ 297 w 677"/>
                  <a:gd name="T19" fmla="*/ 77 h 1183"/>
                  <a:gd name="T20" fmla="*/ 377 w 677"/>
                  <a:gd name="T21" fmla="*/ 54 h 1183"/>
                  <a:gd name="T22" fmla="*/ 515 w 677"/>
                  <a:gd name="T23" fmla="*/ 11 h 1183"/>
                  <a:gd name="T24" fmla="*/ 541 w 677"/>
                  <a:gd name="T25" fmla="*/ 17 h 1183"/>
                  <a:gd name="T26" fmla="*/ 513 w 677"/>
                  <a:gd name="T27" fmla="*/ 66 h 1183"/>
                  <a:gd name="T28" fmla="*/ 498 w 677"/>
                  <a:gd name="T29" fmla="*/ 97 h 1183"/>
                  <a:gd name="T30" fmla="*/ 463 w 677"/>
                  <a:gd name="T31" fmla="*/ 159 h 1183"/>
                  <a:gd name="T32" fmla="*/ 404 w 677"/>
                  <a:gd name="T33" fmla="*/ 262 h 1183"/>
                  <a:gd name="T34" fmla="*/ 371 w 677"/>
                  <a:gd name="T35" fmla="*/ 348 h 1183"/>
                  <a:gd name="T36" fmla="*/ 432 w 677"/>
                  <a:gd name="T37" fmla="*/ 393 h 1183"/>
                  <a:gd name="T38" fmla="*/ 486 w 677"/>
                  <a:gd name="T39" fmla="*/ 433 h 1183"/>
                  <a:gd name="T40" fmla="*/ 550 w 677"/>
                  <a:gd name="T41" fmla="*/ 470 h 1183"/>
                  <a:gd name="T42" fmla="*/ 638 w 677"/>
                  <a:gd name="T43" fmla="*/ 502 h 1183"/>
                  <a:gd name="T44" fmla="*/ 655 w 677"/>
                  <a:gd name="T45" fmla="*/ 523 h 1183"/>
                  <a:gd name="T46" fmla="*/ 659 w 677"/>
                  <a:gd name="T47" fmla="*/ 564 h 1183"/>
                  <a:gd name="T48" fmla="*/ 663 w 677"/>
                  <a:gd name="T49" fmla="*/ 646 h 1183"/>
                  <a:gd name="T50" fmla="*/ 669 w 677"/>
                  <a:gd name="T51" fmla="*/ 739 h 1183"/>
                  <a:gd name="T52" fmla="*/ 673 w 677"/>
                  <a:gd name="T53" fmla="*/ 821 h 1183"/>
                  <a:gd name="T54" fmla="*/ 675 w 677"/>
                  <a:gd name="T55" fmla="*/ 869 h 1183"/>
                  <a:gd name="T56" fmla="*/ 673 w 677"/>
                  <a:gd name="T57" fmla="*/ 920 h 1183"/>
                  <a:gd name="T58" fmla="*/ 648 w 677"/>
                  <a:gd name="T59" fmla="*/ 978 h 1183"/>
                  <a:gd name="T60" fmla="*/ 622 w 677"/>
                  <a:gd name="T61" fmla="*/ 1039 h 1183"/>
                  <a:gd name="T62" fmla="*/ 591 w 677"/>
                  <a:gd name="T63" fmla="*/ 1101 h 1183"/>
                  <a:gd name="T64" fmla="*/ 568 w 677"/>
                  <a:gd name="T65" fmla="*/ 1152 h 1183"/>
                  <a:gd name="T66" fmla="*/ 523 w 677"/>
                  <a:gd name="T67" fmla="*/ 1171 h 1183"/>
                  <a:gd name="T68" fmla="*/ 504 w 677"/>
                  <a:gd name="T69" fmla="*/ 1163 h 1183"/>
                  <a:gd name="T70" fmla="*/ 467 w 677"/>
                  <a:gd name="T71" fmla="*/ 1150 h 1183"/>
                  <a:gd name="T72" fmla="*/ 395 w 677"/>
                  <a:gd name="T73" fmla="*/ 1124 h 1183"/>
                  <a:gd name="T74" fmla="*/ 360 w 677"/>
                  <a:gd name="T75" fmla="*/ 1115 h 1183"/>
                  <a:gd name="T76" fmla="*/ 282 w 677"/>
                  <a:gd name="T77" fmla="*/ 1093 h 1183"/>
                  <a:gd name="T78" fmla="*/ 181 w 677"/>
                  <a:gd name="T79" fmla="*/ 1072 h 1183"/>
                  <a:gd name="T80" fmla="*/ 75 w 677"/>
                  <a:gd name="T81" fmla="*/ 1045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77" h="1183">
                    <a:moveTo>
                      <a:pt x="75" y="1045"/>
                    </a:moveTo>
                    <a:lnTo>
                      <a:pt x="105" y="817"/>
                    </a:lnTo>
                    <a:lnTo>
                      <a:pt x="87" y="729"/>
                    </a:lnTo>
                    <a:lnTo>
                      <a:pt x="33" y="669"/>
                    </a:lnTo>
                    <a:lnTo>
                      <a:pt x="0" y="552"/>
                    </a:lnTo>
                    <a:lnTo>
                      <a:pt x="9" y="490"/>
                    </a:lnTo>
                    <a:lnTo>
                      <a:pt x="11" y="484"/>
                    </a:lnTo>
                    <a:lnTo>
                      <a:pt x="13" y="470"/>
                    </a:lnTo>
                    <a:lnTo>
                      <a:pt x="15" y="463"/>
                    </a:lnTo>
                    <a:lnTo>
                      <a:pt x="17" y="451"/>
                    </a:lnTo>
                    <a:lnTo>
                      <a:pt x="23" y="443"/>
                    </a:lnTo>
                    <a:lnTo>
                      <a:pt x="130" y="330"/>
                    </a:lnTo>
                    <a:lnTo>
                      <a:pt x="184" y="223"/>
                    </a:lnTo>
                    <a:lnTo>
                      <a:pt x="204" y="181"/>
                    </a:lnTo>
                    <a:lnTo>
                      <a:pt x="208" y="175"/>
                    </a:lnTo>
                    <a:lnTo>
                      <a:pt x="206" y="147"/>
                    </a:lnTo>
                    <a:lnTo>
                      <a:pt x="204" y="132"/>
                    </a:lnTo>
                    <a:lnTo>
                      <a:pt x="214" y="126"/>
                    </a:lnTo>
                    <a:lnTo>
                      <a:pt x="254" y="103"/>
                    </a:lnTo>
                    <a:lnTo>
                      <a:pt x="297" y="77"/>
                    </a:lnTo>
                    <a:lnTo>
                      <a:pt x="309" y="73"/>
                    </a:lnTo>
                    <a:lnTo>
                      <a:pt x="377" y="54"/>
                    </a:lnTo>
                    <a:lnTo>
                      <a:pt x="435" y="37"/>
                    </a:lnTo>
                    <a:lnTo>
                      <a:pt x="515" y="11"/>
                    </a:lnTo>
                    <a:lnTo>
                      <a:pt x="550" y="0"/>
                    </a:lnTo>
                    <a:lnTo>
                      <a:pt x="541" y="17"/>
                    </a:lnTo>
                    <a:lnTo>
                      <a:pt x="529" y="37"/>
                    </a:lnTo>
                    <a:lnTo>
                      <a:pt x="513" y="66"/>
                    </a:lnTo>
                    <a:lnTo>
                      <a:pt x="502" y="87"/>
                    </a:lnTo>
                    <a:lnTo>
                      <a:pt x="498" y="97"/>
                    </a:lnTo>
                    <a:lnTo>
                      <a:pt x="476" y="132"/>
                    </a:lnTo>
                    <a:lnTo>
                      <a:pt x="463" y="159"/>
                    </a:lnTo>
                    <a:lnTo>
                      <a:pt x="439" y="202"/>
                    </a:lnTo>
                    <a:lnTo>
                      <a:pt x="404" y="262"/>
                    </a:lnTo>
                    <a:lnTo>
                      <a:pt x="391" y="299"/>
                    </a:lnTo>
                    <a:lnTo>
                      <a:pt x="371" y="348"/>
                    </a:lnTo>
                    <a:lnTo>
                      <a:pt x="400" y="369"/>
                    </a:lnTo>
                    <a:lnTo>
                      <a:pt x="432" y="393"/>
                    </a:lnTo>
                    <a:lnTo>
                      <a:pt x="453" y="410"/>
                    </a:lnTo>
                    <a:lnTo>
                      <a:pt x="486" y="433"/>
                    </a:lnTo>
                    <a:lnTo>
                      <a:pt x="517" y="457"/>
                    </a:lnTo>
                    <a:lnTo>
                      <a:pt x="550" y="470"/>
                    </a:lnTo>
                    <a:lnTo>
                      <a:pt x="620" y="494"/>
                    </a:lnTo>
                    <a:lnTo>
                      <a:pt x="638" y="502"/>
                    </a:lnTo>
                    <a:lnTo>
                      <a:pt x="640" y="502"/>
                    </a:lnTo>
                    <a:lnTo>
                      <a:pt x="655" y="523"/>
                    </a:lnTo>
                    <a:lnTo>
                      <a:pt x="657" y="558"/>
                    </a:lnTo>
                    <a:lnTo>
                      <a:pt x="659" y="564"/>
                    </a:lnTo>
                    <a:lnTo>
                      <a:pt x="661" y="618"/>
                    </a:lnTo>
                    <a:lnTo>
                      <a:pt x="663" y="646"/>
                    </a:lnTo>
                    <a:lnTo>
                      <a:pt x="663" y="655"/>
                    </a:lnTo>
                    <a:lnTo>
                      <a:pt x="669" y="739"/>
                    </a:lnTo>
                    <a:lnTo>
                      <a:pt x="671" y="784"/>
                    </a:lnTo>
                    <a:lnTo>
                      <a:pt x="673" y="821"/>
                    </a:lnTo>
                    <a:lnTo>
                      <a:pt x="675" y="864"/>
                    </a:lnTo>
                    <a:lnTo>
                      <a:pt x="675" y="869"/>
                    </a:lnTo>
                    <a:lnTo>
                      <a:pt x="677" y="912"/>
                    </a:lnTo>
                    <a:lnTo>
                      <a:pt x="673" y="920"/>
                    </a:lnTo>
                    <a:lnTo>
                      <a:pt x="653" y="969"/>
                    </a:lnTo>
                    <a:lnTo>
                      <a:pt x="648" y="978"/>
                    </a:lnTo>
                    <a:lnTo>
                      <a:pt x="638" y="1002"/>
                    </a:lnTo>
                    <a:lnTo>
                      <a:pt x="622" y="1039"/>
                    </a:lnTo>
                    <a:lnTo>
                      <a:pt x="609" y="1062"/>
                    </a:lnTo>
                    <a:lnTo>
                      <a:pt x="591" y="1101"/>
                    </a:lnTo>
                    <a:lnTo>
                      <a:pt x="583" y="1122"/>
                    </a:lnTo>
                    <a:lnTo>
                      <a:pt x="568" y="1152"/>
                    </a:lnTo>
                    <a:lnTo>
                      <a:pt x="554" y="1183"/>
                    </a:lnTo>
                    <a:lnTo>
                      <a:pt x="523" y="1171"/>
                    </a:lnTo>
                    <a:lnTo>
                      <a:pt x="521" y="1171"/>
                    </a:lnTo>
                    <a:lnTo>
                      <a:pt x="504" y="1163"/>
                    </a:lnTo>
                    <a:lnTo>
                      <a:pt x="474" y="1153"/>
                    </a:lnTo>
                    <a:lnTo>
                      <a:pt x="467" y="1150"/>
                    </a:lnTo>
                    <a:lnTo>
                      <a:pt x="451" y="1144"/>
                    </a:lnTo>
                    <a:lnTo>
                      <a:pt x="395" y="1124"/>
                    </a:lnTo>
                    <a:lnTo>
                      <a:pt x="387" y="1122"/>
                    </a:lnTo>
                    <a:lnTo>
                      <a:pt x="360" y="1115"/>
                    </a:lnTo>
                    <a:lnTo>
                      <a:pt x="336" y="1109"/>
                    </a:lnTo>
                    <a:lnTo>
                      <a:pt x="282" y="1093"/>
                    </a:lnTo>
                    <a:lnTo>
                      <a:pt x="225" y="1081"/>
                    </a:lnTo>
                    <a:lnTo>
                      <a:pt x="181" y="1072"/>
                    </a:lnTo>
                    <a:lnTo>
                      <a:pt x="130" y="1058"/>
                    </a:lnTo>
                    <a:lnTo>
                      <a:pt x="75" y="10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2" name="Freeform 31">
                <a:extLst>
                  <a:ext uri="{FF2B5EF4-FFF2-40B4-BE49-F238E27FC236}">
                    <a16:creationId xmlns:a16="http://schemas.microsoft.com/office/drawing/2014/main" id="{C3D1D332-8FD5-BC46-CC76-21E2A7FC8B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3900" y="176213"/>
                <a:ext cx="1825625" cy="747713"/>
              </a:xfrm>
              <a:custGeom>
                <a:avLst/>
                <a:gdLst>
                  <a:gd name="T0" fmla="*/ 891 w 1150"/>
                  <a:gd name="T1" fmla="*/ 210 h 471"/>
                  <a:gd name="T2" fmla="*/ 829 w 1150"/>
                  <a:gd name="T3" fmla="*/ 196 h 471"/>
                  <a:gd name="T4" fmla="*/ 736 w 1150"/>
                  <a:gd name="T5" fmla="*/ 235 h 471"/>
                  <a:gd name="T6" fmla="*/ 609 w 1150"/>
                  <a:gd name="T7" fmla="*/ 313 h 471"/>
                  <a:gd name="T8" fmla="*/ 625 w 1150"/>
                  <a:gd name="T9" fmla="*/ 385 h 471"/>
                  <a:gd name="T10" fmla="*/ 625 w 1150"/>
                  <a:gd name="T11" fmla="*/ 432 h 471"/>
                  <a:gd name="T12" fmla="*/ 724 w 1150"/>
                  <a:gd name="T13" fmla="*/ 438 h 471"/>
                  <a:gd name="T14" fmla="*/ 769 w 1150"/>
                  <a:gd name="T15" fmla="*/ 416 h 471"/>
                  <a:gd name="T16" fmla="*/ 854 w 1150"/>
                  <a:gd name="T17" fmla="*/ 358 h 471"/>
                  <a:gd name="T18" fmla="*/ 901 w 1150"/>
                  <a:gd name="T19" fmla="*/ 403 h 471"/>
                  <a:gd name="T20" fmla="*/ 981 w 1150"/>
                  <a:gd name="T21" fmla="*/ 257 h 471"/>
                  <a:gd name="T22" fmla="*/ 963 w 1150"/>
                  <a:gd name="T23" fmla="*/ 228 h 471"/>
                  <a:gd name="T24" fmla="*/ 1035 w 1150"/>
                  <a:gd name="T25" fmla="*/ 138 h 471"/>
                  <a:gd name="T26" fmla="*/ 907 w 1150"/>
                  <a:gd name="T27" fmla="*/ 152 h 471"/>
                  <a:gd name="T28" fmla="*/ 903 w 1150"/>
                  <a:gd name="T29" fmla="*/ 113 h 471"/>
                  <a:gd name="T30" fmla="*/ 870 w 1150"/>
                  <a:gd name="T31" fmla="*/ 99 h 471"/>
                  <a:gd name="T32" fmla="*/ 825 w 1150"/>
                  <a:gd name="T33" fmla="*/ 93 h 471"/>
                  <a:gd name="T34" fmla="*/ 823 w 1150"/>
                  <a:gd name="T35" fmla="*/ 17 h 471"/>
                  <a:gd name="T36" fmla="*/ 749 w 1150"/>
                  <a:gd name="T37" fmla="*/ 8 h 471"/>
                  <a:gd name="T38" fmla="*/ 644 w 1150"/>
                  <a:gd name="T39" fmla="*/ 51 h 471"/>
                  <a:gd name="T40" fmla="*/ 634 w 1150"/>
                  <a:gd name="T41" fmla="*/ 62 h 471"/>
                  <a:gd name="T42" fmla="*/ 706 w 1150"/>
                  <a:gd name="T43" fmla="*/ 43 h 471"/>
                  <a:gd name="T44" fmla="*/ 693 w 1150"/>
                  <a:gd name="T45" fmla="*/ 84 h 471"/>
                  <a:gd name="T46" fmla="*/ 609 w 1150"/>
                  <a:gd name="T47" fmla="*/ 84 h 471"/>
                  <a:gd name="T48" fmla="*/ 578 w 1150"/>
                  <a:gd name="T49" fmla="*/ 84 h 471"/>
                  <a:gd name="T50" fmla="*/ 543 w 1150"/>
                  <a:gd name="T51" fmla="*/ 134 h 471"/>
                  <a:gd name="T52" fmla="*/ 640 w 1150"/>
                  <a:gd name="T53" fmla="*/ 140 h 471"/>
                  <a:gd name="T54" fmla="*/ 522 w 1150"/>
                  <a:gd name="T55" fmla="*/ 167 h 471"/>
                  <a:gd name="T56" fmla="*/ 492 w 1150"/>
                  <a:gd name="T57" fmla="*/ 187 h 471"/>
                  <a:gd name="T58" fmla="*/ 459 w 1150"/>
                  <a:gd name="T59" fmla="*/ 212 h 471"/>
                  <a:gd name="T60" fmla="*/ 360 w 1150"/>
                  <a:gd name="T61" fmla="*/ 265 h 471"/>
                  <a:gd name="T62" fmla="*/ 354 w 1150"/>
                  <a:gd name="T63" fmla="*/ 294 h 471"/>
                  <a:gd name="T64" fmla="*/ 508 w 1150"/>
                  <a:gd name="T65" fmla="*/ 276 h 471"/>
                  <a:gd name="T66" fmla="*/ 341 w 1150"/>
                  <a:gd name="T67" fmla="*/ 329 h 471"/>
                  <a:gd name="T68" fmla="*/ 397 w 1150"/>
                  <a:gd name="T69" fmla="*/ 409 h 471"/>
                  <a:gd name="T70" fmla="*/ 321 w 1150"/>
                  <a:gd name="T71" fmla="*/ 471 h 471"/>
                  <a:gd name="T72" fmla="*/ 440 w 1150"/>
                  <a:gd name="T73" fmla="*/ 411 h 471"/>
                  <a:gd name="T74" fmla="*/ 461 w 1150"/>
                  <a:gd name="T75" fmla="*/ 366 h 471"/>
                  <a:gd name="T76" fmla="*/ 557 w 1150"/>
                  <a:gd name="T77" fmla="*/ 286 h 471"/>
                  <a:gd name="T78" fmla="*/ 638 w 1150"/>
                  <a:gd name="T79" fmla="*/ 247 h 471"/>
                  <a:gd name="T80" fmla="*/ 759 w 1150"/>
                  <a:gd name="T81" fmla="*/ 195 h 471"/>
                  <a:gd name="T82" fmla="*/ 864 w 1150"/>
                  <a:gd name="T83" fmla="*/ 158 h 471"/>
                  <a:gd name="T84" fmla="*/ 959 w 1150"/>
                  <a:gd name="T85" fmla="*/ 191 h 471"/>
                  <a:gd name="T86" fmla="*/ 1030 w 1150"/>
                  <a:gd name="T87" fmla="*/ 253 h 471"/>
                  <a:gd name="T88" fmla="*/ 1107 w 1150"/>
                  <a:gd name="T89" fmla="*/ 218 h 471"/>
                  <a:gd name="T90" fmla="*/ 331 w 1150"/>
                  <a:gd name="T91" fmla="*/ 268 h 471"/>
                  <a:gd name="T92" fmla="*/ 335 w 1150"/>
                  <a:gd name="T93" fmla="*/ 235 h 471"/>
                  <a:gd name="T94" fmla="*/ 82 w 1150"/>
                  <a:gd name="T95" fmla="*/ 185 h 471"/>
                  <a:gd name="T96" fmla="*/ 6 w 1150"/>
                  <a:gd name="T97" fmla="*/ 268 h 471"/>
                  <a:gd name="T98" fmla="*/ 82 w 1150"/>
                  <a:gd name="T99" fmla="*/ 304 h 471"/>
                  <a:gd name="T100" fmla="*/ 185 w 1150"/>
                  <a:gd name="T101" fmla="*/ 268 h 471"/>
                  <a:gd name="T102" fmla="*/ 311 w 1150"/>
                  <a:gd name="T103" fmla="*/ 29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50" h="471">
                    <a:moveTo>
                      <a:pt x="926" y="224"/>
                    </a:moveTo>
                    <a:lnTo>
                      <a:pt x="893" y="210"/>
                    </a:lnTo>
                    <a:lnTo>
                      <a:pt x="891" y="210"/>
                    </a:lnTo>
                    <a:lnTo>
                      <a:pt x="866" y="198"/>
                    </a:lnTo>
                    <a:lnTo>
                      <a:pt x="862" y="196"/>
                    </a:lnTo>
                    <a:lnTo>
                      <a:pt x="829" y="196"/>
                    </a:lnTo>
                    <a:lnTo>
                      <a:pt x="808" y="220"/>
                    </a:lnTo>
                    <a:lnTo>
                      <a:pt x="765" y="220"/>
                    </a:lnTo>
                    <a:lnTo>
                      <a:pt x="736" y="235"/>
                    </a:lnTo>
                    <a:lnTo>
                      <a:pt x="670" y="268"/>
                    </a:lnTo>
                    <a:lnTo>
                      <a:pt x="644" y="282"/>
                    </a:lnTo>
                    <a:lnTo>
                      <a:pt x="609" y="313"/>
                    </a:lnTo>
                    <a:lnTo>
                      <a:pt x="625" y="348"/>
                    </a:lnTo>
                    <a:lnTo>
                      <a:pt x="566" y="352"/>
                    </a:lnTo>
                    <a:lnTo>
                      <a:pt x="625" y="385"/>
                    </a:lnTo>
                    <a:lnTo>
                      <a:pt x="685" y="393"/>
                    </a:lnTo>
                    <a:lnTo>
                      <a:pt x="671" y="418"/>
                    </a:lnTo>
                    <a:lnTo>
                      <a:pt x="625" y="432"/>
                    </a:lnTo>
                    <a:lnTo>
                      <a:pt x="646" y="457"/>
                    </a:lnTo>
                    <a:lnTo>
                      <a:pt x="718" y="442"/>
                    </a:lnTo>
                    <a:lnTo>
                      <a:pt x="724" y="438"/>
                    </a:lnTo>
                    <a:lnTo>
                      <a:pt x="751" y="432"/>
                    </a:lnTo>
                    <a:lnTo>
                      <a:pt x="763" y="430"/>
                    </a:lnTo>
                    <a:lnTo>
                      <a:pt x="769" y="416"/>
                    </a:lnTo>
                    <a:lnTo>
                      <a:pt x="784" y="381"/>
                    </a:lnTo>
                    <a:lnTo>
                      <a:pt x="786" y="381"/>
                    </a:lnTo>
                    <a:lnTo>
                      <a:pt x="854" y="358"/>
                    </a:lnTo>
                    <a:lnTo>
                      <a:pt x="870" y="374"/>
                    </a:lnTo>
                    <a:lnTo>
                      <a:pt x="887" y="391"/>
                    </a:lnTo>
                    <a:lnTo>
                      <a:pt x="901" y="403"/>
                    </a:lnTo>
                    <a:lnTo>
                      <a:pt x="930" y="395"/>
                    </a:lnTo>
                    <a:lnTo>
                      <a:pt x="975" y="268"/>
                    </a:lnTo>
                    <a:lnTo>
                      <a:pt x="981" y="257"/>
                    </a:lnTo>
                    <a:lnTo>
                      <a:pt x="985" y="243"/>
                    </a:lnTo>
                    <a:lnTo>
                      <a:pt x="985" y="241"/>
                    </a:lnTo>
                    <a:lnTo>
                      <a:pt x="963" y="228"/>
                    </a:lnTo>
                    <a:lnTo>
                      <a:pt x="926" y="224"/>
                    </a:lnTo>
                    <a:close/>
                    <a:moveTo>
                      <a:pt x="1105" y="161"/>
                    </a:moveTo>
                    <a:lnTo>
                      <a:pt x="1035" y="138"/>
                    </a:lnTo>
                    <a:lnTo>
                      <a:pt x="969" y="175"/>
                    </a:lnTo>
                    <a:lnTo>
                      <a:pt x="961" y="181"/>
                    </a:lnTo>
                    <a:lnTo>
                      <a:pt x="907" y="152"/>
                    </a:lnTo>
                    <a:lnTo>
                      <a:pt x="911" y="126"/>
                    </a:lnTo>
                    <a:lnTo>
                      <a:pt x="901" y="124"/>
                    </a:lnTo>
                    <a:lnTo>
                      <a:pt x="903" y="113"/>
                    </a:lnTo>
                    <a:lnTo>
                      <a:pt x="901" y="109"/>
                    </a:lnTo>
                    <a:lnTo>
                      <a:pt x="887" y="91"/>
                    </a:lnTo>
                    <a:lnTo>
                      <a:pt x="870" y="99"/>
                    </a:lnTo>
                    <a:lnTo>
                      <a:pt x="876" y="121"/>
                    </a:lnTo>
                    <a:lnTo>
                      <a:pt x="847" y="117"/>
                    </a:lnTo>
                    <a:lnTo>
                      <a:pt x="825" y="93"/>
                    </a:lnTo>
                    <a:lnTo>
                      <a:pt x="827" y="29"/>
                    </a:lnTo>
                    <a:lnTo>
                      <a:pt x="827" y="19"/>
                    </a:lnTo>
                    <a:lnTo>
                      <a:pt x="823" y="17"/>
                    </a:lnTo>
                    <a:lnTo>
                      <a:pt x="792" y="8"/>
                    </a:lnTo>
                    <a:lnTo>
                      <a:pt x="775" y="0"/>
                    </a:lnTo>
                    <a:lnTo>
                      <a:pt x="749" y="8"/>
                    </a:lnTo>
                    <a:lnTo>
                      <a:pt x="724" y="12"/>
                    </a:lnTo>
                    <a:lnTo>
                      <a:pt x="671" y="49"/>
                    </a:lnTo>
                    <a:lnTo>
                      <a:pt x="644" y="51"/>
                    </a:lnTo>
                    <a:lnTo>
                      <a:pt x="640" y="51"/>
                    </a:lnTo>
                    <a:lnTo>
                      <a:pt x="638" y="54"/>
                    </a:lnTo>
                    <a:lnTo>
                      <a:pt x="634" y="62"/>
                    </a:lnTo>
                    <a:lnTo>
                      <a:pt x="652" y="78"/>
                    </a:lnTo>
                    <a:lnTo>
                      <a:pt x="679" y="58"/>
                    </a:lnTo>
                    <a:lnTo>
                      <a:pt x="706" y="43"/>
                    </a:lnTo>
                    <a:lnTo>
                      <a:pt x="712" y="41"/>
                    </a:lnTo>
                    <a:lnTo>
                      <a:pt x="722" y="56"/>
                    </a:lnTo>
                    <a:lnTo>
                      <a:pt x="693" y="84"/>
                    </a:lnTo>
                    <a:lnTo>
                      <a:pt x="677" y="95"/>
                    </a:lnTo>
                    <a:lnTo>
                      <a:pt x="662" y="109"/>
                    </a:lnTo>
                    <a:lnTo>
                      <a:pt x="609" y="84"/>
                    </a:lnTo>
                    <a:lnTo>
                      <a:pt x="607" y="84"/>
                    </a:lnTo>
                    <a:lnTo>
                      <a:pt x="605" y="82"/>
                    </a:lnTo>
                    <a:lnTo>
                      <a:pt x="578" y="84"/>
                    </a:lnTo>
                    <a:lnTo>
                      <a:pt x="562" y="97"/>
                    </a:lnTo>
                    <a:lnTo>
                      <a:pt x="551" y="119"/>
                    </a:lnTo>
                    <a:lnTo>
                      <a:pt x="543" y="134"/>
                    </a:lnTo>
                    <a:lnTo>
                      <a:pt x="545" y="132"/>
                    </a:lnTo>
                    <a:lnTo>
                      <a:pt x="605" y="132"/>
                    </a:lnTo>
                    <a:lnTo>
                      <a:pt x="640" y="140"/>
                    </a:lnTo>
                    <a:lnTo>
                      <a:pt x="605" y="169"/>
                    </a:lnTo>
                    <a:lnTo>
                      <a:pt x="564" y="165"/>
                    </a:lnTo>
                    <a:lnTo>
                      <a:pt x="522" y="167"/>
                    </a:lnTo>
                    <a:lnTo>
                      <a:pt x="512" y="173"/>
                    </a:lnTo>
                    <a:lnTo>
                      <a:pt x="490" y="183"/>
                    </a:lnTo>
                    <a:lnTo>
                      <a:pt x="492" y="187"/>
                    </a:lnTo>
                    <a:lnTo>
                      <a:pt x="510" y="226"/>
                    </a:lnTo>
                    <a:lnTo>
                      <a:pt x="479" y="233"/>
                    </a:lnTo>
                    <a:lnTo>
                      <a:pt x="459" y="212"/>
                    </a:lnTo>
                    <a:lnTo>
                      <a:pt x="448" y="200"/>
                    </a:lnTo>
                    <a:lnTo>
                      <a:pt x="417" y="220"/>
                    </a:lnTo>
                    <a:lnTo>
                      <a:pt x="360" y="265"/>
                    </a:lnTo>
                    <a:lnTo>
                      <a:pt x="358" y="268"/>
                    </a:lnTo>
                    <a:lnTo>
                      <a:pt x="341" y="298"/>
                    </a:lnTo>
                    <a:lnTo>
                      <a:pt x="354" y="294"/>
                    </a:lnTo>
                    <a:lnTo>
                      <a:pt x="417" y="278"/>
                    </a:lnTo>
                    <a:lnTo>
                      <a:pt x="465" y="276"/>
                    </a:lnTo>
                    <a:lnTo>
                      <a:pt x="508" y="276"/>
                    </a:lnTo>
                    <a:lnTo>
                      <a:pt x="455" y="298"/>
                    </a:lnTo>
                    <a:lnTo>
                      <a:pt x="356" y="325"/>
                    </a:lnTo>
                    <a:lnTo>
                      <a:pt x="341" y="329"/>
                    </a:lnTo>
                    <a:lnTo>
                      <a:pt x="323" y="366"/>
                    </a:lnTo>
                    <a:lnTo>
                      <a:pt x="403" y="376"/>
                    </a:lnTo>
                    <a:lnTo>
                      <a:pt x="397" y="409"/>
                    </a:lnTo>
                    <a:lnTo>
                      <a:pt x="315" y="446"/>
                    </a:lnTo>
                    <a:lnTo>
                      <a:pt x="280" y="465"/>
                    </a:lnTo>
                    <a:lnTo>
                      <a:pt x="321" y="471"/>
                    </a:lnTo>
                    <a:lnTo>
                      <a:pt x="331" y="469"/>
                    </a:lnTo>
                    <a:lnTo>
                      <a:pt x="403" y="444"/>
                    </a:lnTo>
                    <a:lnTo>
                      <a:pt x="440" y="411"/>
                    </a:lnTo>
                    <a:lnTo>
                      <a:pt x="452" y="377"/>
                    </a:lnTo>
                    <a:lnTo>
                      <a:pt x="455" y="368"/>
                    </a:lnTo>
                    <a:lnTo>
                      <a:pt x="461" y="366"/>
                    </a:lnTo>
                    <a:lnTo>
                      <a:pt x="514" y="352"/>
                    </a:lnTo>
                    <a:lnTo>
                      <a:pt x="553" y="329"/>
                    </a:lnTo>
                    <a:lnTo>
                      <a:pt x="557" y="286"/>
                    </a:lnTo>
                    <a:lnTo>
                      <a:pt x="594" y="268"/>
                    </a:lnTo>
                    <a:lnTo>
                      <a:pt x="605" y="263"/>
                    </a:lnTo>
                    <a:lnTo>
                      <a:pt x="638" y="247"/>
                    </a:lnTo>
                    <a:lnTo>
                      <a:pt x="671" y="230"/>
                    </a:lnTo>
                    <a:lnTo>
                      <a:pt x="710" y="216"/>
                    </a:lnTo>
                    <a:lnTo>
                      <a:pt x="759" y="195"/>
                    </a:lnTo>
                    <a:lnTo>
                      <a:pt x="790" y="187"/>
                    </a:lnTo>
                    <a:lnTo>
                      <a:pt x="829" y="165"/>
                    </a:lnTo>
                    <a:lnTo>
                      <a:pt x="864" y="158"/>
                    </a:lnTo>
                    <a:lnTo>
                      <a:pt x="909" y="187"/>
                    </a:lnTo>
                    <a:lnTo>
                      <a:pt x="924" y="196"/>
                    </a:lnTo>
                    <a:lnTo>
                      <a:pt x="959" y="191"/>
                    </a:lnTo>
                    <a:lnTo>
                      <a:pt x="995" y="216"/>
                    </a:lnTo>
                    <a:lnTo>
                      <a:pt x="1030" y="245"/>
                    </a:lnTo>
                    <a:lnTo>
                      <a:pt x="1030" y="253"/>
                    </a:lnTo>
                    <a:lnTo>
                      <a:pt x="1041" y="263"/>
                    </a:lnTo>
                    <a:lnTo>
                      <a:pt x="1059" y="251"/>
                    </a:lnTo>
                    <a:lnTo>
                      <a:pt x="1107" y="218"/>
                    </a:lnTo>
                    <a:lnTo>
                      <a:pt x="1150" y="148"/>
                    </a:lnTo>
                    <a:lnTo>
                      <a:pt x="1105" y="161"/>
                    </a:lnTo>
                    <a:close/>
                    <a:moveTo>
                      <a:pt x="331" y="268"/>
                    </a:moveTo>
                    <a:lnTo>
                      <a:pt x="331" y="267"/>
                    </a:lnTo>
                    <a:lnTo>
                      <a:pt x="339" y="257"/>
                    </a:lnTo>
                    <a:lnTo>
                      <a:pt x="335" y="235"/>
                    </a:lnTo>
                    <a:lnTo>
                      <a:pt x="247" y="115"/>
                    </a:lnTo>
                    <a:lnTo>
                      <a:pt x="238" y="103"/>
                    </a:lnTo>
                    <a:lnTo>
                      <a:pt x="82" y="185"/>
                    </a:lnTo>
                    <a:lnTo>
                      <a:pt x="74" y="161"/>
                    </a:lnTo>
                    <a:lnTo>
                      <a:pt x="16" y="193"/>
                    </a:lnTo>
                    <a:lnTo>
                      <a:pt x="6" y="268"/>
                    </a:lnTo>
                    <a:lnTo>
                      <a:pt x="4" y="290"/>
                    </a:lnTo>
                    <a:lnTo>
                      <a:pt x="0" y="296"/>
                    </a:lnTo>
                    <a:lnTo>
                      <a:pt x="82" y="304"/>
                    </a:lnTo>
                    <a:lnTo>
                      <a:pt x="134" y="268"/>
                    </a:lnTo>
                    <a:lnTo>
                      <a:pt x="175" y="243"/>
                    </a:lnTo>
                    <a:lnTo>
                      <a:pt x="185" y="268"/>
                    </a:lnTo>
                    <a:lnTo>
                      <a:pt x="193" y="290"/>
                    </a:lnTo>
                    <a:lnTo>
                      <a:pt x="259" y="323"/>
                    </a:lnTo>
                    <a:lnTo>
                      <a:pt x="311" y="290"/>
                    </a:lnTo>
                    <a:lnTo>
                      <a:pt x="331" y="2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3" name="Freeform 32">
                <a:extLst>
                  <a:ext uri="{FF2B5EF4-FFF2-40B4-BE49-F238E27FC236}">
                    <a16:creationId xmlns:a16="http://schemas.microsoft.com/office/drawing/2014/main" id="{E6DE0FE3-7479-7944-5500-B1D0DA03B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1825" y="744538"/>
                <a:ext cx="1541463" cy="1628775"/>
              </a:xfrm>
              <a:custGeom>
                <a:avLst/>
                <a:gdLst>
                  <a:gd name="T0" fmla="*/ 307 w 971"/>
                  <a:gd name="T1" fmla="*/ 342 h 1026"/>
                  <a:gd name="T2" fmla="*/ 299 w 971"/>
                  <a:gd name="T3" fmla="*/ 422 h 1026"/>
                  <a:gd name="T4" fmla="*/ 375 w 971"/>
                  <a:gd name="T5" fmla="*/ 438 h 1026"/>
                  <a:gd name="T6" fmla="*/ 436 w 971"/>
                  <a:gd name="T7" fmla="*/ 473 h 1026"/>
                  <a:gd name="T8" fmla="*/ 385 w 971"/>
                  <a:gd name="T9" fmla="*/ 379 h 1026"/>
                  <a:gd name="T10" fmla="*/ 319 w 971"/>
                  <a:gd name="T11" fmla="*/ 276 h 1026"/>
                  <a:gd name="T12" fmla="*/ 301 w 971"/>
                  <a:gd name="T13" fmla="*/ 255 h 1026"/>
                  <a:gd name="T14" fmla="*/ 239 w 971"/>
                  <a:gd name="T15" fmla="*/ 276 h 1026"/>
                  <a:gd name="T16" fmla="*/ 296 w 971"/>
                  <a:gd name="T17" fmla="*/ 311 h 1026"/>
                  <a:gd name="T18" fmla="*/ 397 w 971"/>
                  <a:gd name="T19" fmla="*/ 193 h 1026"/>
                  <a:gd name="T20" fmla="*/ 401 w 971"/>
                  <a:gd name="T21" fmla="*/ 294 h 1026"/>
                  <a:gd name="T22" fmla="*/ 945 w 971"/>
                  <a:gd name="T23" fmla="*/ 33 h 1026"/>
                  <a:gd name="T24" fmla="*/ 844 w 971"/>
                  <a:gd name="T25" fmla="*/ 23 h 1026"/>
                  <a:gd name="T26" fmla="*/ 821 w 971"/>
                  <a:gd name="T27" fmla="*/ 72 h 1026"/>
                  <a:gd name="T28" fmla="*/ 776 w 971"/>
                  <a:gd name="T29" fmla="*/ 84 h 1026"/>
                  <a:gd name="T30" fmla="*/ 593 w 971"/>
                  <a:gd name="T31" fmla="*/ 84 h 1026"/>
                  <a:gd name="T32" fmla="*/ 525 w 971"/>
                  <a:gd name="T33" fmla="*/ 121 h 1026"/>
                  <a:gd name="T34" fmla="*/ 471 w 971"/>
                  <a:gd name="T35" fmla="*/ 177 h 1026"/>
                  <a:gd name="T36" fmla="*/ 428 w 971"/>
                  <a:gd name="T37" fmla="*/ 325 h 1026"/>
                  <a:gd name="T38" fmla="*/ 480 w 971"/>
                  <a:gd name="T39" fmla="*/ 383 h 1026"/>
                  <a:gd name="T40" fmla="*/ 582 w 971"/>
                  <a:gd name="T41" fmla="*/ 306 h 1026"/>
                  <a:gd name="T42" fmla="*/ 648 w 971"/>
                  <a:gd name="T43" fmla="*/ 319 h 1026"/>
                  <a:gd name="T44" fmla="*/ 630 w 971"/>
                  <a:gd name="T45" fmla="*/ 364 h 1026"/>
                  <a:gd name="T46" fmla="*/ 486 w 971"/>
                  <a:gd name="T47" fmla="*/ 448 h 1026"/>
                  <a:gd name="T48" fmla="*/ 556 w 971"/>
                  <a:gd name="T49" fmla="*/ 485 h 1026"/>
                  <a:gd name="T50" fmla="*/ 543 w 971"/>
                  <a:gd name="T51" fmla="*/ 529 h 1026"/>
                  <a:gd name="T52" fmla="*/ 451 w 971"/>
                  <a:gd name="T53" fmla="*/ 555 h 1026"/>
                  <a:gd name="T54" fmla="*/ 389 w 971"/>
                  <a:gd name="T55" fmla="*/ 650 h 1026"/>
                  <a:gd name="T56" fmla="*/ 325 w 971"/>
                  <a:gd name="T57" fmla="*/ 704 h 1026"/>
                  <a:gd name="T58" fmla="*/ 379 w 971"/>
                  <a:gd name="T59" fmla="*/ 572 h 1026"/>
                  <a:gd name="T60" fmla="*/ 375 w 971"/>
                  <a:gd name="T61" fmla="*/ 523 h 1026"/>
                  <a:gd name="T62" fmla="*/ 237 w 971"/>
                  <a:gd name="T63" fmla="*/ 426 h 1026"/>
                  <a:gd name="T64" fmla="*/ 208 w 971"/>
                  <a:gd name="T65" fmla="*/ 428 h 1026"/>
                  <a:gd name="T66" fmla="*/ 229 w 971"/>
                  <a:gd name="T67" fmla="*/ 520 h 1026"/>
                  <a:gd name="T68" fmla="*/ 216 w 971"/>
                  <a:gd name="T69" fmla="*/ 574 h 1026"/>
                  <a:gd name="T70" fmla="*/ 216 w 971"/>
                  <a:gd name="T71" fmla="*/ 648 h 1026"/>
                  <a:gd name="T72" fmla="*/ 142 w 971"/>
                  <a:gd name="T73" fmla="*/ 739 h 1026"/>
                  <a:gd name="T74" fmla="*/ 103 w 971"/>
                  <a:gd name="T75" fmla="*/ 837 h 1026"/>
                  <a:gd name="T76" fmla="*/ 21 w 971"/>
                  <a:gd name="T77" fmla="*/ 998 h 1026"/>
                  <a:gd name="T78" fmla="*/ 128 w 971"/>
                  <a:gd name="T79" fmla="*/ 1000 h 1026"/>
                  <a:gd name="T80" fmla="*/ 264 w 971"/>
                  <a:gd name="T81" fmla="*/ 983 h 1026"/>
                  <a:gd name="T82" fmla="*/ 315 w 971"/>
                  <a:gd name="T83" fmla="*/ 950 h 1026"/>
                  <a:gd name="T84" fmla="*/ 319 w 971"/>
                  <a:gd name="T85" fmla="*/ 959 h 1026"/>
                  <a:gd name="T86" fmla="*/ 389 w 971"/>
                  <a:gd name="T87" fmla="*/ 946 h 1026"/>
                  <a:gd name="T88" fmla="*/ 587 w 971"/>
                  <a:gd name="T89" fmla="*/ 833 h 1026"/>
                  <a:gd name="T90" fmla="*/ 648 w 971"/>
                  <a:gd name="T91" fmla="*/ 786 h 1026"/>
                  <a:gd name="T92" fmla="*/ 587 w 971"/>
                  <a:gd name="T93" fmla="*/ 730 h 1026"/>
                  <a:gd name="T94" fmla="*/ 584 w 971"/>
                  <a:gd name="T95" fmla="*/ 594 h 1026"/>
                  <a:gd name="T96" fmla="*/ 585 w 971"/>
                  <a:gd name="T97" fmla="*/ 475 h 1026"/>
                  <a:gd name="T98" fmla="*/ 642 w 971"/>
                  <a:gd name="T99" fmla="*/ 393 h 1026"/>
                  <a:gd name="T100" fmla="*/ 768 w 971"/>
                  <a:gd name="T101" fmla="*/ 354 h 1026"/>
                  <a:gd name="T102" fmla="*/ 938 w 971"/>
                  <a:gd name="T103" fmla="*/ 167 h 1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1" h="1026">
                    <a:moveTo>
                      <a:pt x="296" y="311"/>
                    </a:moveTo>
                    <a:lnTo>
                      <a:pt x="305" y="339"/>
                    </a:lnTo>
                    <a:lnTo>
                      <a:pt x="307" y="342"/>
                    </a:lnTo>
                    <a:lnTo>
                      <a:pt x="296" y="350"/>
                    </a:lnTo>
                    <a:lnTo>
                      <a:pt x="288" y="358"/>
                    </a:lnTo>
                    <a:lnTo>
                      <a:pt x="299" y="422"/>
                    </a:lnTo>
                    <a:lnTo>
                      <a:pt x="329" y="414"/>
                    </a:lnTo>
                    <a:lnTo>
                      <a:pt x="362" y="407"/>
                    </a:lnTo>
                    <a:lnTo>
                      <a:pt x="375" y="438"/>
                    </a:lnTo>
                    <a:lnTo>
                      <a:pt x="383" y="455"/>
                    </a:lnTo>
                    <a:lnTo>
                      <a:pt x="393" y="473"/>
                    </a:lnTo>
                    <a:lnTo>
                      <a:pt x="436" y="473"/>
                    </a:lnTo>
                    <a:lnTo>
                      <a:pt x="463" y="418"/>
                    </a:lnTo>
                    <a:lnTo>
                      <a:pt x="432" y="403"/>
                    </a:lnTo>
                    <a:lnTo>
                      <a:pt x="385" y="379"/>
                    </a:lnTo>
                    <a:lnTo>
                      <a:pt x="389" y="341"/>
                    </a:lnTo>
                    <a:lnTo>
                      <a:pt x="338" y="282"/>
                    </a:lnTo>
                    <a:lnTo>
                      <a:pt x="319" y="276"/>
                    </a:lnTo>
                    <a:lnTo>
                      <a:pt x="311" y="269"/>
                    </a:lnTo>
                    <a:lnTo>
                      <a:pt x="301" y="257"/>
                    </a:lnTo>
                    <a:lnTo>
                      <a:pt x="301" y="255"/>
                    </a:lnTo>
                    <a:lnTo>
                      <a:pt x="276" y="226"/>
                    </a:lnTo>
                    <a:lnTo>
                      <a:pt x="249" y="230"/>
                    </a:lnTo>
                    <a:lnTo>
                      <a:pt x="239" y="276"/>
                    </a:lnTo>
                    <a:lnTo>
                      <a:pt x="239" y="288"/>
                    </a:lnTo>
                    <a:lnTo>
                      <a:pt x="282" y="306"/>
                    </a:lnTo>
                    <a:lnTo>
                      <a:pt x="296" y="311"/>
                    </a:lnTo>
                    <a:close/>
                    <a:moveTo>
                      <a:pt x="401" y="294"/>
                    </a:moveTo>
                    <a:lnTo>
                      <a:pt x="397" y="212"/>
                    </a:lnTo>
                    <a:lnTo>
                      <a:pt x="397" y="193"/>
                    </a:lnTo>
                    <a:lnTo>
                      <a:pt x="305" y="214"/>
                    </a:lnTo>
                    <a:lnTo>
                      <a:pt x="344" y="247"/>
                    </a:lnTo>
                    <a:lnTo>
                      <a:pt x="401" y="294"/>
                    </a:lnTo>
                    <a:close/>
                    <a:moveTo>
                      <a:pt x="942" y="54"/>
                    </a:moveTo>
                    <a:lnTo>
                      <a:pt x="959" y="45"/>
                    </a:lnTo>
                    <a:lnTo>
                      <a:pt x="945" y="33"/>
                    </a:lnTo>
                    <a:lnTo>
                      <a:pt x="928" y="16"/>
                    </a:lnTo>
                    <a:lnTo>
                      <a:pt x="912" y="0"/>
                    </a:lnTo>
                    <a:lnTo>
                      <a:pt x="844" y="23"/>
                    </a:lnTo>
                    <a:lnTo>
                      <a:pt x="842" y="23"/>
                    </a:lnTo>
                    <a:lnTo>
                      <a:pt x="827" y="58"/>
                    </a:lnTo>
                    <a:lnTo>
                      <a:pt x="821" y="72"/>
                    </a:lnTo>
                    <a:lnTo>
                      <a:pt x="809" y="74"/>
                    </a:lnTo>
                    <a:lnTo>
                      <a:pt x="782" y="80"/>
                    </a:lnTo>
                    <a:lnTo>
                      <a:pt x="776" y="84"/>
                    </a:lnTo>
                    <a:lnTo>
                      <a:pt x="704" y="99"/>
                    </a:lnTo>
                    <a:lnTo>
                      <a:pt x="685" y="76"/>
                    </a:lnTo>
                    <a:lnTo>
                      <a:pt x="593" y="84"/>
                    </a:lnTo>
                    <a:lnTo>
                      <a:pt x="589" y="115"/>
                    </a:lnTo>
                    <a:lnTo>
                      <a:pt x="548" y="107"/>
                    </a:lnTo>
                    <a:lnTo>
                      <a:pt x="525" y="121"/>
                    </a:lnTo>
                    <a:lnTo>
                      <a:pt x="478" y="150"/>
                    </a:lnTo>
                    <a:lnTo>
                      <a:pt x="475" y="163"/>
                    </a:lnTo>
                    <a:lnTo>
                      <a:pt x="471" y="177"/>
                    </a:lnTo>
                    <a:lnTo>
                      <a:pt x="457" y="224"/>
                    </a:lnTo>
                    <a:lnTo>
                      <a:pt x="447" y="253"/>
                    </a:lnTo>
                    <a:lnTo>
                      <a:pt x="428" y="325"/>
                    </a:lnTo>
                    <a:lnTo>
                      <a:pt x="418" y="358"/>
                    </a:lnTo>
                    <a:lnTo>
                      <a:pt x="461" y="397"/>
                    </a:lnTo>
                    <a:lnTo>
                      <a:pt x="480" y="383"/>
                    </a:lnTo>
                    <a:lnTo>
                      <a:pt x="484" y="379"/>
                    </a:lnTo>
                    <a:lnTo>
                      <a:pt x="547" y="342"/>
                    </a:lnTo>
                    <a:lnTo>
                      <a:pt x="582" y="306"/>
                    </a:lnTo>
                    <a:lnTo>
                      <a:pt x="601" y="337"/>
                    </a:lnTo>
                    <a:lnTo>
                      <a:pt x="624" y="327"/>
                    </a:lnTo>
                    <a:lnTo>
                      <a:pt x="648" y="319"/>
                    </a:lnTo>
                    <a:lnTo>
                      <a:pt x="650" y="329"/>
                    </a:lnTo>
                    <a:lnTo>
                      <a:pt x="652" y="344"/>
                    </a:lnTo>
                    <a:lnTo>
                      <a:pt x="630" y="364"/>
                    </a:lnTo>
                    <a:lnTo>
                      <a:pt x="560" y="403"/>
                    </a:lnTo>
                    <a:lnTo>
                      <a:pt x="525" y="428"/>
                    </a:lnTo>
                    <a:lnTo>
                      <a:pt x="486" y="448"/>
                    </a:lnTo>
                    <a:lnTo>
                      <a:pt x="488" y="506"/>
                    </a:lnTo>
                    <a:lnTo>
                      <a:pt x="519" y="496"/>
                    </a:lnTo>
                    <a:lnTo>
                      <a:pt x="556" y="485"/>
                    </a:lnTo>
                    <a:lnTo>
                      <a:pt x="568" y="500"/>
                    </a:lnTo>
                    <a:lnTo>
                      <a:pt x="578" y="514"/>
                    </a:lnTo>
                    <a:lnTo>
                      <a:pt x="543" y="529"/>
                    </a:lnTo>
                    <a:lnTo>
                      <a:pt x="525" y="537"/>
                    </a:lnTo>
                    <a:lnTo>
                      <a:pt x="484" y="557"/>
                    </a:lnTo>
                    <a:lnTo>
                      <a:pt x="451" y="555"/>
                    </a:lnTo>
                    <a:lnTo>
                      <a:pt x="434" y="605"/>
                    </a:lnTo>
                    <a:lnTo>
                      <a:pt x="414" y="617"/>
                    </a:lnTo>
                    <a:lnTo>
                      <a:pt x="389" y="650"/>
                    </a:lnTo>
                    <a:lnTo>
                      <a:pt x="360" y="683"/>
                    </a:lnTo>
                    <a:lnTo>
                      <a:pt x="346" y="701"/>
                    </a:lnTo>
                    <a:lnTo>
                      <a:pt x="325" y="704"/>
                    </a:lnTo>
                    <a:lnTo>
                      <a:pt x="313" y="704"/>
                    </a:lnTo>
                    <a:lnTo>
                      <a:pt x="358" y="613"/>
                    </a:lnTo>
                    <a:lnTo>
                      <a:pt x="379" y="572"/>
                    </a:lnTo>
                    <a:lnTo>
                      <a:pt x="383" y="562"/>
                    </a:lnTo>
                    <a:lnTo>
                      <a:pt x="383" y="549"/>
                    </a:lnTo>
                    <a:lnTo>
                      <a:pt x="375" y="523"/>
                    </a:lnTo>
                    <a:lnTo>
                      <a:pt x="292" y="535"/>
                    </a:lnTo>
                    <a:lnTo>
                      <a:pt x="299" y="483"/>
                    </a:lnTo>
                    <a:lnTo>
                      <a:pt x="237" y="426"/>
                    </a:lnTo>
                    <a:lnTo>
                      <a:pt x="239" y="385"/>
                    </a:lnTo>
                    <a:lnTo>
                      <a:pt x="214" y="391"/>
                    </a:lnTo>
                    <a:lnTo>
                      <a:pt x="208" y="428"/>
                    </a:lnTo>
                    <a:lnTo>
                      <a:pt x="200" y="467"/>
                    </a:lnTo>
                    <a:lnTo>
                      <a:pt x="204" y="473"/>
                    </a:lnTo>
                    <a:lnTo>
                      <a:pt x="229" y="520"/>
                    </a:lnTo>
                    <a:lnTo>
                      <a:pt x="204" y="549"/>
                    </a:lnTo>
                    <a:lnTo>
                      <a:pt x="200" y="574"/>
                    </a:lnTo>
                    <a:lnTo>
                      <a:pt x="216" y="574"/>
                    </a:lnTo>
                    <a:lnTo>
                      <a:pt x="243" y="576"/>
                    </a:lnTo>
                    <a:lnTo>
                      <a:pt x="243" y="646"/>
                    </a:lnTo>
                    <a:lnTo>
                      <a:pt x="216" y="648"/>
                    </a:lnTo>
                    <a:lnTo>
                      <a:pt x="198" y="650"/>
                    </a:lnTo>
                    <a:lnTo>
                      <a:pt x="155" y="716"/>
                    </a:lnTo>
                    <a:lnTo>
                      <a:pt x="142" y="739"/>
                    </a:lnTo>
                    <a:lnTo>
                      <a:pt x="126" y="763"/>
                    </a:lnTo>
                    <a:lnTo>
                      <a:pt x="118" y="788"/>
                    </a:lnTo>
                    <a:lnTo>
                      <a:pt x="103" y="837"/>
                    </a:lnTo>
                    <a:lnTo>
                      <a:pt x="91" y="866"/>
                    </a:lnTo>
                    <a:lnTo>
                      <a:pt x="0" y="905"/>
                    </a:lnTo>
                    <a:lnTo>
                      <a:pt x="21" y="998"/>
                    </a:lnTo>
                    <a:lnTo>
                      <a:pt x="72" y="1004"/>
                    </a:lnTo>
                    <a:lnTo>
                      <a:pt x="79" y="1026"/>
                    </a:lnTo>
                    <a:lnTo>
                      <a:pt x="128" y="1000"/>
                    </a:lnTo>
                    <a:lnTo>
                      <a:pt x="169" y="979"/>
                    </a:lnTo>
                    <a:lnTo>
                      <a:pt x="200" y="963"/>
                    </a:lnTo>
                    <a:lnTo>
                      <a:pt x="264" y="983"/>
                    </a:lnTo>
                    <a:lnTo>
                      <a:pt x="270" y="981"/>
                    </a:lnTo>
                    <a:lnTo>
                      <a:pt x="303" y="979"/>
                    </a:lnTo>
                    <a:lnTo>
                      <a:pt x="315" y="950"/>
                    </a:lnTo>
                    <a:lnTo>
                      <a:pt x="315" y="946"/>
                    </a:lnTo>
                    <a:lnTo>
                      <a:pt x="319" y="959"/>
                    </a:lnTo>
                    <a:lnTo>
                      <a:pt x="319" y="959"/>
                    </a:lnTo>
                    <a:lnTo>
                      <a:pt x="334" y="957"/>
                    </a:lnTo>
                    <a:lnTo>
                      <a:pt x="356" y="952"/>
                    </a:lnTo>
                    <a:lnTo>
                      <a:pt x="389" y="946"/>
                    </a:lnTo>
                    <a:lnTo>
                      <a:pt x="399" y="913"/>
                    </a:lnTo>
                    <a:lnTo>
                      <a:pt x="510" y="854"/>
                    </a:lnTo>
                    <a:lnTo>
                      <a:pt x="587" y="833"/>
                    </a:lnTo>
                    <a:lnTo>
                      <a:pt x="619" y="811"/>
                    </a:lnTo>
                    <a:lnTo>
                      <a:pt x="652" y="788"/>
                    </a:lnTo>
                    <a:lnTo>
                      <a:pt x="648" y="786"/>
                    </a:lnTo>
                    <a:lnTo>
                      <a:pt x="630" y="771"/>
                    </a:lnTo>
                    <a:lnTo>
                      <a:pt x="587" y="732"/>
                    </a:lnTo>
                    <a:lnTo>
                      <a:pt x="587" y="730"/>
                    </a:lnTo>
                    <a:lnTo>
                      <a:pt x="593" y="693"/>
                    </a:lnTo>
                    <a:lnTo>
                      <a:pt x="601" y="621"/>
                    </a:lnTo>
                    <a:lnTo>
                      <a:pt x="584" y="594"/>
                    </a:lnTo>
                    <a:lnTo>
                      <a:pt x="585" y="525"/>
                    </a:lnTo>
                    <a:lnTo>
                      <a:pt x="585" y="506"/>
                    </a:lnTo>
                    <a:lnTo>
                      <a:pt x="585" y="475"/>
                    </a:lnTo>
                    <a:lnTo>
                      <a:pt x="570" y="465"/>
                    </a:lnTo>
                    <a:lnTo>
                      <a:pt x="607" y="428"/>
                    </a:lnTo>
                    <a:lnTo>
                      <a:pt x="642" y="393"/>
                    </a:lnTo>
                    <a:lnTo>
                      <a:pt x="663" y="411"/>
                    </a:lnTo>
                    <a:lnTo>
                      <a:pt x="753" y="381"/>
                    </a:lnTo>
                    <a:lnTo>
                      <a:pt x="768" y="354"/>
                    </a:lnTo>
                    <a:lnTo>
                      <a:pt x="753" y="282"/>
                    </a:lnTo>
                    <a:lnTo>
                      <a:pt x="844" y="224"/>
                    </a:lnTo>
                    <a:lnTo>
                      <a:pt x="938" y="167"/>
                    </a:lnTo>
                    <a:lnTo>
                      <a:pt x="971" y="78"/>
                    </a:lnTo>
                    <a:lnTo>
                      <a:pt x="942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4" name="Freeform 33">
                <a:extLst>
                  <a:ext uri="{FF2B5EF4-FFF2-40B4-BE49-F238E27FC236}">
                    <a16:creationId xmlns:a16="http://schemas.microsoft.com/office/drawing/2014/main" id="{CCD8872D-7D59-92C1-8C2B-B1F43EB6C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0625" y="142875"/>
                <a:ext cx="1117600" cy="1401763"/>
              </a:xfrm>
              <a:custGeom>
                <a:avLst/>
                <a:gdLst>
                  <a:gd name="T0" fmla="*/ 704 w 704"/>
                  <a:gd name="T1" fmla="*/ 17 h 883"/>
                  <a:gd name="T2" fmla="*/ 599 w 704"/>
                  <a:gd name="T3" fmla="*/ 91 h 883"/>
                  <a:gd name="T4" fmla="*/ 597 w 704"/>
                  <a:gd name="T5" fmla="*/ 91 h 883"/>
                  <a:gd name="T6" fmla="*/ 578 w 704"/>
                  <a:gd name="T7" fmla="*/ 105 h 883"/>
                  <a:gd name="T8" fmla="*/ 527 w 704"/>
                  <a:gd name="T9" fmla="*/ 272 h 883"/>
                  <a:gd name="T10" fmla="*/ 517 w 704"/>
                  <a:gd name="T11" fmla="*/ 289 h 883"/>
                  <a:gd name="T12" fmla="*/ 410 w 704"/>
                  <a:gd name="T13" fmla="*/ 476 h 883"/>
                  <a:gd name="T14" fmla="*/ 414 w 704"/>
                  <a:gd name="T15" fmla="*/ 527 h 883"/>
                  <a:gd name="T16" fmla="*/ 327 w 704"/>
                  <a:gd name="T17" fmla="*/ 521 h 883"/>
                  <a:gd name="T18" fmla="*/ 334 w 704"/>
                  <a:gd name="T19" fmla="*/ 548 h 883"/>
                  <a:gd name="T20" fmla="*/ 352 w 704"/>
                  <a:gd name="T21" fmla="*/ 611 h 883"/>
                  <a:gd name="T22" fmla="*/ 360 w 704"/>
                  <a:gd name="T23" fmla="*/ 634 h 883"/>
                  <a:gd name="T24" fmla="*/ 369 w 704"/>
                  <a:gd name="T25" fmla="*/ 665 h 883"/>
                  <a:gd name="T26" fmla="*/ 373 w 704"/>
                  <a:gd name="T27" fmla="*/ 679 h 883"/>
                  <a:gd name="T28" fmla="*/ 369 w 704"/>
                  <a:gd name="T29" fmla="*/ 700 h 883"/>
                  <a:gd name="T30" fmla="*/ 348 w 704"/>
                  <a:gd name="T31" fmla="*/ 877 h 883"/>
                  <a:gd name="T32" fmla="*/ 348 w 704"/>
                  <a:gd name="T33" fmla="*/ 883 h 883"/>
                  <a:gd name="T34" fmla="*/ 346 w 704"/>
                  <a:gd name="T35" fmla="*/ 879 h 883"/>
                  <a:gd name="T36" fmla="*/ 239 w 704"/>
                  <a:gd name="T37" fmla="*/ 694 h 883"/>
                  <a:gd name="T38" fmla="*/ 239 w 704"/>
                  <a:gd name="T39" fmla="*/ 692 h 883"/>
                  <a:gd name="T40" fmla="*/ 208 w 704"/>
                  <a:gd name="T41" fmla="*/ 638 h 883"/>
                  <a:gd name="T42" fmla="*/ 185 w 704"/>
                  <a:gd name="T43" fmla="*/ 628 h 883"/>
                  <a:gd name="T44" fmla="*/ 146 w 704"/>
                  <a:gd name="T45" fmla="*/ 595 h 883"/>
                  <a:gd name="T46" fmla="*/ 146 w 704"/>
                  <a:gd name="T47" fmla="*/ 595 h 883"/>
                  <a:gd name="T48" fmla="*/ 109 w 704"/>
                  <a:gd name="T49" fmla="*/ 613 h 883"/>
                  <a:gd name="T50" fmla="*/ 109 w 704"/>
                  <a:gd name="T51" fmla="*/ 613 h 883"/>
                  <a:gd name="T52" fmla="*/ 101 w 704"/>
                  <a:gd name="T53" fmla="*/ 605 h 883"/>
                  <a:gd name="T54" fmla="*/ 58 w 704"/>
                  <a:gd name="T55" fmla="*/ 572 h 883"/>
                  <a:gd name="T56" fmla="*/ 60 w 704"/>
                  <a:gd name="T57" fmla="*/ 566 h 883"/>
                  <a:gd name="T58" fmla="*/ 72 w 704"/>
                  <a:gd name="T59" fmla="*/ 550 h 883"/>
                  <a:gd name="T60" fmla="*/ 0 w 704"/>
                  <a:gd name="T61" fmla="*/ 552 h 883"/>
                  <a:gd name="T62" fmla="*/ 9 w 704"/>
                  <a:gd name="T63" fmla="*/ 439 h 883"/>
                  <a:gd name="T64" fmla="*/ 50 w 704"/>
                  <a:gd name="T65" fmla="*/ 404 h 883"/>
                  <a:gd name="T66" fmla="*/ 11 w 704"/>
                  <a:gd name="T67" fmla="*/ 363 h 883"/>
                  <a:gd name="T68" fmla="*/ 136 w 704"/>
                  <a:gd name="T69" fmla="*/ 328 h 883"/>
                  <a:gd name="T70" fmla="*/ 136 w 704"/>
                  <a:gd name="T71" fmla="*/ 289 h 883"/>
                  <a:gd name="T72" fmla="*/ 136 w 704"/>
                  <a:gd name="T73" fmla="*/ 223 h 883"/>
                  <a:gd name="T74" fmla="*/ 169 w 704"/>
                  <a:gd name="T75" fmla="*/ 241 h 883"/>
                  <a:gd name="T76" fmla="*/ 173 w 704"/>
                  <a:gd name="T77" fmla="*/ 192 h 883"/>
                  <a:gd name="T78" fmla="*/ 239 w 704"/>
                  <a:gd name="T79" fmla="*/ 184 h 883"/>
                  <a:gd name="T80" fmla="*/ 272 w 704"/>
                  <a:gd name="T81" fmla="*/ 181 h 883"/>
                  <a:gd name="T82" fmla="*/ 282 w 704"/>
                  <a:gd name="T83" fmla="*/ 159 h 883"/>
                  <a:gd name="T84" fmla="*/ 259 w 704"/>
                  <a:gd name="T85" fmla="*/ 116 h 883"/>
                  <a:gd name="T86" fmla="*/ 296 w 704"/>
                  <a:gd name="T87" fmla="*/ 112 h 883"/>
                  <a:gd name="T88" fmla="*/ 315 w 704"/>
                  <a:gd name="T89" fmla="*/ 60 h 883"/>
                  <a:gd name="T90" fmla="*/ 350 w 704"/>
                  <a:gd name="T91" fmla="*/ 54 h 883"/>
                  <a:gd name="T92" fmla="*/ 371 w 704"/>
                  <a:gd name="T93" fmla="*/ 1 h 883"/>
                  <a:gd name="T94" fmla="*/ 453 w 704"/>
                  <a:gd name="T95" fmla="*/ 11 h 883"/>
                  <a:gd name="T96" fmla="*/ 523 w 704"/>
                  <a:gd name="T97" fmla="*/ 19 h 883"/>
                  <a:gd name="T98" fmla="*/ 545 w 704"/>
                  <a:gd name="T99" fmla="*/ 21 h 883"/>
                  <a:gd name="T100" fmla="*/ 560 w 704"/>
                  <a:gd name="T101" fmla="*/ 23 h 883"/>
                  <a:gd name="T102" fmla="*/ 562 w 704"/>
                  <a:gd name="T103" fmla="*/ 23 h 883"/>
                  <a:gd name="T104" fmla="*/ 570 w 704"/>
                  <a:gd name="T105" fmla="*/ 23 h 883"/>
                  <a:gd name="T106" fmla="*/ 644 w 704"/>
                  <a:gd name="T107" fmla="*/ 0 h 883"/>
                  <a:gd name="T108" fmla="*/ 704 w 704"/>
                  <a:gd name="T109" fmla="*/ 17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4" h="883">
                    <a:moveTo>
                      <a:pt x="704" y="17"/>
                    </a:moveTo>
                    <a:lnTo>
                      <a:pt x="599" y="91"/>
                    </a:lnTo>
                    <a:lnTo>
                      <a:pt x="597" y="91"/>
                    </a:lnTo>
                    <a:lnTo>
                      <a:pt x="578" y="105"/>
                    </a:lnTo>
                    <a:lnTo>
                      <a:pt x="527" y="272"/>
                    </a:lnTo>
                    <a:lnTo>
                      <a:pt x="517" y="289"/>
                    </a:lnTo>
                    <a:lnTo>
                      <a:pt x="410" y="476"/>
                    </a:lnTo>
                    <a:lnTo>
                      <a:pt x="414" y="527"/>
                    </a:lnTo>
                    <a:lnTo>
                      <a:pt x="327" y="521"/>
                    </a:lnTo>
                    <a:lnTo>
                      <a:pt x="334" y="548"/>
                    </a:lnTo>
                    <a:lnTo>
                      <a:pt x="352" y="611"/>
                    </a:lnTo>
                    <a:lnTo>
                      <a:pt x="360" y="634"/>
                    </a:lnTo>
                    <a:lnTo>
                      <a:pt x="369" y="665"/>
                    </a:lnTo>
                    <a:lnTo>
                      <a:pt x="373" y="679"/>
                    </a:lnTo>
                    <a:lnTo>
                      <a:pt x="369" y="700"/>
                    </a:lnTo>
                    <a:lnTo>
                      <a:pt x="348" y="877"/>
                    </a:lnTo>
                    <a:lnTo>
                      <a:pt x="348" y="883"/>
                    </a:lnTo>
                    <a:lnTo>
                      <a:pt x="346" y="879"/>
                    </a:lnTo>
                    <a:lnTo>
                      <a:pt x="239" y="694"/>
                    </a:lnTo>
                    <a:lnTo>
                      <a:pt x="239" y="692"/>
                    </a:lnTo>
                    <a:lnTo>
                      <a:pt x="208" y="638"/>
                    </a:lnTo>
                    <a:lnTo>
                      <a:pt x="185" y="628"/>
                    </a:lnTo>
                    <a:lnTo>
                      <a:pt x="146" y="595"/>
                    </a:lnTo>
                    <a:lnTo>
                      <a:pt x="146" y="595"/>
                    </a:lnTo>
                    <a:lnTo>
                      <a:pt x="109" y="613"/>
                    </a:lnTo>
                    <a:lnTo>
                      <a:pt x="109" y="613"/>
                    </a:lnTo>
                    <a:lnTo>
                      <a:pt x="101" y="605"/>
                    </a:lnTo>
                    <a:lnTo>
                      <a:pt x="58" y="572"/>
                    </a:lnTo>
                    <a:lnTo>
                      <a:pt x="60" y="566"/>
                    </a:lnTo>
                    <a:lnTo>
                      <a:pt x="72" y="550"/>
                    </a:lnTo>
                    <a:lnTo>
                      <a:pt x="0" y="552"/>
                    </a:lnTo>
                    <a:lnTo>
                      <a:pt x="9" y="439"/>
                    </a:lnTo>
                    <a:lnTo>
                      <a:pt x="50" y="404"/>
                    </a:lnTo>
                    <a:lnTo>
                      <a:pt x="11" y="363"/>
                    </a:lnTo>
                    <a:lnTo>
                      <a:pt x="136" y="328"/>
                    </a:lnTo>
                    <a:lnTo>
                      <a:pt x="136" y="289"/>
                    </a:lnTo>
                    <a:lnTo>
                      <a:pt x="136" y="223"/>
                    </a:lnTo>
                    <a:lnTo>
                      <a:pt x="169" y="241"/>
                    </a:lnTo>
                    <a:lnTo>
                      <a:pt x="173" y="192"/>
                    </a:lnTo>
                    <a:lnTo>
                      <a:pt x="239" y="184"/>
                    </a:lnTo>
                    <a:lnTo>
                      <a:pt x="272" y="181"/>
                    </a:lnTo>
                    <a:lnTo>
                      <a:pt x="282" y="159"/>
                    </a:lnTo>
                    <a:lnTo>
                      <a:pt x="259" y="116"/>
                    </a:lnTo>
                    <a:lnTo>
                      <a:pt x="296" y="112"/>
                    </a:lnTo>
                    <a:lnTo>
                      <a:pt x="315" y="60"/>
                    </a:lnTo>
                    <a:lnTo>
                      <a:pt x="350" y="54"/>
                    </a:lnTo>
                    <a:lnTo>
                      <a:pt x="371" y="1"/>
                    </a:lnTo>
                    <a:lnTo>
                      <a:pt x="453" y="11"/>
                    </a:lnTo>
                    <a:lnTo>
                      <a:pt x="523" y="19"/>
                    </a:lnTo>
                    <a:lnTo>
                      <a:pt x="545" y="21"/>
                    </a:lnTo>
                    <a:lnTo>
                      <a:pt x="560" y="23"/>
                    </a:lnTo>
                    <a:lnTo>
                      <a:pt x="562" y="23"/>
                    </a:lnTo>
                    <a:lnTo>
                      <a:pt x="570" y="23"/>
                    </a:lnTo>
                    <a:lnTo>
                      <a:pt x="644" y="0"/>
                    </a:lnTo>
                    <a:lnTo>
                      <a:pt x="704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5" name="Freeform 34">
                <a:extLst>
                  <a:ext uri="{FF2B5EF4-FFF2-40B4-BE49-F238E27FC236}">
                    <a16:creationId xmlns:a16="http://schemas.microsoft.com/office/drawing/2014/main" id="{E7EFCDB7-8CB4-0C34-5C2E-6962CD327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575" y="1897063"/>
                <a:ext cx="1970088" cy="1169988"/>
              </a:xfrm>
              <a:custGeom>
                <a:avLst/>
                <a:gdLst>
                  <a:gd name="T0" fmla="*/ 1228 w 1241"/>
                  <a:gd name="T1" fmla="*/ 533 h 737"/>
                  <a:gd name="T2" fmla="*/ 1177 w 1241"/>
                  <a:gd name="T3" fmla="*/ 457 h 737"/>
                  <a:gd name="T4" fmla="*/ 1095 w 1241"/>
                  <a:gd name="T5" fmla="*/ 405 h 737"/>
                  <a:gd name="T6" fmla="*/ 1119 w 1241"/>
                  <a:gd name="T7" fmla="*/ 344 h 737"/>
                  <a:gd name="T8" fmla="*/ 1037 w 1241"/>
                  <a:gd name="T9" fmla="*/ 266 h 737"/>
                  <a:gd name="T10" fmla="*/ 1035 w 1241"/>
                  <a:gd name="T11" fmla="*/ 259 h 737"/>
                  <a:gd name="T12" fmla="*/ 1027 w 1241"/>
                  <a:gd name="T13" fmla="*/ 239 h 737"/>
                  <a:gd name="T14" fmla="*/ 1031 w 1241"/>
                  <a:gd name="T15" fmla="*/ 183 h 737"/>
                  <a:gd name="T16" fmla="*/ 1000 w 1241"/>
                  <a:gd name="T17" fmla="*/ 154 h 737"/>
                  <a:gd name="T18" fmla="*/ 996 w 1241"/>
                  <a:gd name="T19" fmla="*/ 126 h 737"/>
                  <a:gd name="T20" fmla="*/ 996 w 1241"/>
                  <a:gd name="T21" fmla="*/ 45 h 737"/>
                  <a:gd name="T22" fmla="*/ 984 w 1241"/>
                  <a:gd name="T23" fmla="*/ 0 h 737"/>
                  <a:gd name="T24" fmla="*/ 934 w 1241"/>
                  <a:gd name="T25" fmla="*/ 27 h 737"/>
                  <a:gd name="T26" fmla="*/ 872 w 1241"/>
                  <a:gd name="T27" fmla="*/ 62 h 737"/>
                  <a:gd name="T28" fmla="*/ 807 w 1241"/>
                  <a:gd name="T29" fmla="*/ 107 h 737"/>
                  <a:gd name="T30" fmla="*/ 619 w 1241"/>
                  <a:gd name="T31" fmla="*/ 187 h 737"/>
                  <a:gd name="T32" fmla="*/ 576 w 1241"/>
                  <a:gd name="T33" fmla="*/ 226 h 737"/>
                  <a:gd name="T34" fmla="*/ 539 w 1241"/>
                  <a:gd name="T35" fmla="*/ 233 h 737"/>
                  <a:gd name="T36" fmla="*/ 535 w 1241"/>
                  <a:gd name="T37" fmla="*/ 220 h 737"/>
                  <a:gd name="T38" fmla="*/ 523 w 1241"/>
                  <a:gd name="T39" fmla="*/ 253 h 737"/>
                  <a:gd name="T40" fmla="*/ 484 w 1241"/>
                  <a:gd name="T41" fmla="*/ 257 h 737"/>
                  <a:gd name="T42" fmla="*/ 389 w 1241"/>
                  <a:gd name="T43" fmla="*/ 253 h 737"/>
                  <a:gd name="T44" fmla="*/ 299 w 1241"/>
                  <a:gd name="T45" fmla="*/ 300 h 737"/>
                  <a:gd name="T46" fmla="*/ 266 w 1241"/>
                  <a:gd name="T47" fmla="*/ 309 h 737"/>
                  <a:gd name="T48" fmla="*/ 247 w 1241"/>
                  <a:gd name="T49" fmla="*/ 366 h 737"/>
                  <a:gd name="T50" fmla="*/ 220 w 1241"/>
                  <a:gd name="T51" fmla="*/ 459 h 737"/>
                  <a:gd name="T52" fmla="*/ 111 w 1241"/>
                  <a:gd name="T53" fmla="*/ 564 h 737"/>
                  <a:gd name="T54" fmla="*/ 85 w 1241"/>
                  <a:gd name="T55" fmla="*/ 663 h 737"/>
                  <a:gd name="T56" fmla="*/ 105 w 1241"/>
                  <a:gd name="T57" fmla="*/ 673 h 737"/>
                  <a:gd name="T58" fmla="*/ 165 w 1241"/>
                  <a:gd name="T59" fmla="*/ 636 h 737"/>
                  <a:gd name="T60" fmla="*/ 227 w 1241"/>
                  <a:gd name="T61" fmla="*/ 615 h 737"/>
                  <a:gd name="T62" fmla="*/ 307 w 1241"/>
                  <a:gd name="T63" fmla="*/ 560 h 737"/>
                  <a:gd name="T64" fmla="*/ 383 w 1241"/>
                  <a:gd name="T65" fmla="*/ 496 h 737"/>
                  <a:gd name="T66" fmla="*/ 449 w 1241"/>
                  <a:gd name="T67" fmla="*/ 451 h 737"/>
                  <a:gd name="T68" fmla="*/ 486 w 1241"/>
                  <a:gd name="T69" fmla="*/ 426 h 737"/>
                  <a:gd name="T70" fmla="*/ 496 w 1241"/>
                  <a:gd name="T71" fmla="*/ 348 h 737"/>
                  <a:gd name="T72" fmla="*/ 562 w 1241"/>
                  <a:gd name="T73" fmla="*/ 301 h 737"/>
                  <a:gd name="T74" fmla="*/ 574 w 1241"/>
                  <a:gd name="T75" fmla="*/ 296 h 737"/>
                  <a:gd name="T76" fmla="*/ 595 w 1241"/>
                  <a:gd name="T77" fmla="*/ 286 h 737"/>
                  <a:gd name="T78" fmla="*/ 619 w 1241"/>
                  <a:gd name="T79" fmla="*/ 315 h 737"/>
                  <a:gd name="T80" fmla="*/ 589 w 1241"/>
                  <a:gd name="T81" fmla="*/ 336 h 737"/>
                  <a:gd name="T82" fmla="*/ 533 w 1241"/>
                  <a:gd name="T83" fmla="*/ 364 h 737"/>
                  <a:gd name="T84" fmla="*/ 591 w 1241"/>
                  <a:gd name="T85" fmla="*/ 412 h 737"/>
                  <a:gd name="T86" fmla="*/ 654 w 1241"/>
                  <a:gd name="T87" fmla="*/ 424 h 737"/>
                  <a:gd name="T88" fmla="*/ 673 w 1241"/>
                  <a:gd name="T89" fmla="*/ 430 h 737"/>
                  <a:gd name="T90" fmla="*/ 679 w 1241"/>
                  <a:gd name="T91" fmla="*/ 447 h 737"/>
                  <a:gd name="T92" fmla="*/ 671 w 1241"/>
                  <a:gd name="T93" fmla="*/ 457 h 737"/>
                  <a:gd name="T94" fmla="*/ 619 w 1241"/>
                  <a:gd name="T95" fmla="*/ 479 h 737"/>
                  <a:gd name="T96" fmla="*/ 599 w 1241"/>
                  <a:gd name="T97" fmla="*/ 537 h 737"/>
                  <a:gd name="T98" fmla="*/ 615 w 1241"/>
                  <a:gd name="T99" fmla="*/ 593 h 737"/>
                  <a:gd name="T100" fmla="*/ 607 w 1241"/>
                  <a:gd name="T101" fmla="*/ 626 h 737"/>
                  <a:gd name="T102" fmla="*/ 634 w 1241"/>
                  <a:gd name="T103" fmla="*/ 617 h 737"/>
                  <a:gd name="T104" fmla="*/ 636 w 1241"/>
                  <a:gd name="T105" fmla="*/ 652 h 737"/>
                  <a:gd name="T106" fmla="*/ 669 w 1241"/>
                  <a:gd name="T107" fmla="*/ 646 h 737"/>
                  <a:gd name="T108" fmla="*/ 726 w 1241"/>
                  <a:gd name="T109" fmla="*/ 654 h 737"/>
                  <a:gd name="T110" fmla="*/ 815 w 1241"/>
                  <a:gd name="T111" fmla="*/ 619 h 737"/>
                  <a:gd name="T112" fmla="*/ 988 w 1241"/>
                  <a:gd name="T113" fmla="*/ 611 h 737"/>
                  <a:gd name="T114" fmla="*/ 1006 w 1241"/>
                  <a:gd name="T115" fmla="*/ 609 h 737"/>
                  <a:gd name="T116" fmla="*/ 1146 w 1241"/>
                  <a:gd name="T117" fmla="*/ 564 h 737"/>
                  <a:gd name="T118" fmla="*/ 1179 w 1241"/>
                  <a:gd name="T119" fmla="*/ 560 h 737"/>
                  <a:gd name="T120" fmla="*/ 1241 w 1241"/>
                  <a:gd name="T121" fmla="*/ 554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41" h="737">
                    <a:moveTo>
                      <a:pt x="1239" y="552"/>
                    </a:moveTo>
                    <a:lnTo>
                      <a:pt x="1228" y="533"/>
                    </a:lnTo>
                    <a:lnTo>
                      <a:pt x="1181" y="465"/>
                    </a:lnTo>
                    <a:lnTo>
                      <a:pt x="1177" y="457"/>
                    </a:lnTo>
                    <a:lnTo>
                      <a:pt x="1167" y="451"/>
                    </a:lnTo>
                    <a:lnTo>
                      <a:pt x="1095" y="405"/>
                    </a:lnTo>
                    <a:lnTo>
                      <a:pt x="1107" y="372"/>
                    </a:lnTo>
                    <a:lnTo>
                      <a:pt x="1119" y="344"/>
                    </a:lnTo>
                    <a:lnTo>
                      <a:pt x="1049" y="329"/>
                    </a:lnTo>
                    <a:lnTo>
                      <a:pt x="1037" y="266"/>
                    </a:lnTo>
                    <a:lnTo>
                      <a:pt x="1035" y="261"/>
                    </a:lnTo>
                    <a:lnTo>
                      <a:pt x="1035" y="259"/>
                    </a:lnTo>
                    <a:lnTo>
                      <a:pt x="1023" y="255"/>
                    </a:lnTo>
                    <a:lnTo>
                      <a:pt x="1027" y="239"/>
                    </a:lnTo>
                    <a:lnTo>
                      <a:pt x="1031" y="185"/>
                    </a:lnTo>
                    <a:lnTo>
                      <a:pt x="1031" y="183"/>
                    </a:lnTo>
                    <a:lnTo>
                      <a:pt x="1021" y="175"/>
                    </a:lnTo>
                    <a:lnTo>
                      <a:pt x="1000" y="154"/>
                    </a:lnTo>
                    <a:lnTo>
                      <a:pt x="994" y="148"/>
                    </a:lnTo>
                    <a:lnTo>
                      <a:pt x="996" y="126"/>
                    </a:lnTo>
                    <a:lnTo>
                      <a:pt x="996" y="101"/>
                    </a:lnTo>
                    <a:lnTo>
                      <a:pt x="996" y="45"/>
                    </a:lnTo>
                    <a:lnTo>
                      <a:pt x="992" y="33"/>
                    </a:lnTo>
                    <a:lnTo>
                      <a:pt x="984" y="0"/>
                    </a:lnTo>
                    <a:lnTo>
                      <a:pt x="948" y="19"/>
                    </a:lnTo>
                    <a:lnTo>
                      <a:pt x="934" y="27"/>
                    </a:lnTo>
                    <a:lnTo>
                      <a:pt x="876" y="60"/>
                    </a:lnTo>
                    <a:lnTo>
                      <a:pt x="872" y="62"/>
                    </a:lnTo>
                    <a:lnTo>
                      <a:pt x="839" y="85"/>
                    </a:lnTo>
                    <a:lnTo>
                      <a:pt x="807" y="107"/>
                    </a:lnTo>
                    <a:lnTo>
                      <a:pt x="730" y="128"/>
                    </a:lnTo>
                    <a:lnTo>
                      <a:pt x="619" y="187"/>
                    </a:lnTo>
                    <a:lnTo>
                      <a:pt x="609" y="220"/>
                    </a:lnTo>
                    <a:lnTo>
                      <a:pt x="576" y="226"/>
                    </a:lnTo>
                    <a:lnTo>
                      <a:pt x="554" y="231"/>
                    </a:lnTo>
                    <a:lnTo>
                      <a:pt x="539" y="233"/>
                    </a:lnTo>
                    <a:lnTo>
                      <a:pt x="539" y="233"/>
                    </a:lnTo>
                    <a:lnTo>
                      <a:pt x="535" y="220"/>
                    </a:lnTo>
                    <a:lnTo>
                      <a:pt x="535" y="224"/>
                    </a:lnTo>
                    <a:lnTo>
                      <a:pt x="523" y="253"/>
                    </a:lnTo>
                    <a:lnTo>
                      <a:pt x="490" y="255"/>
                    </a:lnTo>
                    <a:lnTo>
                      <a:pt x="484" y="257"/>
                    </a:lnTo>
                    <a:lnTo>
                      <a:pt x="420" y="237"/>
                    </a:lnTo>
                    <a:lnTo>
                      <a:pt x="389" y="253"/>
                    </a:lnTo>
                    <a:lnTo>
                      <a:pt x="348" y="274"/>
                    </a:lnTo>
                    <a:lnTo>
                      <a:pt x="299" y="300"/>
                    </a:lnTo>
                    <a:lnTo>
                      <a:pt x="270" y="307"/>
                    </a:lnTo>
                    <a:lnTo>
                      <a:pt x="266" y="309"/>
                    </a:lnTo>
                    <a:lnTo>
                      <a:pt x="255" y="360"/>
                    </a:lnTo>
                    <a:lnTo>
                      <a:pt x="247" y="366"/>
                    </a:lnTo>
                    <a:lnTo>
                      <a:pt x="220" y="395"/>
                    </a:lnTo>
                    <a:lnTo>
                      <a:pt x="220" y="459"/>
                    </a:lnTo>
                    <a:lnTo>
                      <a:pt x="177" y="519"/>
                    </a:lnTo>
                    <a:lnTo>
                      <a:pt x="111" y="564"/>
                    </a:lnTo>
                    <a:lnTo>
                      <a:pt x="0" y="737"/>
                    </a:lnTo>
                    <a:lnTo>
                      <a:pt x="85" y="663"/>
                    </a:lnTo>
                    <a:lnTo>
                      <a:pt x="99" y="685"/>
                    </a:lnTo>
                    <a:lnTo>
                      <a:pt x="105" y="673"/>
                    </a:lnTo>
                    <a:lnTo>
                      <a:pt x="142" y="652"/>
                    </a:lnTo>
                    <a:lnTo>
                      <a:pt x="165" y="636"/>
                    </a:lnTo>
                    <a:lnTo>
                      <a:pt x="189" y="621"/>
                    </a:lnTo>
                    <a:lnTo>
                      <a:pt x="227" y="615"/>
                    </a:lnTo>
                    <a:lnTo>
                      <a:pt x="261" y="593"/>
                    </a:lnTo>
                    <a:lnTo>
                      <a:pt x="307" y="560"/>
                    </a:lnTo>
                    <a:lnTo>
                      <a:pt x="346" y="531"/>
                    </a:lnTo>
                    <a:lnTo>
                      <a:pt x="383" y="496"/>
                    </a:lnTo>
                    <a:lnTo>
                      <a:pt x="426" y="467"/>
                    </a:lnTo>
                    <a:lnTo>
                      <a:pt x="449" y="451"/>
                    </a:lnTo>
                    <a:lnTo>
                      <a:pt x="455" y="447"/>
                    </a:lnTo>
                    <a:lnTo>
                      <a:pt x="486" y="426"/>
                    </a:lnTo>
                    <a:lnTo>
                      <a:pt x="486" y="403"/>
                    </a:lnTo>
                    <a:lnTo>
                      <a:pt x="496" y="348"/>
                    </a:lnTo>
                    <a:lnTo>
                      <a:pt x="514" y="327"/>
                    </a:lnTo>
                    <a:lnTo>
                      <a:pt x="562" y="301"/>
                    </a:lnTo>
                    <a:lnTo>
                      <a:pt x="568" y="300"/>
                    </a:lnTo>
                    <a:lnTo>
                      <a:pt x="574" y="296"/>
                    </a:lnTo>
                    <a:lnTo>
                      <a:pt x="591" y="288"/>
                    </a:lnTo>
                    <a:lnTo>
                      <a:pt x="595" y="286"/>
                    </a:lnTo>
                    <a:lnTo>
                      <a:pt x="599" y="292"/>
                    </a:lnTo>
                    <a:lnTo>
                      <a:pt x="619" y="315"/>
                    </a:lnTo>
                    <a:lnTo>
                      <a:pt x="597" y="331"/>
                    </a:lnTo>
                    <a:lnTo>
                      <a:pt x="589" y="336"/>
                    </a:lnTo>
                    <a:lnTo>
                      <a:pt x="582" y="340"/>
                    </a:lnTo>
                    <a:lnTo>
                      <a:pt x="533" y="364"/>
                    </a:lnTo>
                    <a:lnTo>
                      <a:pt x="533" y="410"/>
                    </a:lnTo>
                    <a:lnTo>
                      <a:pt x="591" y="412"/>
                    </a:lnTo>
                    <a:lnTo>
                      <a:pt x="638" y="420"/>
                    </a:lnTo>
                    <a:lnTo>
                      <a:pt x="654" y="424"/>
                    </a:lnTo>
                    <a:lnTo>
                      <a:pt x="663" y="426"/>
                    </a:lnTo>
                    <a:lnTo>
                      <a:pt x="673" y="430"/>
                    </a:lnTo>
                    <a:lnTo>
                      <a:pt x="689" y="434"/>
                    </a:lnTo>
                    <a:lnTo>
                      <a:pt x="679" y="447"/>
                    </a:lnTo>
                    <a:lnTo>
                      <a:pt x="675" y="455"/>
                    </a:lnTo>
                    <a:lnTo>
                      <a:pt x="671" y="457"/>
                    </a:lnTo>
                    <a:lnTo>
                      <a:pt x="667" y="459"/>
                    </a:lnTo>
                    <a:lnTo>
                      <a:pt x="619" y="479"/>
                    </a:lnTo>
                    <a:lnTo>
                      <a:pt x="595" y="537"/>
                    </a:lnTo>
                    <a:lnTo>
                      <a:pt x="599" y="537"/>
                    </a:lnTo>
                    <a:lnTo>
                      <a:pt x="615" y="541"/>
                    </a:lnTo>
                    <a:lnTo>
                      <a:pt x="615" y="593"/>
                    </a:lnTo>
                    <a:lnTo>
                      <a:pt x="597" y="626"/>
                    </a:lnTo>
                    <a:lnTo>
                      <a:pt x="607" y="626"/>
                    </a:lnTo>
                    <a:lnTo>
                      <a:pt x="619" y="621"/>
                    </a:lnTo>
                    <a:lnTo>
                      <a:pt x="634" y="617"/>
                    </a:lnTo>
                    <a:lnTo>
                      <a:pt x="634" y="634"/>
                    </a:lnTo>
                    <a:lnTo>
                      <a:pt x="636" y="652"/>
                    </a:lnTo>
                    <a:lnTo>
                      <a:pt x="642" y="652"/>
                    </a:lnTo>
                    <a:lnTo>
                      <a:pt x="669" y="646"/>
                    </a:lnTo>
                    <a:lnTo>
                      <a:pt x="689" y="667"/>
                    </a:lnTo>
                    <a:lnTo>
                      <a:pt x="726" y="654"/>
                    </a:lnTo>
                    <a:lnTo>
                      <a:pt x="784" y="632"/>
                    </a:lnTo>
                    <a:lnTo>
                      <a:pt x="815" y="619"/>
                    </a:lnTo>
                    <a:lnTo>
                      <a:pt x="833" y="613"/>
                    </a:lnTo>
                    <a:lnTo>
                      <a:pt x="988" y="611"/>
                    </a:lnTo>
                    <a:lnTo>
                      <a:pt x="1000" y="611"/>
                    </a:lnTo>
                    <a:lnTo>
                      <a:pt x="1006" y="609"/>
                    </a:lnTo>
                    <a:lnTo>
                      <a:pt x="1055" y="593"/>
                    </a:lnTo>
                    <a:lnTo>
                      <a:pt x="1146" y="564"/>
                    </a:lnTo>
                    <a:lnTo>
                      <a:pt x="1175" y="560"/>
                    </a:lnTo>
                    <a:lnTo>
                      <a:pt x="1179" y="560"/>
                    </a:lnTo>
                    <a:lnTo>
                      <a:pt x="1237" y="554"/>
                    </a:lnTo>
                    <a:lnTo>
                      <a:pt x="1241" y="554"/>
                    </a:lnTo>
                    <a:lnTo>
                      <a:pt x="1239" y="5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6" name="Freeform 35">
                <a:extLst>
                  <a:ext uri="{FF2B5EF4-FFF2-40B4-BE49-F238E27FC236}">
                    <a16:creationId xmlns:a16="http://schemas.microsoft.com/office/drawing/2014/main" id="{20DCBDD4-8B6B-B6FA-C6CF-049270617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8888" y="2749550"/>
                <a:ext cx="1303338" cy="852488"/>
              </a:xfrm>
              <a:custGeom>
                <a:avLst/>
                <a:gdLst>
                  <a:gd name="T0" fmla="*/ 457 w 821"/>
                  <a:gd name="T1" fmla="*/ 537 h 537"/>
                  <a:gd name="T2" fmla="*/ 346 w 821"/>
                  <a:gd name="T3" fmla="*/ 521 h 537"/>
                  <a:gd name="T4" fmla="*/ 243 w 821"/>
                  <a:gd name="T5" fmla="*/ 471 h 537"/>
                  <a:gd name="T6" fmla="*/ 185 w 821"/>
                  <a:gd name="T7" fmla="*/ 525 h 537"/>
                  <a:gd name="T8" fmla="*/ 167 w 821"/>
                  <a:gd name="T9" fmla="*/ 506 h 537"/>
                  <a:gd name="T10" fmla="*/ 101 w 821"/>
                  <a:gd name="T11" fmla="*/ 430 h 537"/>
                  <a:gd name="T12" fmla="*/ 99 w 821"/>
                  <a:gd name="T13" fmla="*/ 412 h 537"/>
                  <a:gd name="T14" fmla="*/ 91 w 821"/>
                  <a:gd name="T15" fmla="*/ 325 h 537"/>
                  <a:gd name="T16" fmla="*/ 68 w 821"/>
                  <a:gd name="T17" fmla="*/ 315 h 537"/>
                  <a:gd name="T18" fmla="*/ 37 w 821"/>
                  <a:gd name="T19" fmla="*/ 300 h 537"/>
                  <a:gd name="T20" fmla="*/ 21 w 821"/>
                  <a:gd name="T21" fmla="*/ 302 h 537"/>
                  <a:gd name="T22" fmla="*/ 21 w 821"/>
                  <a:gd name="T23" fmla="*/ 292 h 537"/>
                  <a:gd name="T24" fmla="*/ 21 w 821"/>
                  <a:gd name="T25" fmla="*/ 270 h 537"/>
                  <a:gd name="T26" fmla="*/ 21 w 821"/>
                  <a:gd name="T27" fmla="*/ 265 h 537"/>
                  <a:gd name="T28" fmla="*/ 17 w 821"/>
                  <a:gd name="T29" fmla="*/ 259 h 537"/>
                  <a:gd name="T30" fmla="*/ 0 w 821"/>
                  <a:gd name="T31" fmla="*/ 237 h 537"/>
                  <a:gd name="T32" fmla="*/ 21 w 821"/>
                  <a:gd name="T33" fmla="*/ 210 h 537"/>
                  <a:gd name="T34" fmla="*/ 17 w 821"/>
                  <a:gd name="T35" fmla="*/ 177 h 537"/>
                  <a:gd name="T36" fmla="*/ 11 w 821"/>
                  <a:gd name="T37" fmla="*/ 167 h 537"/>
                  <a:gd name="T38" fmla="*/ 21 w 821"/>
                  <a:gd name="T39" fmla="*/ 161 h 537"/>
                  <a:gd name="T40" fmla="*/ 27 w 821"/>
                  <a:gd name="T41" fmla="*/ 159 h 537"/>
                  <a:gd name="T42" fmla="*/ 39 w 821"/>
                  <a:gd name="T43" fmla="*/ 154 h 537"/>
                  <a:gd name="T44" fmla="*/ 74 w 821"/>
                  <a:gd name="T45" fmla="*/ 130 h 537"/>
                  <a:gd name="T46" fmla="*/ 111 w 821"/>
                  <a:gd name="T47" fmla="*/ 117 h 537"/>
                  <a:gd name="T48" fmla="*/ 169 w 821"/>
                  <a:gd name="T49" fmla="*/ 95 h 537"/>
                  <a:gd name="T50" fmla="*/ 200 w 821"/>
                  <a:gd name="T51" fmla="*/ 82 h 537"/>
                  <a:gd name="T52" fmla="*/ 218 w 821"/>
                  <a:gd name="T53" fmla="*/ 76 h 537"/>
                  <a:gd name="T54" fmla="*/ 373 w 821"/>
                  <a:gd name="T55" fmla="*/ 74 h 537"/>
                  <a:gd name="T56" fmla="*/ 385 w 821"/>
                  <a:gd name="T57" fmla="*/ 74 h 537"/>
                  <a:gd name="T58" fmla="*/ 391 w 821"/>
                  <a:gd name="T59" fmla="*/ 72 h 537"/>
                  <a:gd name="T60" fmla="*/ 440 w 821"/>
                  <a:gd name="T61" fmla="*/ 56 h 537"/>
                  <a:gd name="T62" fmla="*/ 531 w 821"/>
                  <a:gd name="T63" fmla="*/ 27 h 537"/>
                  <a:gd name="T64" fmla="*/ 560 w 821"/>
                  <a:gd name="T65" fmla="*/ 23 h 537"/>
                  <a:gd name="T66" fmla="*/ 564 w 821"/>
                  <a:gd name="T67" fmla="*/ 23 h 537"/>
                  <a:gd name="T68" fmla="*/ 622 w 821"/>
                  <a:gd name="T69" fmla="*/ 17 h 537"/>
                  <a:gd name="T70" fmla="*/ 626 w 821"/>
                  <a:gd name="T71" fmla="*/ 17 h 537"/>
                  <a:gd name="T72" fmla="*/ 751 w 821"/>
                  <a:gd name="T73" fmla="*/ 6 h 537"/>
                  <a:gd name="T74" fmla="*/ 821 w 821"/>
                  <a:gd name="T75" fmla="*/ 0 h 537"/>
                  <a:gd name="T76" fmla="*/ 815 w 821"/>
                  <a:gd name="T77" fmla="*/ 12 h 537"/>
                  <a:gd name="T78" fmla="*/ 800 w 821"/>
                  <a:gd name="T79" fmla="*/ 35 h 537"/>
                  <a:gd name="T80" fmla="*/ 772 w 821"/>
                  <a:gd name="T81" fmla="*/ 80 h 537"/>
                  <a:gd name="T82" fmla="*/ 751 w 821"/>
                  <a:gd name="T83" fmla="*/ 115 h 537"/>
                  <a:gd name="T84" fmla="*/ 722 w 821"/>
                  <a:gd name="T85" fmla="*/ 159 h 537"/>
                  <a:gd name="T86" fmla="*/ 710 w 821"/>
                  <a:gd name="T87" fmla="*/ 181 h 537"/>
                  <a:gd name="T88" fmla="*/ 696 w 821"/>
                  <a:gd name="T89" fmla="*/ 200 h 537"/>
                  <a:gd name="T90" fmla="*/ 685 w 821"/>
                  <a:gd name="T91" fmla="*/ 220 h 537"/>
                  <a:gd name="T92" fmla="*/ 656 w 821"/>
                  <a:gd name="T93" fmla="*/ 259 h 537"/>
                  <a:gd name="T94" fmla="*/ 644 w 821"/>
                  <a:gd name="T95" fmla="*/ 278 h 537"/>
                  <a:gd name="T96" fmla="*/ 630 w 821"/>
                  <a:gd name="T97" fmla="*/ 298 h 537"/>
                  <a:gd name="T98" fmla="*/ 615 w 821"/>
                  <a:gd name="T99" fmla="*/ 319 h 537"/>
                  <a:gd name="T100" fmla="*/ 593 w 821"/>
                  <a:gd name="T101" fmla="*/ 350 h 537"/>
                  <a:gd name="T102" fmla="*/ 589 w 821"/>
                  <a:gd name="T103" fmla="*/ 354 h 537"/>
                  <a:gd name="T104" fmla="*/ 582 w 821"/>
                  <a:gd name="T105" fmla="*/ 368 h 537"/>
                  <a:gd name="T106" fmla="*/ 568 w 821"/>
                  <a:gd name="T107" fmla="*/ 405 h 537"/>
                  <a:gd name="T108" fmla="*/ 558 w 821"/>
                  <a:gd name="T109" fmla="*/ 428 h 537"/>
                  <a:gd name="T110" fmla="*/ 531 w 821"/>
                  <a:gd name="T111" fmla="*/ 461 h 537"/>
                  <a:gd name="T112" fmla="*/ 510 w 821"/>
                  <a:gd name="T113" fmla="*/ 486 h 537"/>
                  <a:gd name="T114" fmla="*/ 488 w 821"/>
                  <a:gd name="T115" fmla="*/ 506 h 537"/>
                  <a:gd name="T116" fmla="*/ 475 w 821"/>
                  <a:gd name="T117" fmla="*/ 521 h 537"/>
                  <a:gd name="T118" fmla="*/ 457 w 821"/>
                  <a:gd name="T119" fmla="*/ 537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21" h="537">
                    <a:moveTo>
                      <a:pt x="457" y="537"/>
                    </a:moveTo>
                    <a:lnTo>
                      <a:pt x="346" y="521"/>
                    </a:lnTo>
                    <a:lnTo>
                      <a:pt x="243" y="471"/>
                    </a:lnTo>
                    <a:lnTo>
                      <a:pt x="185" y="525"/>
                    </a:lnTo>
                    <a:lnTo>
                      <a:pt x="167" y="506"/>
                    </a:lnTo>
                    <a:lnTo>
                      <a:pt x="101" y="430"/>
                    </a:lnTo>
                    <a:lnTo>
                      <a:pt x="99" y="412"/>
                    </a:lnTo>
                    <a:lnTo>
                      <a:pt x="91" y="325"/>
                    </a:lnTo>
                    <a:lnTo>
                      <a:pt x="68" y="315"/>
                    </a:lnTo>
                    <a:lnTo>
                      <a:pt x="37" y="300"/>
                    </a:lnTo>
                    <a:lnTo>
                      <a:pt x="21" y="302"/>
                    </a:lnTo>
                    <a:lnTo>
                      <a:pt x="21" y="292"/>
                    </a:lnTo>
                    <a:lnTo>
                      <a:pt x="21" y="270"/>
                    </a:lnTo>
                    <a:lnTo>
                      <a:pt x="21" y="265"/>
                    </a:lnTo>
                    <a:lnTo>
                      <a:pt x="17" y="259"/>
                    </a:lnTo>
                    <a:lnTo>
                      <a:pt x="0" y="237"/>
                    </a:lnTo>
                    <a:lnTo>
                      <a:pt x="21" y="210"/>
                    </a:lnTo>
                    <a:lnTo>
                      <a:pt x="17" y="177"/>
                    </a:lnTo>
                    <a:lnTo>
                      <a:pt x="11" y="167"/>
                    </a:lnTo>
                    <a:lnTo>
                      <a:pt x="21" y="161"/>
                    </a:lnTo>
                    <a:lnTo>
                      <a:pt x="27" y="159"/>
                    </a:lnTo>
                    <a:lnTo>
                      <a:pt x="39" y="154"/>
                    </a:lnTo>
                    <a:lnTo>
                      <a:pt x="74" y="130"/>
                    </a:lnTo>
                    <a:lnTo>
                      <a:pt x="111" y="117"/>
                    </a:lnTo>
                    <a:lnTo>
                      <a:pt x="169" y="95"/>
                    </a:lnTo>
                    <a:lnTo>
                      <a:pt x="200" y="82"/>
                    </a:lnTo>
                    <a:lnTo>
                      <a:pt x="218" y="76"/>
                    </a:lnTo>
                    <a:lnTo>
                      <a:pt x="373" y="74"/>
                    </a:lnTo>
                    <a:lnTo>
                      <a:pt x="385" y="74"/>
                    </a:lnTo>
                    <a:lnTo>
                      <a:pt x="391" y="72"/>
                    </a:lnTo>
                    <a:lnTo>
                      <a:pt x="440" y="56"/>
                    </a:lnTo>
                    <a:lnTo>
                      <a:pt x="531" y="27"/>
                    </a:lnTo>
                    <a:lnTo>
                      <a:pt x="560" y="23"/>
                    </a:lnTo>
                    <a:lnTo>
                      <a:pt x="564" y="23"/>
                    </a:lnTo>
                    <a:lnTo>
                      <a:pt x="622" y="17"/>
                    </a:lnTo>
                    <a:lnTo>
                      <a:pt x="626" y="17"/>
                    </a:lnTo>
                    <a:lnTo>
                      <a:pt x="751" y="6"/>
                    </a:lnTo>
                    <a:lnTo>
                      <a:pt x="821" y="0"/>
                    </a:lnTo>
                    <a:lnTo>
                      <a:pt x="815" y="12"/>
                    </a:lnTo>
                    <a:lnTo>
                      <a:pt x="800" y="35"/>
                    </a:lnTo>
                    <a:lnTo>
                      <a:pt x="772" y="80"/>
                    </a:lnTo>
                    <a:lnTo>
                      <a:pt x="751" y="115"/>
                    </a:lnTo>
                    <a:lnTo>
                      <a:pt x="722" y="159"/>
                    </a:lnTo>
                    <a:lnTo>
                      <a:pt x="710" y="181"/>
                    </a:lnTo>
                    <a:lnTo>
                      <a:pt x="696" y="200"/>
                    </a:lnTo>
                    <a:lnTo>
                      <a:pt x="685" y="220"/>
                    </a:lnTo>
                    <a:lnTo>
                      <a:pt x="656" y="259"/>
                    </a:lnTo>
                    <a:lnTo>
                      <a:pt x="644" y="278"/>
                    </a:lnTo>
                    <a:lnTo>
                      <a:pt x="630" y="298"/>
                    </a:lnTo>
                    <a:lnTo>
                      <a:pt x="615" y="319"/>
                    </a:lnTo>
                    <a:lnTo>
                      <a:pt x="593" y="350"/>
                    </a:lnTo>
                    <a:lnTo>
                      <a:pt x="589" y="354"/>
                    </a:lnTo>
                    <a:lnTo>
                      <a:pt x="582" y="368"/>
                    </a:lnTo>
                    <a:lnTo>
                      <a:pt x="568" y="405"/>
                    </a:lnTo>
                    <a:lnTo>
                      <a:pt x="558" y="428"/>
                    </a:lnTo>
                    <a:lnTo>
                      <a:pt x="531" y="461"/>
                    </a:lnTo>
                    <a:lnTo>
                      <a:pt x="510" y="486"/>
                    </a:lnTo>
                    <a:lnTo>
                      <a:pt x="488" y="506"/>
                    </a:lnTo>
                    <a:lnTo>
                      <a:pt x="475" y="521"/>
                    </a:lnTo>
                    <a:lnTo>
                      <a:pt x="457" y="5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7" name="Freeform 36">
                <a:extLst>
                  <a:ext uri="{FF2B5EF4-FFF2-40B4-BE49-F238E27FC236}">
                    <a16:creationId xmlns:a16="http://schemas.microsoft.com/office/drawing/2014/main" id="{04FA8228-D2EA-1D2C-D52A-7E47EBA6A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688" y="3354388"/>
                <a:ext cx="336550" cy="247650"/>
              </a:xfrm>
              <a:custGeom>
                <a:avLst/>
                <a:gdLst>
                  <a:gd name="T0" fmla="*/ 181 w 212"/>
                  <a:gd name="T1" fmla="*/ 84 h 156"/>
                  <a:gd name="T2" fmla="*/ 172 w 212"/>
                  <a:gd name="T3" fmla="*/ 82 h 156"/>
                  <a:gd name="T4" fmla="*/ 162 w 212"/>
                  <a:gd name="T5" fmla="*/ 78 h 156"/>
                  <a:gd name="T6" fmla="*/ 131 w 212"/>
                  <a:gd name="T7" fmla="*/ 100 h 156"/>
                  <a:gd name="T8" fmla="*/ 94 w 212"/>
                  <a:gd name="T9" fmla="*/ 121 h 156"/>
                  <a:gd name="T10" fmla="*/ 65 w 212"/>
                  <a:gd name="T11" fmla="*/ 137 h 156"/>
                  <a:gd name="T12" fmla="*/ 32 w 212"/>
                  <a:gd name="T13" fmla="*/ 156 h 156"/>
                  <a:gd name="T14" fmla="*/ 6 w 212"/>
                  <a:gd name="T15" fmla="*/ 152 h 156"/>
                  <a:gd name="T16" fmla="*/ 0 w 212"/>
                  <a:gd name="T17" fmla="*/ 127 h 156"/>
                  <a:gd name="T18" fmla="*/ 30 w 212"/>
                  <a:gd name="T19" fmla="*/ 100 h 156"/>
                  <a:gd name="T20" fmla="*/ 33 w 212"/>
                  <a:gd name="T21" fmla="*/ 96 h 156"/>
                  <a:gd name="T22" fmla="*/ 55 w 212"/>
                  <a:gd name="T23" fmla="*/ 78 h 156"/>
                  <a:gd name="T24" fmla="*/ 90 w 212"/>
                  <a:gd name="T25" fmla="*/ 63 h 156"/>
                  <a:gd name="T26" fmla="*/ 107 w 212"/>
                  <a:gd name="T27" fmla="*/ 53 h 156"/>
                  <a:gd name="T28" fmla="*/ 150 w 212"/>
                  <a:gd name="T29" fmla="*/ 41 h 156"/>
                  <a:gd name="T30" fmla="*/ 154 w 212"/>
                  <a:gd name="T31" fmla="*/ 35 h 156"/>
                  <a:gd name="T32" fmla="*/ 172 w 212"/>
                  <a:gd name="T33" fmla="*/ 8 h 156"/>
                  <a:gd name="T34" fmla="*/ 179 w 212"/>
                  <a:gd name="T35" fmla="*/ 0 h 156"/>
                  <a:gd name="T36" fmla="*/ 212 w 212"/>
                  <a:gd name="T37" fmla="*/ 51 h 156"/>
                  <a:gd name="T38" fmla="*/ 181 w 212"/>
                  <a:gd name="T39" fmla="*/ 8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2" h="156">
                    <a:moveTo>
                      <a:pt x="181" y="84"/>
                    </a:moveTo>
                    <a:lnTo>
                      <a:pt x="172" y="82"/>
                    </a:lnTo>
                    <a:lnTo>
                      <a:pt x="162" y="78"/>
                    </a:lnTo>
                    <a:lnTo>
                      <a:pt x="131" y="100"/>
                    </a:lnTo>
                    <a:lnTo>
                      <a:pt x="94" y="121"/>
                    </a:lnTo>
                    <a:lnTo>
                      <a:pt x="65" y="137"/>
                    </a:lnTo>
                    <a:lnTo>
                      <a:pt x="32" y="156"/>
                    </a:lnTo>
                    <a:lnTo>
                      <a:pt x="6" y="152"/>
                    </a:lnTo>
                    <a:lnTo>
                      <a:pt x="0" y="127"/>
                    </a:lnTo>
                    <a:lnTo>
                      <a:pt x="30" y="100"/>
                    </a:lnTo>
                    <a:lnTo>
                      <a:pt x="33" y="96"/>
                    </a:lnTo>
                    <a:lnTo>
                      <a:pt x="55" y="78"/>
                    </a:lnTo>
                    <a:lnTo>
                      <a:pt x="90" y="63"/>
                    </a:lnTo>
                    <a:lnTo>
                      <a:pt x="107" y="53"/>
                    </a:lnTo>
                    <a:lnTo>
                      <a:pt x="150" y="41"/>
                    </a:lnTo>
                    <a:lnTo>
                      <a:pt x="154" y="35"/>
                    </a:lnTo>
                    <a:lnTo>
                      <a:pt x="172" y="8"/>
                    </a:lnTo>
                    <a:lnTo>
                      <a:pt x="179" y="0"/>
                    </a:lnTo>
                    <a:lnTo>
                      <a:pt x="212" y="51"/>
                    </a:lnTo>
                    <a:lnTo>
                      <a:pt x="181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8" name="Freeform 37">
                <a:extLst>
                  <a:ext uri="{FF2B5EF4-FFF2-40B4-BE49-F238E27FC236}">
                    <a16:creationId xmlns:a16="http://schemas.microsoft.com/office/drawing/2014/main" id="{5548390D-83F6-40B0-81B0-6D761B7FF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0250" y="1016000"/>
                <a:ext cx="1012825" cy="887413"/>
              </a:xfrm>
              <a:custGeom>
                <a:avLst/>
                <a:gdLst>
                  <a:gd name="T0" fmla="*/ 638 w 638"/>
                  <a:gd name="T1" fmla="*/ 333 h 559"/>
                  <a:gd name="T2" fmla="*/ 636 w 638"/>
                  <a:gd name="T3" fmla="*/ 345 h 559"/>
                  <a:gd name="T4" fmla="*/ 634 w 638"/>
                  <a:gd name="T5" fmla="*/ 352 h 559"/>
                  <a:gd name="T6" fmla="*/ 632 w 638"/>
                  <a:gd name="T7" fmla="*/ 366 h 559"/>
                  <a:gd name="T8" fmla="*/ 630 w 638"/>
                  <a:gd name="T9" fmla="*/ 372 h 559"/>
                  <a:gd name="T10" fmla="*/ 621 w 638"/>
                  <a:gd name="T11" fmla="*/ 434 h 559"/>
                  <a:gd name="T12" fmla="*/ 529 w 638"/>
                  <a:gd name="T13" fmla="*/ 440 h 559"/>
                  <a:gd name="T14" fmla="*/ 403 w 638"/>
                  <a:gd name="T15" fmla="*/ 448 h 559"/>
                  <a:gd name="T16" fmla="*/ 385 w 638"/>
                  <a:gd name="T17" fmla="*/ 448 h 559"/>
                  <a:gd name="T18" fmla="*/ 323 w 638"/>
                  <a:gd name="T19" fmla="*/ 479 h 559"/>
                  <a:gd name="T20" fmla="*/ 296 w 638"/>
                  <a:gd name="T21" fmla="*/ 493 h 559"/>
                  <a:gd name="T22" fmla="*/ 237 w 638"/>
                  <a:gd name="T23" fmla="*/ 496 h 559"/>
                  <a:gd name="T24" fmla="*/ 212 w 638"/>
                  <a:gd name="T25" fmla="*/ 475 h 559"/>
                  <a:gd name="T26" fmla="*/ 194 w 638"/>
                  <a:gd name="T27" fmla="*/ 493 h 559"/>
                  <a:gd name="T28" fmla="*/ 155 w 638"/>
                  <a:gd name="T29" fmla="*/ 531 h 559"/>
                  <a:gd name="T30" fmla="*/ 154 w 638"/>
                  <a:gd name="T31" fmla="*/ 531 h 559"/>
                  <a:gd name="T32" fmla="*/ 117 w 638"/>
                  <a:gd name="T33" fmla="*/ 539 h 559"/>
                  <a:gd name="T34" fmla="*/ 78 w 638"/>
                  <a:gd name="T35" fmla="*/ 547 h 559"/>
                  <a:gd name="T36" fmla="*/ 23 w 638"/>
                  <a:gd name="T37" fmla="*/ 559 h 559"/>
                  <a:gd name="T38" fmla="*/ 50 w 638"/>
                  <a:gd name="T39" fmla="*/ 495 h 559"/>
                  <a:gd name="T40" fmla="*/ 27 w 638"/>
                  <a:gd name="T41" fmla="*/ 424 h 559"/>
                  <a:gd name="T42" fmla="*/ 23 w 638"/>
                  <a:gd name="T43" fmla="*/ 415 h 559"/>
                  <a:gd name="T44" fmla="*/ 29 w 638"/>
                  <a:gd name="T45" fmla="*/ 386 h 559"/>
                  <a:gd name="T46" fmla="*/ 33 w 638"/>
                  <a:gd name="T47" fmla="*/ 372 h 559"/>
                  <a:gd name="T48" fmla="*/ 4 w 638"/>
                  <a:gd name="T49" fmla="*/ 356 h 559"/>
                  <a:gd name="T50" fmla="*/ 0 w 638"/>
                  <a:gd name="T51" fmla="*/ 354 h 559"/>
                  <a:gd name="T52" fmla="*/ 4 w 638"/>
                  <a:gd name="T53" fmla="*/ 351 h 559"/>
                  <a:gd name="T54" fmla="*/ 25 w 638"/>
                  <a:gd name="T55" fmla="*/ 323 h 559"/>
                  <a:gd name="T56" fmla="*/ 50 w 638"/>
                  <a:gd name="T57" fmla="*/ 296 h 559"/>
                  <a:gd name="T58" fmla="*/ 68 w 638"/>
                  <a:gd name="T59" fmla="*/ 288 h 559"/>
                  <a:gd name="T60" fmla="*/ 99 w 638"/>
                  <a:gd name="T61" fmla="*/ 277 h 559"/>
                  <a:gd name="T62" fmla="*/ 118 w 638"/>
                  <a:gd name="T63" fmla="*/ 263 h 559"/>
                  <a:gd name="T64" fmla="*/ 214 w 638"/>
                  <a:gd name="T65" fmla="*/ 185 h 559"/>
                  <a:gd name="T66" fmla="*/ 268 w 638"/>
                  <a:gd name="T67" fmla="*/ 138 h 559"/>
                  <a:gd name="T68" fmla="*/ 274 w 638"/>
                  <a:gd name="T69" fmla="*/ 135 h 559"/>
                  <a:gd name="T70" fmla="*/ 272 w 638"/>
                  <a:gd name="T71" fmla="*/ 131 h 559"/>
                  <a:gd name="T72" fmla="*/ 251 w 638"/>
                  <a:gd name="T73" fmla="*/ 113 h 559"/>
                  <a:gd name="T74" fmla="*/ 296 w 638"/>
                  <a:gd name="T75" fmla="*/ 57 h 559"/>
                  <a:gd name="T76" fmla="*/ 327 w 638"/>
                  <a:gd name="T77" fmla="*/ 18 h 559"/>
                  <a:gd name="T78" fmla="*/ 290 w 638"/>
                  <a:gd name="T79" fmla="*/ 2 h 559"/>
                  <a:gd name="T80" fmla="*/ 362 w 638"/>
                  <a:gd name="T81" fmla="*/ 0 h 559"/>
                  <a:gd name="T82" fmla="*/ 350 w 638"/>
                  <a:gd name="T83" fmla="*/ 16 h 559"/>
                  <a:gd name="T84" fmla="*/ 348 w 638"/>
                  <a:gd name="T85" fmla="*/ 22 h 559"/>
                  <a:gd name="T86" fmla="*/ 391 w 638"/>
                  <a:gd name="T87" fmla="*/ 55 h 559"/>
                  <a:gd name="T88" fmla="*/ 399 w 638"/>
                  <a:gd name="T89" fmla="*/ 63 h 559"/>
                  <a:gd name="T90" fmla="*/ 399 w 638"/>
                  <a:gd name="T91" fmla="*/ 63 h 559"/>
                  <a:gd name="T92" fmla="*/ 436 w 638"/>
                  <a:gd name="T93" fmla="*/ 45 h 559"/>
                  <a:gd name="T94" fmla="*/ 436 w 638"/>
                  <a:gd name="T95" fmla="*/ 45 h 559"/>
                  <a:gd name="T96" fmla="*/ 475 w 638"/>
                  <a:gd name="T97" fmla="*/ 78 h 559"/>
                  <a:gd name="T98" fmla="*/ 498 w 638"/>
                  <a:gd name="T99" fmla="*/ 88 h 559"/>
                  <a:gd name="T100" fmla="*/ 529 w 638"/>
                  <a:gd name="T101" fmla="*/ 142 h 559"/>
                  <a:gd name="T102" fmla="*/ 529 w 638"/>
                  <a:gd name="T103" fmla="*/ 144 h 559"/>
                  <a:gd name="T104" fmla="*/ 636 w 638"/>
                  <a:gd name="T105" fmla="*/ 329 h 559"/>
                  <a:gd name="T106" fmla="*/ 638 w 638"/>
                  <a:gd name="T107" fmla="*/ 333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38" h="559">
                    <a:moveTo>
                      <a:pt x="638" y="333"/>
                    </a:moveTo>
                    <a:lnTo>
                      <a:pt x="636" y="345"/>
                    </a:lnTo>
                    <a:lnTo>
                      <a:pt x="634" y="352"/>
                    </a:lnTo>
                    <a:lnTo>
                      <a:pt x="632" y="366"/>
                    </a:lnTo>
                    <a:lnTo>
                      <a:pt x="630" y="372"/>
                    </a:lnTo>
                    <a:lnTo>
                      <a:pt x="621" y="434"/>
                    </a:lnTo>
                    <a:lnTo>
                      <a:pt x="529" y="440"/>
                    </a:lnTo>
                    <a:lnTo>
                      <a:pt x="403" y="448"/>
                    </a:lnTo>
                    <a:lnTo>
                      <a:pt x="385" y="448"/>
                    </a:lnTo>
                    <a:lnTo>
                      <a:pt x="323" y="479"/>
                    </a:lnTo>
                    <a:lnTo>
                      <a:pt x="296" y="493"/>
                    </a:lnTo>
                    <a:lnTo>
                      <a:pt x="237" y="496"/>
                    </a:lnTo>
                    <a:lnTo>
                      <a:pt x="212" y="475"/>
                    </a:lnTo>
                    <a:lnTo>
                      <a:pt x="194" y="493"/>
                    </a:lnTo>
                    <a:lnTo>
                      <a:pt x="155" y="531"/>
                    </a:lnTo>
                    <a:lnTo>
                      <a:pt x="154" y="531"/>
                    </a:lnTo>
                    <a:lnTo>
                      <a:pt x="117" y="539"/>
                    </a:lnTo>
                    <a:lnTo>
                      <a:pt x="78" y="547"/>
                    </a:lnTo>
                    <a:lnTo>
                      <a:pt x="23" y="559"/>
                    </a:lnTo>
                    <a:lnTo>
                      <a:pt x="50" y="495"/>
                    </a:lnTo>
                    <a:lnTo>
                      <a:pt x="27" y="424"/>
                    </a:lnTo>
                    <a:lnTo>
                      <a:pt x="23" y="415"/>
                    </a:lnTo>
                    <a:lnTo>
                      <a:pt x="29" y="386"/>
                    </a:lnTo>
                    <a:lnTo>
                      <a:pt x="33" y="372"/>
                    </a:lnTo>
                    <a:lnTo>
                      <a:pt x="4" y="356"/>
                    </a:lnTo>
                    <a:lnTo>
                      <a:pt x="0" y="354"/>
                    </a:lnTo>
                    <a:lnTo>
                      <a:pt x="4" y="351"/>
                    </a:lnTo>
                    <a:lnTo>
                      <a:pt x="25" y="323"/>
                    </a:lnTo>
                    <a:lnTo>
                      <a:pt x="50" y="296"/>
                    </a:lnTo>
                    <a:lnTo>
                      <a:pt x="68" y="288"/>
                    </a:lnTo>
                    <a:lnTo>
                      <a:pt x="99" y="277"/>
                    </a:lnTo>
                    <a:lnTo>
                      <a:pt x="118" y="263"/>
                    </a:lnTo>
                    <a:lnTo>
                      <a:pt x="214" y="185"/>
                    </a:lnTo>
                    <a:lnTo>
                      <a:pt x="268" y="138"/>
                    </a:lnTo>
                    <a:lnTo>
                      <a:pt x="274" y="135"/>
                    </a:lnTo>
                    <a:lnTo>
                      <a:pt x="272" y="131"/>
                    </a:lnTo>
                    <a:lnTo>
                      <a:pt x="251" y="113"/>
                    </a:lnTo>
                    <a:lnTo>
                      <a:pt x="296" y="57"/>
                    </a:lnTo>
                    <a:lnTo>
                      <a:pt x="327" y="18"/>
                    </a:lnTo>
                    <a:lnTo>
                      <a:pt x="290" y="2"/>
                    </a:lnTo>
                    <a:lnTo>
                      <a:pt x="362" y="0"/>
                    </a:lnTo>
                    <a:lnTo>
                      <a:pt x="350" y="16"/>
                    </a:lnTo>
                    <a:lnTo>
                      <a:pt x="348" y="22"/>
                    </a:lnTo>
                    <a:lnTo>
                      <a:pt x="391" y="55"/>
                    </a:lnTo>
                    <a:lnTo>
                      <a:pt x="399" y="63"/>
                    </a:lnTo>
                    <a:lnTo>
                      <a:pt x="399" y="63"/>
                    </a:lnTo>
                    <a:lnTo>
                      <a:pt x="436" y="45"/>
                    </a:lnTo>
                    <a:lnTo>
                      <a:pt x="436" y="45"/>
                    </a:lnTo>
                    <a:lnTo>
                      <a:pt x="475" y="78"/>
                    </a:lnTo>
                    <a:lnTo>
                      <a:pt x="498" y="88"/>
                    </a:lnTo>
                    <a:lnTo>
                      <a:pt x="529" y="142"/>
                    </a:lnTo>
                    <a:lnTo>
                      <a:pt x="529" y="144"/>
                    </a:lnTo>
                    <a:lnTo>
                      <a:pt x="636" y="329"/>
                    </a:lnTo>
                    <a:lnTo>
                      <a:pt x="638" y="3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39" name="Freeform 38">
                <a:extLst>
                  <a:ext uri="{FF2B5EF4-FFF2-40B4-BE49-F238E27FC236}">
                    <a16:creationId xmlns:a16="http://schemas.microsoft.com/office/drawing/2014/main" id="{66A413F3-5598-E671-DFE8-DD23BCC515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70663" y="9525"/>
                <a:ext cx="466725" cy="247650"/>
              </a:xfrm>
              <a:custGeom>
                <a:avLst/>
                <a:gdLst>
                  <a:gd name="T0" fmla="*/ 167 w 294"/>
                  <a:gd name="T1" fmla="*/ 64 h 156"/>
                  <a:gd name="T2" fmla="*/ 27 w 294"/>
                  <a:gd name="T3" fmla="*/ 150 h 156"/>
                  <a:gd name="T4" fmla="*/ 0 w 294"/>
                  <a:gd name="T5" fmla="*/ 122 h 156"/>
                  <a:gd name="T6" fmla="*/ 23 w 294"/>
                  <a:gd name="T7" fmla="*/ 64 h 156"/>
                  <a:gd name="T8" fmla="*/ 89 w 294"/>
                  <a:gd name="T9" fmla="*/ 33 h 156"/>
                  <a:gd name="T10" fmla="*/ 167 w 294"/>
                  <a:gd name="T11" fmla="*/ 64 h 156"/>
                  <a:gd name="T12" fmla="*/ 161 w 294"/>
                  <a:gd name="T13" fmla="*/ 156 h 156"/>
                  <a:gd name="T14" fmla="*/ 157 w 294"/>
                  <a:gd name="T15" fmla="*/ 156 h 156"/>
                  <a:gd name="T16" fmla="*/ 169 w 294"/>
                  <a:gd name="T17" fmla="*/ 132 h 156"/>
                  <a:gd name="T18" fmla="*/ 198 w 294"/>
                  <a:gd name="T19" fmla="*/ 84 h 156"/>
                  <a:gd name="T20" fmla="*/ 251 w 294"/>
                  <a:gd name="T21" fmla="*/ 23 h 156"/>
                  <a:gd name="T22" fmla="*/ 253 w 294"/>
                  <a:gd name="T23" fmla="*/ 21 h 156"/>
                  <a:gd name="T24" fmla="*/ 270 w 294"/>
                  <a:gd name="T25" fmla="*/ 8 h 156"/>
                  <a:gd name="T26" fmla="*/ 278 w 294"/>
                  <a:gd name="T27" fmla="*/ 0 h 156"/>
                  <a:gd name="T28" fmla="*/ 288 w 294"/>
                  <a:gd name="T29" fmla="*/ 2 h 156"/>
                  <a:gd name="T30" fmla="*/ 290 w 294"/>
                  <a:gd name="T31" fmla="*/ 6 h 156"/>
                  <a:gd name="T32" fmla="*/ 294 w 294"/>
                  <a:gd name="T33" fmla="*/ 49 h 156"/>
                  <a:gd name="T34" fmla="*/ 241 w 294"/>
                  <a:gd name="T35" fmla="*/ 117 h 156"/>
                  <a:gd name="T36" fmla="*/ 188 w 294"/>
                  <a:gd name="T37" fmla="*/ 154 h 156"/>
                  <a:gd name="T38" fmla="*/ 161 w 294"/>
                  <a:gd name="T3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4" h="156">
                    <a:moveTo>
                      <a:pt x="167" y="64"/>
                    </a:moveTo>
                    <a:lnTo>
                      <a:pt x="27" y="150"/>
                    </a:lnTo>
                    <a:lnTo>
                      <a:pt x="0" y="122"/>
                    </a:lnTo>
                    <a:lnTo>
                      <a:pt x="23" y="64"/>
                    </a:lnTo>
                    <a:lnTo>
                      <a:pt x="89" y="33"/>
                    </a:lnTo>
                    <a:lnTo>
                      <a:pt x="167" y="64"/>
                    </a:lnTo>
                    <a:close/>
                    <a:moveTo>
                      <a:pt x="161" y="156"/>
                    </a:moveTo>
                    <a:lnTo>
                      <a:pt x="157" y="156"/>
                    </a:lnTo>
                    <a:lnTo>
                      <a:pt x="169" y="132"/>
                    </a:lnTo>
                    <a:lnTo>
                      <a:pt x="198" y="84"/>
                    </a:lnTo>
                    <a:lnTo>
                      <a:pt x="251" y="23"/>
                    </a:lnTo>
                    <a:lnTo>
                      <a:pt x="253" y="21"/>
                    </a:lnTo>
                    <a:lnTo>
                      <a:pt x="270" y="8"/>
                    </a:lnTo>
                    <a:lnTo>
                      <a:pt x="278" y="0"/>
                    </a:lnTo>
                    <a:lnTo>
                      <a:pt x="288" y="2"/>
                    </a:lnTo>
                    <a:lnTo>
                      <a:pt x="290" y="6"/>
                    </a:lnTo>
                    <a:lnTo>
                      <a:pt x="294" y="49"/>
                    </a:lnTo>
                    <a:lnTo>
                      <a:pt x="241" y="117"/>
                    </a:lnTo>
                    <a:lnTo>
                      <a:pt x="188" y="154"/>
                    </a:lnTo>
                    <a:lnTo>
                      <a:pt x="161" y="1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0" name="Freeform 39">
                <a:extLst>
                  <a:ext uri="{FF2B5EF4-FFF2-40B4-BE49-F238E27FC236}">
                    <a16:creationId xmlns:a16="http://schemas.microsoft.com/office/drawing/2014/main" id="{C678A723-4C33-94CC-FCF4-42B6B43A7D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48313" y="2657475"/>
                <a:ext cx="908050" cy="555625"/>
              </a:xfrm>
              <a:custGeom>
                <a:avLst/>
                <a:gdLst>
                  <a:gd name="T0" fmla="*/ 517 w 572"/>
                  <a:gd name="T1" fmla="*/ 155 h 350"/>
                  <a:gd name="T2" fmla="*/ 519 w 572"/>
                  <a:gd name="T3" fmla="*/ 173 h 350"/>
                  <a:gd name="T4" fmla="*/ 525 w 572"/>
                  <a:gd name="T5" fmla="*/ 173 h 350"/>
                  <a:gd name="T6" fmla="*/ 552 w 572"/>
                  <a:gd name="T7" fmla="*/ 167 h 350"/>
                  <a:gd name="T8" fmla="*/ 572 w 572"/>
                  <a:gd name="T9" fmla="*/ 188 h 350"/>
                  <a:gd name="T10" fmla="*/ 537 w 572"/>
                  <a:gd name="T11" fmla="*/ 212 h 350"/>
                  <a:gd name="T12" fmla="*/ 525 w 572"/>
                  <a:gd name="T13" fmla="*/ 217 h 350"/>
                  <a:gd name="T14" fmla="*/ 519 w 572"/>
                  <a:gd name="T15" fmla="*/ 219 h 350"/>
                  <a:gd name="T16" fmla="*/ 509 w 572"/>
                  <a:gd name="T17" fmla="*/ 225 h 350"/>
                  <a:gd name="T18" fmla="*/ 504 w 572"/>
                  <a:gd name="T19" fmla="*/ 212 h 350"/>
                  <a:gd name="T20" fmla="*/ 469 w 572"/>
                  <a:gd name="T21" fmla="*/ 206 h 350"/>
                  <a:gd name="T22" fmla="*/ 439 w 572"/>
                  <a:gd name="T23" fmla="*/ 198 h 350"/>
                  <a:gd name="T24" fmla="*/ 435 w 572"/>
                  <a:gd name="T25" fmla="*/ 179 h 350"/>
                  <a:gd name="T26" fmla="*/ 474 w 572"/>
                  <a:gd name="T27" fmla="*/ 157 h 350"/>
                  <a:gd name="T28" fmla="*/ 480 w 572"/>
                  <a:gd name="T29" fmla="*/ 147 h 350"/>
                  <a:gd name="T30" fmla="*/ 490 w 572"/>
                  <a:gd name="T31" fmla="*/ 147 h 350"/>
                  <a:gd name="T32" fmla="*/ 502 w 572"/>
                  <a:gd name="T33" fmla="*/ 142 h 350"/>
                  <a:gd name="T34" fmla="*/ 517 w 572"/>
                  <a:gd name="T35" fmla="*/ 138 h 350"/>
                  <a:gd name="T36" fmla="*/ 517 w 572"/>
                  <a:gd name="T37" fmla="*/ 155 h 350"/>
                  <a:gd name="T38" fmla="*/ 165 w 572"/>
                  <a:gd name="T39" fmla="*/ 330 h 350"/>
                  <a:gd name="T40" fmla="*/ 130 w 572"/>
                  <a:gd name="T41" fmla="*/ 350 h 350"/>
                  <a:gd name="T42" fmla="*/ 122 w 572"/>
                  <a:gd name="T43" fmla="*/ 315 h 350"/>
                  <a:gd name="T44" fmla="*/ 13 w 572"/>
                  <a:gd name="T45" fmla="*/ 253 h 350"/>
                  <a:gd name="T46" fmla="*/ 0 w 572"/>
                  <a:gd name="T47" fmla="*/ 219 h 350"/>
                  <a:gd name="T48" fmla="*/ 5 w 572"/>
                  <a:gd name="T49" fmla="*/ 214 h 350"/>
                  <a:gd name="T50" fmla="*/ 17 w 572"/>
                  <a:gd name="T51" fmla="*/ 212 h 350"/>
                  <a:gd name="T52" fmla="*/ 38 w 572"/>
                  <a:gd name="T53" fmla="*/ 202 h 350"/>
                  <a:gd name="T54" fmla="*/ 74 w 572"/>
                  <a:gd name="T55" fmla="*/ 184 h 350"/>
                  <a:gd name="T56" fmla="*/ 120 w 572"/>
                  <a:gd name="T57" fmla="*/ 169 h 350"/>
                  <a:gd name="T58" fmla="*/ 167 w 572"/>
                  <a:gd name="T59" fmla="*/ 147 h 350"/>
                  <a:gd name="T60" fmla="*/ 186 w 572"/>
                  <a:gd name="T61" fmla="*/ 140 h 350"/>
                  <a:gd name="T62" fmla="*/ 206 w 572"/>
                  <a:gd name="T63" fmla="*/ 124 h 350"/>
                  <a:gd name="T64" fmla="*/ 212 w 572"/>
                  <a:gd name="T65" fmla="*/ 118 h 350"/>
                  <a:gd name="T66" fmla="*/ 229 w 572"/>
                  <a:gd name="T67" fmla="*/ 105 h 350"/>
                  <a:gd name="T68" fmla="*/ 253 w 572"/>
                  <a:gd name="T69" fmla="*/ 126 h 350"/>
                  <a:gd name="T70" fmla="*/ 245 w 572"/>
                  <a:gd name="T71" fmla="*/ 175 h 350"/>
                  <a:gd name="T72" fmla="*/ 239 w 572"/>
                  <a:gd name="T73" fmla="*/ 202 h 350"/>
                  <a:gd name="T74" fmla="*/ 239 w 572"/>
                  <a:gd name="T75" fmla="*/ 208 h 350"/>
                  <a:gd name="T76" fmla="*/ 218 w 572"/>
                  <a:gd name="T77" fmla="*/ 239 h 350"/>
                  <a:gd name="T78" fmla="*/ 212 w 572"/>
                  <a:gd name="T79" fmla="*/ 249 h 350"/>
                  <a:gd name="T80" fmla="*/ 179 w 572"/>
                  <a:gd name="T81" fmla="*/ 297 h 350"/>
                  <a:gd name="T82" fmla="*/ 165 w 572"/>
                  <a:gd name="T83" fmla="*/ 330 h 350"/>
                  <a:gd name="T84" fmla="*/ 502 w 572"/>
                  <a:gd name="T85" fmla="*/ 0 h 350"/>
                  <a:gd name="T86" fmla="*/ 478 w 572"/>
                  <a:gd name="T87" fmla="*/ 58 h 350"/>
                  <a:gd name="T88" fmla="*/ 471 w 572"/>
                  <a:gd name="T89" fmla="*/ 56 h 350"/>
                  <a:gd name="T90" fmla="*/ 451 w 572"/>
                  <a:gd name="T91" fmla="*/ 81 h 350"/>
                  <a:gd name="T92" fmla="*/ 435 w 572"/>
                  <a:gd name="T93" fmla="*/ 124 h 350"/>
                  <a:gd name="T94" fmla="*/ 430 w 572"/>
                  <a:gd name="T95" fmla="*/ 134 h 350"/>
                  <a:gd name="T96" fmla="*/ 422 w 572"/>
                  <a:gd name="T97" fmla="*/ 151 h 350"/>
                  <a:gd name="T98" fmla="*/ 381 w 572"/>
                  <a:gd name="T99" fmla="*/ 161 h 350"/>
                  <a:gd name="T100" fmla="*/ 352 w 572"/>
                  <a:gd name="T101" fmla="*/ 184 h 350"/>
                  <a:gd name="T102" fmla="*/ 309 w 572"/>
                  <a:gd name="T103" fmla="*/ 184 h 350"/>
                  <a:gd name="T104" fmla="*/ 307 w 572"/>
                  <a:gd name="T105" fmla="*/ 165 h 350"/>
                  <a:gd name="T106" fmla="*/ 305 w 572"/>
                  <a:gd name="T107" fmla="*/ 147 h 350"/>
                  <a:gd name="T108" fmla="*/ 305 w 572"/>
                  <a:gd name="T109" fmla="*/ 116 h 350"/>
                  <a:gd name="T110" fmla="*/ 348 w 572"/>
                  <a:gd name="T111" fmla="*/ 79 h 350"/>
                  <a:gd name="T112" fmla="*/ 418 w 572"/>
                  <a:gd name="T113" fmla="*/ 29 h 350"/>
                  <a:gd name="T114" fmla="*/ 445 w 572"/>
                  <a:gd name="T115" fmla="*/ 9 h 350"/>
                  <a:gd name="T116" fmla="*/ 467 w 572"/>
                  <a:gd name="T117" fmla="*/ 5 h 350"/>
                  <a:gd name="T118" fmla="*/ 498 w 572"/>
                  <a:gd name="T119" fmla="*/ 1 h 350"/>
                  <a:gd name="T120" fmla="*/ 502 w 572"/>
                  <a:gd name="T121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72" h="350">
                    <a:moveTo>
                      <a:pt x="517" y="155"/>
                    </a:moveTo>
                    <a:lnTo>
                      <a:pt x="519" y="173"/>
                    </a:lnTo>
                    <a:lnTo>
                      <a:pt x="525" y="173"/>
                    </a:lnTo>
                    <a:lnTo>
                      <a:pt x="552" y="167"/>
                    </a:lnTo>
                    <a:lnTo>
                      <a:pt x="572" y="188"/>
                    </a:lnTo>
                    <a:lnTo>
                      <a:pt x="537" y="212"/>
                    </a:lnTo>
                    <a:lnTo>
                      <a:pt x="525" y="217"/>
                    </a:lnTo>
                    <a:lnTo>
                      <a:pt x="519" y="219"/>
                    </a:lnTo>
                    <a:lnTo>
                      <a:pt x="509" y="225"/>
                    </a:lnTo>
                    <a:lnTo>
                      <a:pt x="504" y="212"/>
                    </a:lnTo>
                    <a:lnTo>
                      <a:pt x="469" y="206"/>
                    </a:lnTo>
                    <a:lnTo>
                      <a:pt x="439" y="198"/>
                    </a:lnTo>
                    <a:lnTo>
                      <a:pt x="435" y="179"/>
                    </a:lnTo>
                    <a:lnTo>
                      <a:pt x="474" y="157"/>
                    </a:lnTo>
                    <a:lnTo>
                      <a:pt x="480" y="147"/>
                    </a:lnTo>
                    <a:lnTo>
                      <a:pt x="490" y="147"/>
                    </a:lnTo>
                    <a:lnTo>
                      <a:pt x="502" y="142"/>
                    </a:lnTo>
                    <a:lnTo>
                      <a:pt x="517" y="138"/>
                    </a:lnTo>
                    <a:lnTo>
                      <a:pt x="517" y="155"/>
                    </a:lnTo>
                    <a:close/>
                    <a:moveTo>
                      <a:pt x="165" y="330"/>
                    </a:moveTo>
                    <a:lnTo>
                      <a:pt x="130" y="350"/>
                    </a:lnTo>
                    <a:lnTo>
                      <a:pt x="122" y="315"/>
                    </a:lnTo>
                    <a:lnTo>
                      <a:pt x="13" y="253"/>
                    </a:lnTo>
                    <a:lnTo>
                      <a:pt x="0" y="219"/>
                    </a:lnTo>
                    <a:lnTo>
                      <a:pt x="5" y="214"/>
                    </a:lnTo>
                    <a:lnTo>
                      <a:pt x="17" y="212"/>
                    </a:lnTo>
                    <a:lnTo>
                      <a:pt x="38" y="202"/>
                    </a:lnTo>
                    <a:lnTo>
                      <a:pt x="74" y="184"/>
                    </a:lnTo>
                    <a:lnTo>
                      <a:pt x="120" y="169"/>
                    </a:lnTo>
                    <a:lnTo>
                      <a:pt x="167" y="147"/>
                    </a:lnTo>
                    <a:lnTo>
                      <a:pt x="186" y="140"/>
                    </a:lnTo>
                    <a:lnTo>
                      <a:pt x="206" y="124"/>
                    </a:lnTo>
                    <a:lnTo>
                      <a:pt x="212" y="118"/>
                    </a:lnTo>
                    <a:lnTo>
                      <a:pt x="229" y="105"/>
                    </a:lnTo>
                    <a:lnTo>
                      <a:pt x="253" y="126"/>
                    </a:lnTo>
                    <a:lnTo>
                      <a:pt x="245" y="175"/>
                    </a:lnTo>
                    <a:lnTo>
                      <a:pt x="239" y="202"/>
                    </a:lnTo>
                    <a:lnTo>
                      <a:pt x="239" y="208"/>
                    </a:lnTo>
                    <a:lnTo>
                      <a:pt x="218" y="239"/>
                    </a:lnTo>
                    <a:lnTo>
                      <a:pt x="212" y="249"/>
                    </a:lnTo>
                    <a:lnTo>
                      <a:pt x="179" y="297"/>
                    </a:lnTo>
                    <a:lnTo>
                      <a:pt x="165" y="330"/>
                    </a:lnTo>
                    <a:close/>
                    <a:moveTo>
                      <a:pt x="502" y="0"/>
                    </a:moveTo>
                    <a:lnTo>
                      <a:pt x="478" y="58"/>
                    </a:lnTo>
                    <a:lnTo>
                      <a:pt x="471" y="56"/>
                    </a:lnTo>
                    <a:lnTo>
                      <a:pt x="451" y="81"/>
                    </a:lnTo>
                    <a:lnTo>
                      <a:pt x="435" y="124"/>
                    </a:lnTo>
                    <a:lnTo>
                      <a:pt x="430" y="134"/>
                    </a:lnTo>
                    <a:lnTo>
                      <a:pt x="422" y="151"/>
                    </a:lnTo>
                    <a:lnTo>
                      <a:pt x="381" y="161"/>
                    </a:lnTo>
                    <a:lnTo>
                      <a:pt x="352" y="184"/>
                    </a:lnTo>
                    <a:lnTo>
                      <a:pt x="309" y="184"/>
                    </a:lnTo>
                    <a:lnTo>
                      <a:pt x="307" y="165"/>
                    </a:lnTo>
                    <a:lnTo>
                      <a:pt x="305" y="147"/>
                    </a:lnTo>
                    <a:lnTo>
                      <a:pt x="305" y="116"/>
                    </a:lnTo>
                    <a:lnTo>
                      <a:pt x="348" y="79"/>
                    </a:lnTo>
                    <a:lnTo>
                      <a:pt x="418" y="29"/>
                    </a:lnTo>
                    <a:lnTo>
                      <a:pt x="445" y="9"/>
                    </a:lnTo>
                    <a:lnTo>
                      <a:pt x="467" y="5"/>
                    </a:lnTo>
                    <a:lnTo>
                      <a:pt x="498" y="1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1" name="Freeform 40">
                <a:extLst>
                  <a:ext uri="{FF2B5EF4-FFF2-40B4-BE49-F238E27FC236}">
                    <a16:creationId xmlns:a16="http://schemas.microsoft.com/office/drawing/2014/main" id="{6D06A667-09C0-8F68-7A59-80B3AE4C3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1100138"/>
                <a:ext cx="620713" cy="895350"/>
              </a:xfrm>
              <a:custGeom>
                <a:avLst/>
                <a:gdLst>
                  <a:gd name="T0" fmla="*/ 391 w 391"/>
                  <a:gd name="T1" fmla="*/ 224 h 564"/>
                  <a:gd name="T2" fmla="*/ 360 w 391"/>
                  <a:gd name="T3" fmla="*/ 235 h 564"/>
                  <a:gd name="T4" fmla="*/ 342 w 391"/>
                  <a:gd name="T5" fmla="*/ 243 h 564"/>
                  <a:gd name="T6" fmla="*/ 317 w 391"/>
                  <a:gd name="T7" fmla="*/ 270 h 564"/>
                  <a:gd name="T8" fmla="*/ 296 w 391"/>
                  <a:gd name="T9" fmla="*/ 298 h 564"/>
                  <a:gd name="T10" fmla="*/ 292 w 391"/>
                  <a:gd name="T11" fmla="*/ 301 h 564"/>
                  <a:gd name="T12" fmla="*/ 296 w 391"/>
                  <a:gd name="T13" fmla="*/ 303 h 564"/>
                  <a:gd name="T14" fmla="*/ 325 w 391"/>
                  <a:gd name="T15" fmla="*/ 319 h 564"/>
                  <a:gd name="T16" fmla="*/ 321 w 391"/>
                  <a:gd name="T17" fmla="*/ 333 h 564"/>
                  <a:gd name="T18" fmla="*/ 315 w 391"/>
                  <a:gd name="T19" fmla="*/ 362 h 564"/>
                  <a:gd name="T20" fmla="*/ 319 w 391"/>
                  <a:gd name="T21" fmla="*/ 371 h 564"/>
                  <a:gd name="T22" fmla="*/ 342 w 391"/>
                  <a:gd name="T23" fmla="*/ 442 h 564"/>
                  <a:gd name="T24" fmla="*/ 315 w 391"/>
                  <a:gd name="T25" fmla="*/ 506 h 564"/>
                  <a:gd name="T26" fmla="*/ 307 w 391"/>
                  <a:gd name="T27" fmla="*/ 508 h 564"/>
                  <a:gd name="T28" fmla="*/ 206 w 391"/>
                  <a:gd name="T29" fmla="*/ 547 h 564"/>
                  <a:gd name="T30" fmla="*/ 202 w 391"/>
                  <a:gd name="T31" fmla="*/ 535 h 564"/>
                  <a:gd name="T32" fmla="*/ 194 w 391"/>
                  <a:gd name="T33" fmla="*/ 502 h 564"/>
                  <a:gd name="T34" fmla="*/ 158 w 391"/>
                  <a:gd name="T35" fmla="*/ 521 h 564"/>
                  <a:gd name="T36" fmla="*/ 144 w 391"/>
                  <a:gd name="T37" fmla="*/ 529 h 564"/>
                  <a:gd name="T38" fmla="*/ 86 w 391"/>
                  <a:gd name="T39" fmla="*/ 562 h 564"/>
                  <a:gd name="T40" fmla="*/ 82 w 391"/>
                  <a:gd name="T41" fmla="*/ 564 h 564"/>
                  <a:gd name="T42" fmla="*/ 78 w 391"/>
                  <a:gd name="T43" fmla="*/ 562 h 564"/>
                  <a:gd name="T44" fmla="*/ 60 w 391"/>
                  <a:gd name="T45" fmla="*/ 547 h 564"/>
                  <a:gd name="T46" fmla="*/ 17 w 391"/>
                  <a:gd name="T47" fmla="*/ 508 h 564"/>
                  <a:gd name="T48" fmla="*/ 17 w 391"/>
                  <a:gd name="T49" fmla="*/ 506 h 564"/>
                  <a:gd name="T50" fmla="*/ 23 w 391"/>
                  <a:gd name="T51" fmla="*/ 469 h 564"/>
                  <a:gd name="T52" fmla="*/ 31 w 391"/>
                  <a:gd name="T53" fmla="*/ 397 h 564"/>
                  <a:gd name="T54" fmla="*/ 14 w 391"/>
                  <a:gd name="T55" fmla="*/ 370 h 564"/>
                  <a:gd name="T56" fmla="*/ 15 w 391"/>
                  <a:gd name="T57" fmla="*/ 301 h 564"/>
                  <a:gd name="T58" fmla="*/ 15 w 391"/>
                  <a:gd name="T59" fmla="*/ 282 h 564"/>
                  <a:gd name="T60" fmla="*/ 15 w 391"/>
                  <a:gd name="T61" fmla="*/ 261 h 564"/>
                  <a:gd name="T62" fmla="*/ 15 w 391"/>
                  <a:gd name="T63" fmla="*/ 251 h 564"/>
                  <a:gd name="T64" fmla="*/ 0 w 391"/>
                  <a:gd name="T65" fmla="*/ 241 h 564"/>
                  <a:gd name="T66" fmla="*/ 37 w 391"/>
                  <a:gd name="T67" fmla="*/ 204 h 564"/>
                  <a:gd name="T68" fmla="*/ 72 w 391"/>
                  <a:gd name="T69" fmla="*/ 169 h 564"/>
                  <a:gd name="T70" fmla="*/ 93 w 391"/>
                  <a:gd name="T71" fmla="*/ 187 h 564"/>
                  <a:gd name="T72" fmla="*/ 183 w 391"/>
                  <a:gd name="T73" fmla="*/ 157 h 564"/>
                  <a:gd name="T74" fmla="*/ 198 w 391"/>
                  <a:gd name="T75" fmla="*/ 130 h 564"/>
                  <a:gd name="T76" fmla="*/ 183 w 391"/>
                  <a:gd name="T77" fmla="*/ 58 h 564"/>
                  <a:gd name="T78" fmla="*/ 274 w 391"/>
                  <a:gd name="T79" fmla="*/ 0 h 564"/>
                  <a:gd name="T80" fmla="*/ 292 w 391"/>
                  <a:gd name="T81" fmla="*/ 76 h 564"/>
                  <a:gd name="T82" fmla="*/ 321 w 391"/>
                  <a:gd name="T83" fmla="*/ 190 h 564"/>
                  <a:gd name="T84" fmla="*/ 352 w 391"/>
                  <a:gd name="T85" fmla="*/ 185 h 564"/>
                  <a:gd name="T86" fmla="*/ 358 w 391"/>
                  <a:gd name="T87" fmla="*/ 198 h 564"/>
                  <a:gd name="T88" fmla="*/ 374 w 391"/>
                  <a:gd name="T89" fmla="*/ 224 h 564"/>
                  <a:gd name="T90" fmla="*/ 374 w 391"/>
                  <a:gd name="T91" fmla="*/ 226 h 564"/>
                  <a:gd name="T92" fmla="*/ 391 w 391"/>
                  <a:gd name="T93" fmla="*/ 22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1" h="564">
                    <a:moveTo>
                      <a:pt x="391" y="224"/>
                    </a:moveTo>
                    <a:lnTo>
                      <a:pt x="360" y="235"/>
                    </a:lnTo>
                    <a:lnTo>
                      <a:pt x="342" y="243"/>
                    </a:lnTo>
                    <a:lnTo>
                      <a:pt x="317" y="270"/>
                    </a:lnTo>
                    <a:lnTo>
                      <a:pt x="296" y="298"/>
                    </a:lnTo>
                    <a:lnTo>
                      <a:pt x="292" y="301"/>
                    </a:lnTo>
                    <a:lnTo>
                      <a:pt x="296" y="303"/>
                    </a:lnTo>
                    <a:lnTo>
                      <a:pt x="325" y="319"/>
                    </a:lnTo>
                    <a:lnTo>
                      <a:pt x="321" y="333"/>
                    </a:lnTo>
                    <a:lnTo>
                      <a:pt x="315" y="362"/>
                    </a:lnTo>
                    <a:lnTo>
                      <a:pt x="319" y="371"/>
                    </a:lnTo>
                    <a:lnTo>
                      <a:pt x="342" y="442"/>
                    </a:lnTo>
                    <a:lnTo>
                      <a:pt x="315" y="506"/>
                    </a:lnTo>
                    <a:lnTo>
                      <a:pt x="307" y="508"/>
                    </a:lnTo>
                    <a:lnTo>
                      <a:pt x="206" y="547"/>
                    </a:lnTo>
                    <a:lnTo>
                      <a:pt x="202" y="535"/>
                    </a:lnTo>
                    <a:lnTo>
                      <a:pt x="194" y="502"/>
                    </a:lnTo>
                    <a:lnTo>
                      <a:pt x="158" y="521"/>
                    </a:lnTo>
                    <a:lnTo>
                      <a:pt x="144" y="529"/>
                    </a:lnTo>
                    <a:lnTo>
                      <a:pt x="86" y="562"/>
                    </a:lnTo>
                    <a:lnTo>
                      <a:pt x="82" y="564"/>
                    </a:lnTo>
                    <a:lnTo>
                      <a:pt x="78" y="562"/>
                    </a:lnTo>
                    <a:lnTo>
                      <a:pt x="60" y="547"/>
                    </a:lnTo>
                    <a:lnTo>
                      <a:pt x="17" y="508"/>
                    </a:lnTo>
                    <a:lnTo>
                      <a:pt x="17" y="506"/>
                    </a:lnTo>
                    <a:lnTo>
                      <a:pt x="23" y="469"/>
                    </a:lnTo>
                    <a:lnTo>
                      <a:pt x="31" y="397"/>
                    </a:lnTo>
                    <a:lnTo>
                      <a:pt x="14" y="370"/>
                    </a:lnTo>
                    <a:lnTo>
                      <a:pt x="15" y="301"/>
                    </a:lnTo>
                    <a:lnTo>
                      <a:pt x="15" y="282"/>
                    </a:lnTo>
                    <a:lnTo>
                      <a:pt x="15" y="261"/>
                    </a:lnTo>
                    <a:lnTo>
                      <a:pt x="15" y="251"/>
                    </a:lnTo>
                    <a:lnTo>
                      <a:pt x="0" y="241"/>
                    </a:lnTo>
                    <a:lnTo>
                      <a:pt x="37" y="204"/>
                    </a:lnTo>
                    <a:lnTo>
                      <a:pt x="72" y="169"/>
                    </a:lnTo>
                    <a:lnTo>
                      <a:pt x="93" y="187"/>
                    </a:lnTo>
                    <a:lnTo>
                      <a:pt x="183" y="157"/>
                    </a:lnTo>
                    <a:lnTo>
                      <a:pt x="198" y="130"/>
                    </a:lnTo>
                    <a:lnTo>
                      <a:pt x="183" y="58"/>
                    </a:lnTo>
                    <a:lnTo>
                      <a:pt x="274" y="0"/>
                    </a:lnTo>
                    <a:lnTo>
                      <a:pt x="292" y="76"/>
                    </a:lnTo>
                    <a:lnTo>
                      <a:pt x="321" y="190"/>
                    </a:lnTo>
                    <a:lnTo>
                      <a:pt x="352" y="185"/>
                    </a:lnTo>
                    <a:lnTo>
                      <a:pt x="358" y="198"/>
                    </a:lnTo>
                    <a:lnTo>
                      <a:pt x="374" y="224"/>
                    </a:lnTo>
                    <a:lnTo>
                      <a:pt x="374" y="226"/>
                    </a:lnTo>
                    <a:lnTo>
                      <a:pt x="391" y="2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2" name="Freeform 41">
                <a:extLst>
                  <a:ext uri="{FF2B5EF4-FFF2-40B4-BE49-F238E27FC236}">
                    <a16:creationId xmlns:a16="http://schemas.microsoft.com/office/drawing/2014/main" id="{9BFC08D9-62EF-601B-F7B9-EF6F99256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8238" y="4284663"/>
                <a:ext cx="639763" cy="969963"/>
              </a:xfrm>
              <a:custGeom>
                <a:avLst/>
                <a:gdLst>
                  <a:gd name="T0" fmla="*/ 203 w 403"/>
                  <a:gd name="T1" fmla="*/ 586 h 611"/>
                  <a:gd name="T2" fmla="*/ 212 w 403"/>
                  <a:gd name="T3" fmla="*/ 531 h 611"/>
                  <a:gd name="T4" fmla="*/ 187 w 403"/>
                  <a:gd name="T5" fmla="*/ 485 h 611"/>
                  <a:gd name="T6" fmla="*/ 181 w 403"/>
                  <a:gd name="T7" fmla="*/ 413 h 611"/>
                  <a:gd name="T8" fmla="*/ 117 w 403"/>
                  <a:gd name="T9" fmla="*/ 420 h 611"/>
                  <a:gd name="T10" fmla="*/ 86 w 403"/>
                  <a:gd name="T11" fmla="*/ 333 h 611"/>
                  <a:gd name="T12" fmla="*/ 107 w 403"/>
                  <a:gd name="T13" fmla="*/ 298 h 611"/>
                  <a:gd name="T14" fmla="*/ 119 w 403"/>
                  <a:gd name="T15" fmla="*/ 278 h 611"/>
                  <a:gd name="T16" fmla="*/ 86 w 403"/>
                  <a:gd name="T17" fmla="*/ 253 h 611"/>
                  <a:gd name="T18" fmla="*/ 80 w 403"/>
                  <a:gd name="T19" fmla="*/ 162 h 611"/>
                  <a:gd name="T20" fmla="*/ 4 w 403"/>
                  <a:gd name="T21" fmla="*/ 181 h 611"/>
                  <a:gd name="T22" fmla="*/ 24 w 403"/>
                  <a:gd name="T23" fmla="*/ 136 h 611"/>
                  <a:gd name="T24" fmla="*/ 47 w 403"/>
                  <a:gd name="T25" fmla="*/ 99 h 611"/>
                  <a:gd name="T26" fmla="*/ 61 w 403"/>
                  <a:gd name="T27" fmla="*/ 113 h 611"/>
                  <a:gd name="T28" fmla="*/ 63 w 403"/>
                  <a:gd name="T29" fmla="*/ 101 h 611"/>
                  <a:gd name="T30" fmla="*/ 70 w 403"/>
                  <a:gd name="T31" fmla="*/ 93 h 611"/>
                  <a:gd name="T32" fmla="*/ 115 w 403"/>
                  <a:gd name="T33" fmla="*/ 109 h 611"/>
                  <a:gd name="T34" fmla="*/ 133 w 403"/>
                  <a:gd name="T35" fmla="*/ 45 h 611"/>
                  <a:gd name="T36" fmla="*/ 191 w 403"/>
                  <a:gd name="T37" fmla="*/ 4 h 611"/>
                  <a:gd name="T38" fmla="*/ 203 w 403"/>
                  <a:gd name="T39" fmla="*/ 8 h 611"/>
                  <a:gd name="T40" fmla="*/ 280 w 403"/>
                  <a:gd name="T41" fmla="*/ 0 h 611"/>
                  <a:gd name="T42" fmla="*/ 280 w 403"/>
                  <a:gd name="T43" fmla="*/ 14 h 611"/>
                  <a:gd name="T44" fmla="*/ 347 w 403"/>
                  <a:gd name="T45" fmla="*/ 56 h 611"/>
                  <a:gd name="T46" fmla="*/ 331 w 403"/>
                  <a:gd name="T47" fmla="*/ 82 h 611"/>
                  <a:gd name="T48" fmla="*/ 321 w 403"/>
                  <a:gd name="T49" fmla="*/ 167 h 611"/>
                  <a:gd name="T50" fmla="*/ 306 w 403"/>
                  <a:gd name="T51" fmla="*/ 243 h 611"/>
                  <a:gd name="T52" fmla="*/ 339 w 403"/>
                  <a:gd name="T53" fmla="*/ 286 h 611"/>
                  <a:gd name="T54" fmla="*/ 362 w 403"/>
                  <a:gd name="T55" fmla="*/ 302 h 611"/>
                  <a:gd name="T56" fmla="*/ 349 w 403"/>
                  <a:gd name="T57" fmla="*/ 323 h 611"/>
                  <a:gd name="T58" fmla="*/ 292 w 403"/>
                  <a:gd name="T59" fmla="*/ 381 h 611"/>
                  <a:gd name="T60" fmla="*/ 298 w 403"/>
                  <a:gd name="T61" fmla="*/ 475 h 611"/>
                  <a:gd name="T62" fmla="*/ 302 w 403"/>
                  <a:gd name="T63" fmla="*/ 533 h 611"/>
                  <a:gd name="T64" fmla="*/ 269 w 403"/>
                  <a:gd name="T65" fmla="*/ 582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3" h="611">
                    <a:moveTo>
                      <a:pt x="230" y="611"/>
                    </a:moveTo>
                    <a:lnTo>
                      <a:pt x="203" y="586"/>
                    </a:lnTo>
                    <a:lnTo>
                      <a:pt x="207" y="562"/>
                    </a:lnTo>
                    <a:lnTo>
                      <a:pt x="212" y="531"/>
                    </a:lnTo>
                    <a:lnTo>
                      <a:pt x="214" y="510"/>
                    </a:lnTo>
                    <a:lnTo>
                      <a:pt x="187" y="485"/>
                    </a:lnTo>
                    <a:lnTo>
                      <a:pt x="205" y="446"/>
                    </a:lnTo>
                    <a:lnTo>
                      <a:pt x="181" y="413"/>
                    </a:lnTo>
                    <a:lnTo>
                      <a:pt x="138" y="418"/>
                    </a:lnTo>
                    <a:lnTo>
                      <a:pt x="117" y="420"/>
                    </a:lnTo>
                    <a:lnTo>
                      <a:pt x="86" y="395"/>
                    </a:lnTo>
                    <a:lnTo>
                      <a:pt x="86" y="333"/>
                    </a:lnTo>
                    <a:lnTo>
                      <a:pt x="131" y="309"/>
                    </a:lnTo>
                    <a:lnTo>
                      <a:pt x="107" y="298"/>
                    </a:lnTo>
                    <a:lnTo>
                      <a:pt x="115" y="286"/>
                    </a:lnTo>
                    <a:lnTo>
                      <a:pt x="119" y="278"/>
                    </a:lnTo>
                    <a:lnTo>
                      <a:pt x="88" y="255"/>
                    </a:lnTo>
                    <a:lnTo>
                      <a:pt x="86" y="253"/>
                    </a:lnTo>
                    <a:lnTo>
                      <a:pt x="84" y="204"/>
                    </a:lnTo>
                    <a:lnTo>
                      <a:pt x="80" y="162"/>
                    </a:lnTo>
                    <a:lnTo>
                      <a:pt x="61" y="167"/>
                    </a:lnTo>
                    <a:lnTo>
                      <a:pt x="4" y="181"/>
                    </a:lnTo>
                    <a:lnTo>
                      <a:pt x="0" y="150"/>
                    </a:lnTo>
                    <a:lnTo>
                      <a:pt x="24" y="136"/>
                    </a:lnTo>
                    <a:lnTo>
                      <a:pt x="18" y="119"/>
                    </a:lnTo>
                    <a:lnTo>
                      <a:pt x="47" y="99"/>
                    </a:lnTo>
                    <a:lnTo>
                      <a:pt x="57" y="113"/>
                    </a:lnTo>
                    <a:lnTo>
                      <a:pt x="61" y="113"/>
                    </a:lnTo>
                    <a:lnTo>
                      <a:pt x="64" y="109"/>
                    </a:lnTo>
                    <a:lnTo>
                      <a:pt x="63" y="101"/>
                    </a:lnTo>
                    <a:lnTo>
                      <a:pt x="66" y="97"/>
                    </a:lnTo>
                    <a:lnTo>
                      <a:pt x="70" y="93"/>
                    </a:lnTo>
                    <a:lnTo>
                      <a:pt x="99" y="103"/>
                    </a:lnTo>
                    <a:lnTo>
                      <a:pt x="115" y="109"/>
                    </a:lnTo>
                    <a:lnTo>
                      <a:pt x="154" y="101"/>
                    </a:lnTo>
                    <a:lnTo>
                      <a:pt x="133" y="45"/>
                    </a:lnTo>
                    <a:lnTo>
                      <a:pt x="185" y="8"/>
                    </a:lnTo>
                    <a:lnTo>
                      <a:pt x="191" y="4"/>
                    </a:lnTo>
                    <a:lnTo>
                      <a:pt x="199" y="6"/>
                    </a:lnTo>
                    <a:lnTo>
                      <a:pt x="203" y="8"/>
                    </a:lnTo>
                    <a:lnTo>
                      <a:pt x="234" y="21"/>
                    </a:lnTo>
                    <a:lnTo>
                      <a:pt x="280" y="0"/>
                    </a:lnTo>
                    <a:lnTo>
                      <a:pt x="280" y="14"/>
                    </a:lnTo>
                    <a:lnTo>
                      <a:pt x="280" y="14"/>
                    </a:lnTo>
                    <a:lnTo>
                      <a:pt x="343" y="55"/>
                    </a:lnTo>
                    <a:lnTo>
                      <a:pt x="347" y="56"/>
                    </a:lnTo>
                    <a:lnTo>
                      <a:pt x="347" y="64"/>
                    </a:lnTo>
                    <a:lnTo>
                      <a:pt x="331" y="82"/>
                    </a:lnTo>
                    <a:lnTo>
                      <a:pt x="339" y="125"/>
                    </a:lnTo>
                    <a:lnTo>
                      <a:pt x="321" y="167"/>
                    </a:lnTo>
                    <a:lnTo>
                      <a:pt x="317" y="177"/>
                    </a:lnTo>
                    <a:lnTo>
                      <a:pt x="306" y="243"/>
                    </a:lnTo>
                    <a:lnTo>
                      <a:pt x="335" y="259"/>
                    </a:lnTo>
                    <a:lnTo>
                      <a:pt x="339" y="286"/>
                    </a:lnTo>
                    <a:lnTo>
                      <a:pt x="341" y="296"/>
                    </a:lnTo>
                    <a:lnTo>
                      <a:pt x="362" y="302"/>
                    </a:lnTo>
                    <a:lnTo>
                      <a:pt x="403" y="309"/>
                    </a:lnTo>
                    <a:lnTo>
                      <a:pt x="349" y="323"/>
                    </a:lnTo>
                    <a:lnTo>
                      <a:pt x="339" y="327"/>
                    </a:lnTo>
                    <a:lnTo>
                      <a:pt x="292" y="381"/>
                    </a:lnTo>
                    <a:lnTo>
                      <a:pt x="294" y="401"/>
                    </a:lnTo>
                    <a:lnTo>
                      <a:pt x="298" y="475"/>
                    </a:lnTo>
                    <a:lnTo>
                      <a:pt x="300" y="524"/>
                    </a:lnTo>
                    <a:lnTo>
                      <a:pt x="302" y="533"/>
                    </a:lnTo>
                    <a:lnTo>
                      <a:pt x="302" y="537"/>
                    </a:lnTo>
                    <a:lnTo>
                      <a:pt x="269" y="582"/>
                    </a:lnTo>
                    <a:lnTo>
                      <a:pt x="230" y="6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3" name="Freeform 42">
                <a:extLst>
                  <a:ext uri="{FF2B5EF4-FFF2-40B4-BE49-F238E27FC236}">
                    <a16:creationId xmlns:a16="http://schemas.microsoft.com/office/drawing/2014/main" id="{95473E31-C42E-DB9E-7609-CAC28199F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4800" y="4300538"/>
                <a:ext cx="709613" cy="314325"/>
              </a:xfrm>
              <a:custGeom>
                <a:avLst/>
                <a:gdLst>
                  <a:gd name="T0" fmla="*/ 434 w 447"/>
                  <a:gd name="T1" fmla="*/ 82 h 198"/>
                  <a:gd name="T2" fmla="*/ 358 w 447"/>
                  <a:gd name="T3" fmla="*/ 138 h 198"/>
                  <a:gd name="T4" fmla="*/ 336 w 447"/>
                  <a:gd name="T5" fmla="*/ 154 h 198"/>
                  <a:gd name="T6" fmla="*/ 323 w 447"/>
                  <a:gd name="T7" fmla="*/ 163 h 198"/>
                  <a:gd name="T8" fmla="*/ 237 w 447"/>
                  <a:gd name="T9" fmla="*/ 157 h 198"/>
                  <a:gd name="T10" fmla="*/ 222 w 447"/>
                  <a:gd name="T11" fmla="*/ 175 h 198"/>
                  <a:gd name="T12" fmla="*/ 214 w 447"/>
                  <a:gd name="T13" fmla="*/ 130 h 198"/>
                  <a:gd name="T14" fmla="*/ 187 w 447"/>
                  <a:gd name="T15" fmla="*/ 155 h 198"/>
                  <a:gd name="T16" fmla="*/ 175 w 447"/>
                  <a:gd name="T17" fmla="*/ 169 h 198"/>
                  <a:gd name="T18" fmla="*/ 171 w 447"/>
                  <a:gd name="T19" fmla="*/ 173 h 198"/>
                  <a:gd name="T20" fmla="*/ 157 w 447"/>
                  <a:gd name="T21" fmla="*/ 157 h 198"/>
                  <a:gd name="T22" fmla="*/ 152 w 447"/>
                  <a:gd name="T23" fmla="*/ 161 h 198"/>
                  <a:gd name="T24" fmla="*/ 113 w 447"/>
                  <a:gd name="T25" fmla="*/ 183 h 198"/>
                  <a:gd name="T26" fmla="*/ 107 w 447"/>
                  <a:gd name="T27" fmla="*/ 171 h 198"/>
                  <a:gd name="T28" fmla="*/ 66 w 447"/>
                  <a:gd name="T29" fmla="*/ 198 h 198"/>
                  <a:gd name="T30" fmla="*/ 50 w 447"/>
                  <a:gd name="T31" fmla="*/ 183 h 198"/>
                  <a:gd name="T32" fmla="*/ 35 w 447"/>
                  <a:gd name="T33" fmla="*/ 167 h 198"/>
                  <a:gd name="T34" fmla="*/ 29 w 447"/>
                  <a:gd name="T35" fmla="*/ 163 h 198"/>
                  <a:gd name="T36" fmla="*/ 33 w 447"/>
                  <a:gd name="T37" fmla="*/ 132 h 198"/>
                  <a:gd name="T38" fmla="*/ 35 w 447"/>
                  <a:gd name="T39" fmla="*/ 120 h 198"/>
                  <a:gd name="T40" fmla="*/ 35 w 447"/>
                  <a:gd name="T41" fmla="*/ 120 h 198"/>
                  <a:gd name="T42" fmla="*/ 10 w 447"/>
                  <a:gd name="T43" fmla="*/ 72 h 198"/>
                  <a:gd name="T44" fmla="*/ 0 w 447"/>
                  <a:gd name="T45" fmla="*/ 37 h 198"/>
                  <a:gd name="T46" fmla="*/ 41 w 447"/>
                  <a:gd name="T47" fmla="*/ 46 h 198"/>
                  <a:gd name="T48" fmla="*/ 80 w 447"/>
                  <a:gd name="T49" fmla="*/ 82 h 198"/>
                  <a:gd name="T50" fmla="*/ 82 w 447"/>
                  <a:gd name="T51" fmla="*/ 85 h 198"/>
                  <a:gd name="T52" fmla="*/ 80 w 447"/>
                  <a:gd name="T53" fmla="*/ 52 h 198"/>
                  <a:gd name="T54" fmla="*/ 78 w 447"/>
                  <a:gd name="T55" fmla="*/ 29 h 198"/>
                  <a:gd name="T56" fmla="*/ 115 w 447"/>
                  <a:gd name="T57" fmla="*/ 23 h 198"/>
                  <a:gd name="T58" fmla="*/ 124 w 447"/>
                  <a:gd name="T59" fmla="*/ 21 h 198"/>
                  <a:gd name="T60" fmla="*/ 138 w 447"/>
                  <a:gd name="T61" fmla="*/ 29 h 198"/>
                  <a:gd name="T62" fmla="*/ 157 w 447"/>
                  <a:gd name="T63" fmla="*/ 41 h 198"/>
                  <a:gd name="T64" fmla="*/ 194 w 447"/>
                  <a:gd name="T65" fmla="*/ 45 h 198"/>
                  <a:gd name="T66" fmla="*/ 224 w 447"/>
                  <a:gd name="T67" fmla="*/ 48 h 198"/>
                  <a:gd name="T68" fmla="*/ 237 w 447"/>
                  <a:gd name="T69" fmla="*/ 60 h 198"/>
                  <a:gd name="T70" fmla="*/ 284 w 447"/>
                  <a:gd name="T71" fmla="*/ 97 h 198"/>
                  <a:gd name="T72" fmla="*/ 286 w 447"/>
                  <a:gd name="T73" fmla="*/ 97 h 198"/>
                  <a:gd name="T74" fmla="*/ 307 w 447"/>
                  <a:gd name="T75" fmla="*/ 85 h 198"/>
                  <a:gd name="T76" fmla="*/ 307 w 447"/>
                  <a:gd name="T77" fmla="*/ 85 h 198"/>
                  <a:gd name="T78" fmla="*/ 288 w 447"/>
                  <a:gd name="T79" fmla="*/ 46 h 198"/>
                  <a:gd name="T80" fmla="*/ 282 w 447"/>
                  <a:gd name="T81" fmla="*/ 37 h 198"/>
                  <a:gd name="T82" fmla="*/ 278 w 447"/>
                  <a:gd name="T83" fmla="*/ 29 h 198"/>
                  <a:gd name="T84" fmla="*/ 319 w 447"/>
                  <a:gd name="T85" fmla="*/ 11 h 198"/>
                  <a:gd name="T86" fmla="*/ 397 w 447"/>
                  <a:gd name="T87" fmla="*/ 2 h 198"/>
                  <a:gd name="T88" fmla="*/ 420 w 447"/>
                  <a:gd name="T89" fmla="*/ 0 h 198"/>
                  <a:gd name="T90" fmla="*/ 426 w 447"/>
                  <a:gd name="T91" fmla="*/ 11 h 198"/>
                  <a:gd name="T92" fmla="*/ 436 w 447"/>
                  <a:gd name="T93" fmla="*/ 27 h 198"/>
                  <a:gd name="T94" fmla="*/ 447 w 447"/>
                  <a:gd name="T95" fmla="*/ 48 h 198"/>
                  <a:gd name="T96" fmla="*/ 434 w 447"/>
                  <a:gd name="T97" fmla="*/ 8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7" h="198">
                    <a:moveTo>
                      <a:pt x="434" y="82"/>
                    </a:moveTo>
                    <a:lnTo>
                      <a:pt x="358" y="138"/>
                    </a:lnTo>
                    <a:lnTo>
                      <a:pt x="336" y="154"/>
                    </a:lnTo>
                    <a:lnTo>
                      <a:pt x="323" y="163"/>
                    </a:lnTo>
                    <a:lnTo>
                      <a:pt x="237" y="157"/>
                    </a:lnTo>
                    <a:lnTo>
                      <a:pt x="222" y="175"/>
                    </a:lnTo>
                    <a:lnTo>
                      <a:pt x="214" y="130"/>
                    </a:lnTo>
                    <a:lnTo>
                      <a:pt x="187" y="155"/>
                    </a:lnTo>
                    <a:lnTo>
                      <a:pt x="175" y="169"/>
                    </a:lnTo>
                    <a:lnTo>
                      <a:pt x="171" y="173"/>
                    </a:lnTo>
                    <a:lnTo>
                      <a:pt x="157" y="157"/>
                    </a:lnTo>
                    <a:lnTo>
                      <a:pt x="152" y="161"/>
                    </a:lnTo>
                    <a:lnTo>
                      <a:pt x="113" y="183"/>
                    </a:lnTo>
                    <a:lnTo>
                      <a:pt x="107" y="171"/>
                    </a:lnTo>
                    <a:lnTo>
                      <a:pt x="66" y="198"/>
                    </a:lnTo>
                    <a:lnTo>
                      <a:pt x="50" y="183"/>
                    </a:lnTo>
                    <a:lnTo>
                      <a:pt x="35" y="167"/>
                    </a:lnTo>
                    <a:lnTo>
                      <a:pt x="29" y="163"/>
                    </a:lnTo>
                    <a:lnTo>
                      <a:pt x="33" y="132"/>
                    </a:lnTo>
                    <a:lnTo>
                      <a:pt x="35" y="120"/>
                    </a:lnTo>
                    <a:lnTo>
                      <a:pt x="35" y="120"/>
                    </a:lnTo>
                    <a:lnTo>
                      <a:pt x="10" y="72"/>
                    </a:lnTo>
                    <a:lnTo>
                      <a:pt x="0" y="37"/>
                    </a:lnTo>
                    <a:lnTo>
                      <a:pt x="41" y="46"/>
                    </a:lnTo>
                    <a:lnTo>
                      <a:pt x="80" y="82"/>
                    </a:lnTo>
                    <a:lnTo>
                      <a:pt x="82" y="85"/>
                    </a:lnTo>
                    <a:lnTo>
                      <a:pt x="80" y="52"/>
                    </a:lnTo>
                    <a:lnTo>
                      <a:pt x="78" y="29"/>
                    </a:lnTo>
                    <a:lnTo>
                      <a:pt x="115" y="23"/>
                    </a:lnTo>
                    <a:lnTo>
                      <a:pt x="124" y="21"/>
                    </a:lnTo>
                    <a:lnTo>
                      <a:pt x="138" y="29"/>
                    </a:lnTo>
                    <a:lnTo>
                      <a:pt x="157" y="41"/>
                    </a:lnTo>
                    <a:lnTo>
                      <a:pt x="194" y="45"/>
                    </a:lnTo>
                    <a:lnTo>
                      <a:pt x="224" y="48"/>
                    </a:lnTo>
                    <a:lnTo>
                      <a:pt x="237" y="60"/>
                    </a:lnTo>
                    <a:lnTo>
                      <a:pt x="284" y="97"/>
                    </a:lnTo>
                    <a:lnTo>
                      <a:pt x="286" y="97"/>
                    </a:lnTo>
                    <a:lnTo>
                      <a:pt x="307" y="85"/>
                    </a:lnTo>
                    <a:lnTo>
                      <a:pt x="307" y="85"/>
                    </a:lnTo>
                    <a:lnTo>
                      <a:pt x="288" y="46"/>
                    </a:lnTo>
                    <a:lnTo>
                      <a:pt x="282" y="37"/>
                    </a:lnTo>
                    <a:lnTo>
                      <a:pt x="278" y="29"/>
                    </a:lnTo>
                    <a:lnTo>
                      <a:pt x="319" y="11"/>
                    </a:lnTo>
                    <a:lnTo>
                      <a:pt x="397" y="2"/>
                    </a:lnTo>
                    <a:lnTo>
                      <a:pt x="420" y="0"/>
                    </a:lnTo>
                    <a:lnTo>
                      <a:pt x="426" y="11"/>
                    </a:lnTo>
                    <a:lnTo>
                      <a:pt x="436" y="27"/>
                    </a:lnTo>
                    <a:lnTo>
                      <a:pt x="447" y="48"/>
                    </a:lnTo>
                    <a:lnTo>
                      <a:pt x="434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4" name="Freeform 43">
                <a:extLst>
                  <a:ext uri="{FF2B5EF4-FFF2-40B4-BE49-F238E27FC236}">
                    <a16:creationId xmlns:a16="http://schemas.microsoft.com/office/drawing/2014/main" id="{E68E95F4-E5FA-DDB1-2B73-2EC680C405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9750" y="3246438"/>
                <a:ext cx="1160463" cy="473075"/>
              </a:xfrm>
              <a:custGeom>
                <a:avLst/>
                <a:gdLst>
                  <a:gd name="T0" fmla="*/ 570 w 731"/>
                  <a:gd name="T1" fmla="*/ 103 h 298"/>
                  <a:gd name="T2" fmla="*/ 556 w 731"/>
                  <a:gd name="T3" fmla="*/ 98 h 298"/>
                  <a:gd name="T4" fmla="*/ 523 w 731"/>
                  <a:gd name="T5" fmla="*/ 84 h 298"/>
                  <a:gd name="T6" fmla="*/ 476 w 731"/>
                  <a:gd name="T7" fmla="*/ 64 h 298"/>
                  <a:gd name="T8" fmla="*/ 457 w 731"/>
                  <a:gd name="T9" fmla="*/ 12 h 298"/>
                  <a:gd name="T10" fmla="*/ 441 w 731"/>
                  <a:gd name="T11" fmla="*/ 6 h 298"/>
                  <a:gd name="T12" fmla="*/ 422 w 731"/>
                  <a:gd name="T13" fmla="*/ 0 h 298"/>
                  <a:gd name="T14" fmla="*/ 404 w 731"/>
                  <a:gd name="T15" fmla="*/ 61 h 298"/>
                  <a:gd name="T16" fmla="*/ 368 w 731"/>
                  <a:gd name="T17" fmla="*/ 55 h 298"/>
                  <a:gd name="T18" fmla="*/ 360 w 731"/>
                  <a:gd name="T19" fmla="*/ 20 h 298"/>
                  <a:gd name="T20" fmla="*/ 200 w 731"/>
                  <a:gd name="T21" fmla="*/ 39 h 298"/>
                  <a:gd name="T22" fmla="*/ 251 w 731"/>
                  <a:gd name="T23" fmla="*/ 94 h 298"/>
                  <a:gd name="T24" fmla="*/ 262 w 731"/>
                  <a:gd name="T25" fmla="*/ 107 h 298"/>
                  <a:gd name="T26" fmla="*/ 220 w 731"/>
                  <a:gd name="T27" fmla="*/ 113 h 298"/>
                  <a:gd name="T28" fmla="*/ 177 w 731"/>
                  <a:gd name="T29" fmla="*/ 121 h 298"/>
                  <a:gd name="T30" fmla="*/ 113 w 731"/>
                  <a:gd name="T31" fmla="*/ 107 h 298"/>
                  <a:gd name="T32" fmla="*/ 0 w 731"/>
                  <a:gd name="T33" fmla="*/ 206 h 298"/>
                  <a:gd name="T34" fmla="*/ 93 w 731"/>
                  <a:gd name="T35" fmla="*/ 298 h 298"/>
                  <a:gd name="T36" fmla="*/ 97 w 731"/>
                  <a:gd name="T37" fmla="*/ 298 h 298"/>
                  <a:gd name="T38" fmla="*/ 142 w 731"/>
                  <a:gd name="T39" fmla="*/ 280 h 298"/>
                  <a:gd name="T40" fmla="*/ 163 w 731"/>
                  <a:gd name="T41" fmla="*/ 273 h 298"/>
                  <a:gd name="T42" fmla="*/ 245 w 731"/>
                  <a:gd name="T43" fmla="*/ 242 h 298"/>
                  <a:gd name="T44" fmla="*/ 262 w 731"/>
                  <a:gd name="T45" fmla="*/ 236 h 298"/>
                  <a:gd name="T46" fmla="*/ 375 w 731"/>
                  <a:gd name="T47" fmla="*/ 247 h 298"/>
                  <a:gd name="T48" fmla="*/ 399 w 731"/>
                  <a:gd name="T49" fmla="*/ 238 h 298"/>
                  <a:gd name="T50" fmla="*/ 441 w 731"/>
                  <a:gd name="T51" fmla="*/ 218 h 298"/>
                  <a:gd name="T52" fmla="*/ 523 w 731"/>
                  <a:gd name="T53" fmla="*/ 183 h 298"/>
                  <a:gd name="T54" fmla="*/ 611 w 731"/>
                  <a:gd name="T55" fmla="*/ 142 h 298"/>
                  <a:gd name="T56" fmla="*/ 570 w 731"/>
                  <a:gd name="T57" fmla="*/ 103 h 298"/>
                  <a:gd name="T58" fmla="*/ 716 w 731"/>
                  <a:gd name="T59" fmla="*/ 152 h 298"/>
                  <a:gd name="T60" fmla="*/ 626 w 731"/>
                  <a:gd name="T61" fmla="*/ 222 h 298"/>
                  <a:gd name="T62" fmla="*/ 595 w 731"/>
                  <a:gd name="T63" fmla="*/ 210 h 298"/>
                  <a:gd name="T64" fmla="*/ 560 w 731"/>
                  <a:gd name="T65" fmla="*/ 240 h 298"/>
                  <a:gd name="T66" fmla="*/ 570 w 731"/>
                  <a:gd name="T67" fmla="*/ 265 h 298"/>
                  <a:gd name="T68" fmla="*/ 585 w 731"/>
                  <a:gd name="T69" fmla="*/ 294 h 298"/>
                  <a:gd name="T70" fmla="*/ 642 w 731"/>
                  <a:gd name="T71" fmla="*/ 286 h 298"/>
                  <a:gd name="T72" fmla="*/ 654 w 731"/>
                  <a:gd name="T73" fmla="*/ 255 h 298"/>
                  <a:gd name="T74" fmla="*/ 667 w 731"/>
                  <a:gd name="T75" fmla="*/ 257 h 298"/>
                  <a:gd name="T76" fmla="*/ 731 w 731"/>
                  <a:gd name="T77" fmla="*/ 193 h 298"/>
                  <a:gd name="T78" fmla="*/ 716 w 731"/>
                  <a:gd name="T79" fmla="*/ 152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31" h="298">
                    <a:moveTo>
                      <a:pt x="570" y="103"/>
                    </a:moveTo>
                    <a:lnTo>
                      <a:pt x="556" y="98"/>
                    </a:lnTo>
                    <a:lnTo>
                      <a:pt x="523" y="84"/>
                    </a:lnTo>
                    <a:lnTo>
                      <a:pt x="476" y="64"/>
                    </a:lnTo>
                    <a:lnTo>
                      <a:pt x="457" y="12"/>
                    </a:lnTo>
                    <a:lnTo>
                      <a:pt x="441" y="6"/>
                    </a:lnTo>
                    <a:lnTo>
                      <a:pt x="422" y="0"/>
                    </a:lnTo>
                    <a:lnTo>
                      <a:pt x="404" y="61"/>
                    </a:lnTo>
                    <a:lnTo>
                      <a:pt x="368" y="55"/>
                    </a:lnTo>
                    <a:lnTo>
                      <a:pt x="360" y="20"/>
                    </a:lnTo>
                    <a:lnTo>
                      <a:pt x="200" y="39"/>
                    </a:lnTo>
                    <a:lnTo>
                      <a:pt x="251" y="94"/>
                    </a:lnTo>
                    <a:lnTo>
                      <a:pt x="262" y="107"/>
                    </a:lnTo>
                    <a:lnTo>
                      <a:pt x="220" y="113"/>
                    </a:lnTo>
                    <a:lnTo>
                      <a:pt x="177" y="121"/>
                    </a:lnTo>
                    <a:lnTo>
                      <a:pt x="113" y="107"/>
                    </a:lnTo>
                    <a:lnTo>
                      <a:pt x="0" y="206"/>
                    </a:lnTo>
                    <a:lnTo>
                      <a:pt x="93" y="298"/>
                    </a:lnTo>
                    <a:lnTo>
                      <a:pt x="97" y="298"/>
                    </a:lnTo>
                    <a:lnTo>
                      <a:pt x="142" y="280"/>
                    </a:lnTo>
                    <a:lnTo>
                      <a:pt x="163" y="273"/>
                    </a:lnTo>
                    <a:lnTo>
                      <a:pt x="245" y="242"/>
                    </a:lnTo>
                    <a:lnTo>
                      <a:pt x="262" y="236"/>
                    </a:lnTo>
                    <a:lnTo>
                      <a:pt x="375" y="247"/>
                    </a:lnTo>
                    <a:lnTo>
                      <a:pt x="399" y="238"/>
                    </a:lnTo>
                    <a:lnTo>
                      <a:pt x="441" y="218"/>
                    </a:lnTo>
                    <a:lnTo>
                      <a:pt x="523" y="183"/>
                    </a:lnTo>
                    <a:lnTo>
                      <a:pt x="611" y="142"/>
                    </a:lnTo>
                    <a:lnTo>
                      <a:pt x="570" y="103"/>
                    </a:lnTo>
                    <a:close/>
                    <a:moveTo>
                      <a:pt x="716" y="152"/>
                    </a:moveTo>
                    <a:lnTo>
                      <a:pt x="626" y="222"/>
                    </a:lnTo>
                    <a:lnTo>
                      <a:pt x="595" y="210"/>
                    </a:lnTo>
                    <a:lnTo>
                      <a:pt x="560" y="240"/>
                    </a:lnTo>
                    <a:lnTo>
                      <a:pt x="570" y="265"/>
                    </a:lnTo>
                    <a:lnTo>
                      <a:pt x="585" y="294"/>
                    </a:lnTo>
                    <a:lnTo>
                      <a:pt x="642" y="286"/>
                    </a:lnTo>
                    <a:lnTo>
                      <a:pt x="654" y="255"/>
                    </a:lnTo>
                    <a:lnTo>
                      <a:pt x="667" y="257"/>
                    </a:lnTo>
                    <a:lnTo>
                      <a:pt x="731" y="193"/>
                    </a:lnTo>
                    <a:lnTo>
                      <a:pt x="716" y="1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5" name="Freeform 44">
                <a:extLst>
                  <a:ext uri="{FF2B5EF4-FFF2-40B4-BE49-F238E27FC236}">
                    <a16:creationId xmlns:a16="http://schemas.microsoft.com/office/drawing/2014/main" id="{CD0F55BC-6BA8-E536-2742-40B463CB9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2890838"/>
                <a:ext cx="557213" cy="276225"/>
              </a:xfrm>
              <a:custGeom>
                <a:avLst/>
                <a:gdLst>
                  <a:gd name="T0" fmla="*/ 73 w 180"/>
                  <a:gd name="T1" fmla="*/ 89 h 89"/>
                  <a:gd name="T2" fmla="*/ 73 w 180"/>
                  <a:gd name="T3" fmla="*/ 89 h 89"/>
                  <a:gd name="T4" fmla="*/ 0 w 180"/>
                  <a:gd name="T5" fmla="*/ 83 h 89"/>
                  <a:gd name="T6" fmla="*/ 0 w 180"/>
                  <a:gd name="T7" fmla="*/ 82 h 89"/>
                  <a:gd name="T8" fmla="*/ 0 w 180"/>
                  <a:gd name="T9" fmla="*/ 64 h 89"/>
                  <a:gd name="T10" fmla="*/ 0 w 180"/>
                  <a:gd name="T11" fmla="*/ 63 h 89"/>
                  <a:gd name="T12" fmla="*/ 93 w 180"/>
                  <a:gd name="T13" fmla="*/ 52 h 89"/>
                  <a:gd name="T14" fmla="*/ 165 w 180"/>
                  <a:gd name="T15" fmla="*/ 0 h 89"/>
                  <a:gd name="T16" fmla="*/ 166 w 180"/>
                  <a:gd name="T17" fmla="*/ 0 h 89"/>
                  <a:gd name="T18" fmla="*/ 178 w 180"/>
                  <a:gd name="T19" fmla="*/ 8 h 89"/>
                  <a:gd name="T20" fmla="*/ 178 w 180"/>
                  <a:gd name="T21" fmla="*/ 8 h 89"/>
                  <a:gd name="T22" fmla="*/ 172 w 180"/>
                  <a:gd name="T23" fmla="*/ 26 h 89"/>
                  <a:gd name="T24" fmla="*/ 180 w 180"/>
                  <a:gd name="T25" fmla="*/ 38 h 89"/>
                  <a:gd name="T26" fmla="*/ 180 w 180"/>
                  <a:gd name="T27" fmla="*/ 38 h 89"/>
                  <a:gd name="T28" fmla="*/ 173 w 180"/>
                  <a:gd name="T29" fmla="*/ 79 h 89"/>
                  <a:gd name="T30" fmla="*/ 173 w 180"/>
                  <a:gd name="T31" fmla="*/ 79 h 89"/>
                  <a:gd name="T32" fmla="*/ 73 w 180"/>
                  <a:gd name="T33" fmla="*/ 89 h 89"/>
                  <a:gd name="T34" fmla="*/ 73 w 180"/>
                  <a:gd name="T3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0" h="89">
                    <a:moveTo>
                      <a:pt x="73" y="89"/>
                    </a:moveTo>
                    <a:cubicBezTo>
                      <a:pt x="73" y="89"/>
                      <a:pt x="73" y="89"/>
                      <a:pt x="73" y="8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3"/>
                      <a:pt x="0" y="82"/>
                      <a:pt x="0" y="8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8" y="8"/>
                      <a:pt x="178" y="8"/>
                      <a:pt x="178" y="8"/>
                    </a:cubicBezTo>
                    <a:cubicBezTo>
                      <a:pt x="178" y="8"/>
                      <a:pt x="178" y="8"/>
                      <a:pt x="178" y="8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73" y="79"/>
                      <a:pt x="173" y="79"/>
                      <a:pt x="173" y="79"/>
                    </a:cubicBezTo>
                    <a:cubicBezTo>
                      <a:pt x="173" y="79"/>
                      <a:pt x="173" y="79"/>
                      <a:pt x="173" y="79"/>
                    </a:cubicBezTo>
                    <a:cubicBezTo>
                      <a:pt x="73" y="89"/>
                      <a:pt x="73" y="89"/>
                      <a:pt x="73" y="89"/>
                    </a:cubicBezTo>
                    <a:cubicBezTo>
                      <a:pt x="73" y="89"/>
                      <a:pt x="73" y="89"/>
                      <a:pt x="73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6" name="Freeform 45">
                <a:extLst>
                  <a:ext uri="{FF2B5EF4-FFF2-40B4-BE49-F238E27FC236}">
                    <a16:creationId xmlns:a16="http://schemas.microsoft.com/office/drawing/2014/main" id="{CC51CAC4-5FE5-A35F-D4B4-1F11760BC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6575" y="3243263"/>
                <a:ext cx="973138" cy="479425"/>
              </a:xfrm>
              <a:custGeom>
                <a:avLst/>
                <a:gdLst>
                  <a:gd name="T0" fmla="*/ 51 w 315"/>
                  <a:gd name="T1" fmla="*/ 155 h 155"/>
                  <a:gd name="T2" fmla="*/ 49 w 315"/>
                  <a:gd name="T3" fmla="*/ 155 h 155"/>
                  <a:gd name="T4" fmla="*/ 49 w 315"/>
                  <a:gd name="T5" fmla="*/ 155 h 155"/>
                  <a:gd name="T6" fmla="*/ 1 w 315"/>
                  <a:gd name="T7" fmla="*/ 108 h 155"/>
                  <a:gd name="T8" fmla="*/ 0 w 315"/>
                  <a:gd name="T9" fmla="*/ 107 h 155"/>
                  <a:gd name="T10" fmla="*/ 1 w 315"/>
                  <a:gd name="T11" fmla="*/ 107 h 155"/>
                  <a:gd name="T12" fmla="*/ 59 w 315"/>
                  <a:gd name="T13" fmla="*/ 55 h 155"/>
                  <a:gd name="T14" fmla="*/ 59 w 315"/>
                  <a:gd name="T15" fmla="*/ 55 h 155"/>
                  <a:gd name="T16" fmla="*/ 92 w 315"/>
                  <a:gd name="T17" fmla="*/ 63 h 155"/>
                  <a:gd name="T18" fmla="*/ 114 w 315"/>
                  <a:gd name="T19" fmla="*/ 59 h 155"/>
                  <a:gd name="T20" fmla="*/ 135 w 315"/>
                  <a:gd name="T21" fmla="*/ 55 h 155"/>
                  <a:gd name="T22" fmla="*/ 130 w 315"/>
                  <a:gd name="T23" fmla="*/ 49 h 155"/>
                  <a:gd name="T24" fmla="*/ 103 w 315"/>
                  <a:gd name="T25" fmla="*/ 22 h 155"/>
                  <a:gd name="T26" fmla="*/ 103 w 315"/>
                  <a:gd name="T27" fmla="*/ 21 h 155"/>
                  <a:gd name="T28" fmla="*/ 104 w 315"/>
                  <a:gd name="T29" fmla="*/ 21 h 155"/>
                  <a:gd name="T30" fmla="*/ 186 w 315"/>
                  <a:gd name="T31" fmla="*/ 11 h 155"/>
                  <a:gd name="T32" fmla="*/ 187 w 315"/>
                  <a:gd name="T33" fmla="*/ 11 h 155"/>
                  <a:gd name="T34" fmla="*/ 191 w 315"/>
                  <a:gd name="T35" fmla="*/ 29 h 155"/>
                  <a:gd name="T36" fmla="*/ 208 w 315"/>
                  <a:gd name="T37" fmla="*/ 31 h 155"/>
                  <a:gd name="T38" fmla="*/ 218 w 315"/>
                  <a:gd name="T39" fmla="*/ 1 h 155"/>
                  <a:gd name="T40" fmla="*/ 218 w 315"/>
                  <a:gd name="T41" fmla="*/ 0 h 155"/>
                  <a:gd name="T42" fmla="*/ 219 w 315"/>
                  <a:gd name="T43" fmla="*/ 0 h 155"/>
                  <a:gd name="T44" fmla="*/ 228 w 315"/>
                  <a:gd name="T45" fmla="*/ 4 h 155"/>
                  <a:gd name="T46" fmla="*/ 237 w 315"/>
                  <a:gd name="T47" fmla="*/ 7 h 155"/>
                  <a:gd name="T48" fmla="*/ 237 w 315"/>
                  <a:gd name="T49" fmla="*/ 7 h 155"/>
                  <a:gd name="T50" fmla="*/ 247 w 315"/>
                  <a:gd name="T51" fmla="*/ 34 h 155"/>
                  <a:gd name="T52" fmla="*/ 270 w 315"/>
                  <a:gd name="T53" fmla="*/ 44 h 155"/>
                  <a:gd name="T54" fmla="*/ 287 w 315"/>
                  <a:gd name="T55" fmla="*/ 51 h 155"/>
                  <a:gd name="T56" fmla="*/ 294 w 315"/>
                  <a:gd name="T57" fmla="*/ 54 h 155"/>
                  <a:gd name="T58" fmla="*/ 294 w 315"/>
                  <a:gd name="T59" fmla="*/ 54 h 155"/>
                  <a:gd name="T60" fmla="*/ 315 w 315"/>
                  <a:gd name="T61" fmla="*/ 73 h 155"/>
                  <a:gd name="T62" fmla="*/ 315 w 315"/>
                  <a:gd name="T63" fmla="*/ 74 h 155"/>
                  <a:gd name="T64" fmla="*/ 315 w 315"/>
                  <a:gd name="T65" fmla="*/ 74 h 155"/>
                  <a:gd name="T66" fmla="*/ 271 w 315"/>
                  <a:gd name="T67" fmla="*/ 96 h 155"/>
                  <a:gd name="T68" fmla="*/ 194 w 315"/>
                  <a:gd name="T69" fmla="*/ 128 h 155"/>
                  <a:gd name="T70" fmla="*/ 194 w 315"/>
                  <a:gd name="T71" fmla="*/ 128 h 155"/>
                  <a:gd name="T72" fmla="*/ 136 w 315"/>
                  <a:gd name="T73" fmla="*/ 123 h 155"/>
                  <a:gd name="T74" fmla="*/ 127 w 315"/>
                  <a:gd name="T75" fmla="*/ 126 h 155"/>
                  <a:gd name="T76" fmla="*/ 85 w 315"/>
                  <a:gd name="T77" fmla="*/ 142 h 155"/>
                  <a:gd name="T78" fmla="*/ 74 w 315"/>
                  <a:gd name="T79" fmla="*/ 146 h 155"/>
                  <a:gd name="T80" fmla="*/ 51 w 315"/>
                  <a:gd name="T81" fmla="*/ 155 h 155"/>
                  <a:gd name="T82" fmla="*/ 51 w 315"/>
                  <a:gd name="T83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5" h="155">
                    <a:moveTo>
                      <a:pt x="51" y="155"/>
                    </a:moveTo>
                    <a:cubicBezTo>
                      <a:pt x="49" y="155"/>
                      <a:pt x="49" y="155"/>
                      <a:pt x="49" y="155"/>
                    </a:cubicBezTo>
                    <a:cubicBezTo>
                      <a:pt x="49" y="155"/>
                      <a:pt x="49" y="155"/>
                      <a:pt x="49" y="155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7"/>
                      <a:pt x="0" y="107"/>
                      <a:pt x="1" y="107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114" y="59"/>
                      <a:pt x="114" y="59"/>
                      <a:pt x="114" y="59"/>
                    </a:cubicBezTo>
                    <a:cubicBezTo>
                      <a:pt x="135" y="55"/>
                      <a:pt x="135" y="55"/>
                      <a:pt x="135" y="55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3" y="21"/>
                      <a:pt x="103" y="21"/>
                      <a:pt x="104" y="21"/>
                    </a:cubicBezTo>
                    <a:cubicBezTo>
                      <a:pt x="186" y="11"/>
                      <a:pt x="186" y="11"/>
                      <a:pt x="186" y="11"/>
                    </a:cubicBezTo>
                    <a:cubicBezTo>
                      <a:pt x="186" y="11"/>
                      <a:pt x="187" y="11"/>
                      <a:pt x="187" y="11"/>
                    </a:cubicBezTo>
                    <a:cubicBezTo>
                      <a:pt x="191" y="29"/>
                      <a:pt x="191" y="29"/>
                      <a:pt x="191" y="29"/>
                    </a:cubicBezTo>
                    <a:cubicBezTo>
                      <a:pt x="208" y="31"/>
                      <a:pt x="208" y="31"/>
                      <a:pt x="208" y="3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0"/>
                    </a:cubicBezTo>
                    <a:cubicBezTo>
                      <a:pt x="218" y="0"/>
                      <a:pt x="218" y="0"/>
                      <a:pt x="219" y="0"/>
                    </a:cubicBezTo>
                    <a:cubicBezTo>
                      <a:pt x="228" y="4"/>
                      <a:pt x="228" y="4"/>
                      <a:pt x="228" y="4"/>
                    </a:cubicBezTo>
                    <a:cubicBezTo>
                      <a:pt x="237" y="7"/>
                      <a:pt x="237" y="7"/>
                      <a:pt x="237" y="7"/>
                    </a:cubicBezTo>
                    <a:cubicBezTo>
                      <a:pt x="237" y="7"/>
                      <a:pt x="237" y="7"/>
                      <a:pt x="237" y="7"/>
                    </a:cubicBezTo>
                    <a:cubicBezTo>
                      <a:pt x="247" y="34"/>
                      <a:pt x="247" y="34"/>
                      <a:pt x="247" y="34"/>
                    </a:cubicBezTo>
                    <a:cubicBezTo>
                      <a:pt x="270" y="44"/>
                      <a:pt x="270" y="44"/>
                      <a:pt x="270" y="44"/>
                    </a:cubicBezTo>
                    <a:cubicBezTo>
                      <a:pt x="287" y="51"/>
                      <a:pt x="287" y="51"/>
                      <a:pt x="287" y="51"/>
                    </a:cubicBezTo>
                    <a:cubicBezTo>
                      <a:pt x="294" y="54"/>
                      <a:pt x="294" y="54"/>
                      <a:pt x="294" y="54"/>
                    </a:cubicBezTo>
                    <a:cubicBezTo>
                      <a:pt x="294" y="54"/>
                      <a:pt x="294" y="54"/>
                      <a:pt x="294" y="54"/>
                    </a:cubicBezTo>
                    <a:cubicBezTo>
                      <a:pt x="315" y="73"/>
                      <a:pt x="315" y="73"/>
                      <a:pt x="315" y="73"/>
                    </a:cubicBezTo>
                    <a:cubicBezTo>
                      <a:pt x="315" y="73"/>
                      <a:pt x="315" y="74"/>
                      <a:pt x="315" y="74"/>
                    </a:cubicBezTo>
                    <a:cubicBezTo>
                      <a:pt x="315" y="74"/>
                      <a:pt x="315" y="74"/>
                      <a:pt x="315" y="74"/>
                    </a:cubicBezTo>
                    <a:cubicBezTo>
                      <a:pt x="271" y="96"/>
                      <a:pt x="271" y="96"/>
                      <a:pt x="271" y="96"/>
                    </a:cubicBezTo>
                    <a:cubicBezTo>
                      <a:pt x="194" y="128"/>
                      <a:pt x="194" y="128"/>
                      <a:pt x="194" y="128"/>
                    </a:cubicBezTo>
                    <a:cubicBezTo>
                      <a:pt x="194" y="128"/>
                      <a:pt x="194" y="128"/>
                      <a:pt x="194" y="128"/>
                    </a:cubicBezTo>
                    <a:cubicBezTo>
                      <a:pt x="136" y="123"/>
                      <a:pt x="136" y="123"/>
                      <a:pt x="136" y="12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74" y="146"/>
                      <a:pt x="74" y="146"/>
                      <a:pt x="74" y="146"/>
                    </a:cubicBezTo>
                    <a:cubicBezTo>
                      <a:pt x="51" y="155"/>
                      <a:pt x="51" y="155"/>
                      <a:pt x="51" y="155"/>
                    </a:cubicBezTo>
                    <a:cubicBezTo>
                      <a:pt x="51" y="155"/>
                      <a:pt x="51" y="155"/>
                      <a:pt x="51" y="155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7" name="Freeform 46">
                <a:extLst>
                  <a:ext uri="{FF2B5EF4-FFF2-40B4-BE49-F238E27FC236}">
                    <a16:creationId xmlns:a16="http://schemas.microsoft.com/office/drawing/2014/main" id="{398E6231-36EB-02DD-196F-EA65F7281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413" y="9525"/>
                <a:ext cx="3886200" cy="4124325"/>
              </a:xfrm>
              <a:custGeom>
                <a:avLst/>
                <a:gdLst>
                  <a:gd name="T0" fmla="*/ 81 w 1258"/>
                  <a:gd name="T1" fmla="*/ 1199 h 1335"/>
                  <a:gd name="T2" fmla="*/ 101 w 1258"/>
                  <a:gd name="T3" fmla="*/ 1327 h 1335"/>
                  <a:gd name="T4" fmla="*/ 247 w 1258"/>
                  <a:gd name="T5" fmla="*/ 1252 h 1335"/>
                  <a:gd name="T6" fmla="*/ 193 w 1258"/>
                  <a:gd name="T7" fmla="*/ 1214 h 1335"/>
                  <a:gd name="T8" fmla="*/ 154 w 1258"/>
                  <a:gd name="T9" fmla="*/ 1198 h 1335"/>
                  <a:gd name="T10" fmla="*/ 224 w 1258"/>
                  <a:gd name="T11" fmla="*/ 1149 h 1335"/>
                  <a:gd name="T12" fmla="*/ 332 w 1258"/>
                  <a:gd name="T13" fmla="*/ 1072 h 1335"/>
                  <a:gd name="T14" fmla="*/ 392 w 1258"/>
                  <a:gd name="T15" fmla="*/ 1224 h 1335"/>
                  <a:gd name="T16" fmla="*/ 350 w 1258"/>
                  <a:gd name="T17" fmla="*/ 1335 h 1335"/>
                  <a:gd name="T18" fmla="*/ 452 w 1258"/>
                  <a:gd name="T19" fmla="*/ 1328 h 1335"/>
                  <a:gd name="T20" fmla="*/ 448 w 1258"/>
                  <a:gd name="T21" fmla="*/ 1302 h 1335"/>
                  <a:gd name="T22" fmla="*/ 552 w 1258"/>
                  <a:gd name="T23" fmla="*/ 1242 h 1335"/>
                  <a:gd name="T24" fmla="*/ 694 w 1258"/>
                  <a:gd name="T25" fmla="*/ 1260 h 1335"/>
                  <a:gd name="T26" fmla="*/ 711 w 1258"/>
                  <a:gd name="T27" fmla="*/ 1172 h 1335"/>
                  <a:gd name="T28" fmla="*/ 723 w 1258"/>
                  <a:gd name="T29" fmla="*/ 1125 h 1335"/>
                  <a:gd name="T30" fmla="*/ 658 w 1258"/>
                  <a:gd name="T31" fmla="*/ 1124 h 1335"/>
                  <a:gd name="T32" fmla="*/ 813 w 1258"/>
                  <a:gd name="T33" fmla="*/ 1059 h 1335"/>
                  <a:gd name="T34" fmla="*/ 908 w 1258"/>
                  <a:gd name="T35" fmla="*/ 974 h 1335"/>
                  <a:gd name="T36" fmla="*/ 902 w 1258"/>
                  <a:gd name="T37" fmla="*/ 916 h 1335"/>
                  <a:gd name="T38" fmla="*/ 866 w 1258"/>
                  <a:gd name="T39" fmla="*/ 926 h 1335"/>
                  <a:gd name="T40" fmla="*/ 901 w 1258"/>
                  <a:gd name="T41" fmla="*/ 858 h 1335"/>
                  <a:gd name="T42" fmla="*/ 913 w 1258"/>
                  <a:gd name="T43" fmla="*/ 827 h 1335"/>
                  <a:gd name="T44" fmla="*/ 889 w 1258"/>
                  <a:gd name="T45" fmla="*/ 759 h 1335"/>
                  <a:gd name="T46" fmla="*/ 819 w 1258"/>
                  <a:gd name="T47" fmla="*/ 841 h 1335"/>
                  <a:gd name="T48" fmla="*/ 638 w 1258"/>
                  <a:gd name="T49" fmla="*/ 956 h 1335"/>
                  <a:gd name="T50" fmla="*/ 707 w 1258"/>
                  <a:gd name="T51" fmla="*/ 945 h 1335"/>
                  <a:gd name="T52" fmla="*/ 729 w 1258"/>
                  <a:gd name="T53" fmla="*/ 1027 h 1335"/>
                  <a:gd name="T54" fmla="*/ 567 w 1258"/>
                  <a:gd name="T55" fmla="*/ 1130 h 1335"/>
                  <a:gd name="T56" fmla="*/ 392 w 1258"/>
                  <a:gd name="T57" fmla="*/ 1128 h 1335"/>
                  <a:gd name="T58" fmla="*/ 369 w 1258"/>
                  <a:gd name="T59" fmla="*/ 1054 h 1335"/>
                  <a:gd name="T60" fmla="*/ 404 w 1258"/>
                  <a:gd name="T61" fmla="*/ 1003 h 1335"/>
                  <a:gd name="T62" fmla="*/ 356 w 1258"/>
                  <a:gd name="T63" fmla="*/ 985 h 1335"/>
                  <a:gd name="T64" fmla="*/ 399 w 1258"/>
                  <a:gd name="T65" fmla="*/ 915 h 1335"/>
                  <a:gd name="T66" fmla="*/ 495 w 1258"/>
                  <a:gd name="T67" fmla="*/ 868 h 1335"/>
                  <a:gd name="T68" fmla="*/ 482 w 1258"/>
                  <a:gd name="T69" fmla="*/ 827 h 1335"/>
                  <a:gd name="T70" fmla="*/ 482 w 1258"/>
                  <a:gd name="T71" fmla="*/ 742 h 1335"/>
                  <a:gd name="T72" fmla="*/ 529 w 1258"/>
                  <a:gd name="T73" fmla="*/ 676 h 1335"/>
                  <a:gd name="T74" fmla="*/ 629 w 1258"/>
                  <a:gd name="T75" fmla="*/ 599 h 1335"/>
                  <a:gd name="T76" fmla="*/ 626 w 1258"/>
                  <a:gd name="T77" fmla="*/ 539 h 1335"/>
                  <a:gd name="T78" fmla="*/ 703 w 1258"/>
                  <a:gd name="T79" fmla="*/ 543 h 1335"/>
                  <a:gd name="T80" fmla="*/ 727 w 1258"/>
                  <a:gd name="T81" fmla="*/ 487 h 1335"/>
                  <a:gd name="T82" fmla="*/ 787 w 1258"/>
                  <a:gd name="T83" fmla="*/ 466 h 1335"/>
                  <a:gd name="T84" fmla="*/ 820 w 1258"/>
                  <a:gd name="T85" fmla="*/ 458 h 1335"/>
                  <a:gd name="T86" fmla="*/ 858 w 1258"/>
                  <a:gd name="T87" fmla="*/ 600 h 1335"/>
                  <a:gd name="T88" fmla="*/ 921 w 1258"/>
                  <a:gd name="T89" fmla="*/ 549 h 1335"/>
                  <a:gd name="T90" fmla="*/ 965 w 1258"/>
                  <a:gd name="T91" fmla="*/ 492 h 1335"/>
                  <a:gd name="T92" fmla="*/ 1007 w 1258"/>
                  <a:gd name="T93" fmla="*/ 410 h 1335"/>
                  <a:gd name="T94" fmla="*/ 933 w 1258"/>
                  <a:gd name="T95" fmla="*/ 354 h 1335"/>
                  <a:gd name="T96" fmla="*/ 1003 w 1258"/>
                  <a:gd name="T97" fmla="*/ 281 h 1335"/>
                  <a:gd name="T98" fmla="*/ 1048 w 1258"/>
                  <a:gd name="T99" fmla="*/ 233 h 1335"/>
                  <a:gd name="T100" fmla="*/ 1186 w 1258"/>
                  <a:gd name="T101" fmla="*/ 162 h 1335"/>
                  <a:gd name="T102" fmla="*/ 1257 w 1258"/>
                  <a:gd name="T103" fmla="*/ 185 h 1335"/>
                  <a:gd name="T104" fmla="*/ 1134 w 1258"/>
                  <a:gd name="T105" fmla="*/ 150 h 1335"/>
                  <a:gd name="T106" fmla="*/ 962 w 1258"/>
                  <a:gd name="T107" fmla="*/ 242 h 1335"/>
                  <a:gd name="T108" fmla="*/ 936 w 1258"/>
                  <a:gd name="T109" fmla="*/ 247 h 1335"/>
                  <a:gd name="T110" fmla="*/ 904 w 1258"/>
                  <a:gd name="T111" fmla="*/ 206 h 1335"/>
                  <a:gd name="T112" fmla="*/ 981 w 1258"/>
                  <a:gd name="T113" fmla="*/ 148 h 1335"/>
                  <a:gd name="T114" fmla="*/ 1025 w 1258"/>
                  <a:gd name="T115" fmla="*/ 98 h 1335"/>
                  <a:gd name="T116" fmla="*/ 1094 w 1258"/>
                  <a:gd name="T117" fmla="*/ 74 h 1335"/>
                  <a:gd name="T118" fmla="*/ 1107 w 1258"/>
                  <a:gd name="T119" fmla="*/ 12 h 1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58" h="1335">
                    <a:moveTo>
                      <a:pt x="0" y="1209"/>
                    </a:moveTo>
                    <a:cubicBezTo>
                      <a:pt x="4" y="1208"/>
                      <a:pt x="4" y="1208"/>
                      <a:pt x="4" y="1208"/>
                    </a:cubicBezTo>
                    <a:cubicBezTo>
                      <a:pt x="5" y="1208"/>
                      <a:pt x="5" y="1208"/>
                      <a:pt x="5" y="1208"/>
                    </a:cubicBezTo>
                    <a:cubicBezTo>
                      <a:pt x="32" y="1226"/>
                      <a:pt x="32" y="1226"/>
                      <a:pt x="32" y="1226"/>
                    </a:cubicBezTo>
                    <a:cubicBezTo>
                      <a:pt x="35" y="1227"/>
                      <a:pt x="35" y="1227"/>
                      <a:pt x="35" y="1227"/>
                    </a:cubicBezTo>
                    <a:cubicBezTo>
                      <a:pt x="51" y="1234"/>
                      <a:pt x="51" y="1234"/>
                      <a:pt x="51" y="1234"/>
                    </a:cubicBezTo>
                    <a:cubicBezTo>
                      <a:pt x="51" y="1234"/>
                      <a:pt x="52" y="1234"/>
                      <a:pt x="52" y="1234"/>
                    </a:cubicBezTo>
                    <a:cubicBezTo>
                      <a:pt x="61" y="1223"/>
                      <a:pt x="61" y="1223"/>
                      <a:pt x="61" y="1223"/>
                    </a:cubicBezTo>
                    <a:cubicBezTo>
                      <a:pt x="85" y="1225"/>
                      <a:pt x="85" y="1225"/>
                      <a:pt x="85" y="1225"/>
                    </a:cubicBezTo>
                    <a:cubicBezTo>
                      <a:pt x="85" y="1225"/>
                      <a:pt x="85" y="1225"/>
                      <a:pt x="85" y="1225"/>
                    </a:cubicBezTo>
                    <a:cubicBezTo>
                      <a:pt x="85" y="1225"/>
                      <a:pt x="85" y="1225"/>
                      <a:pt x="85" y="1224"/>
                    </a:cubicBezTo>
                    <a:cubicBezTo>
                      <a:pt x="81" y="1199"/>
                      <a:pt x="81" y="1199"/>
                      <a:pt x="81" y="1199"/>
                    </a:cubicBezTo>
                    <a:cubicBezTo>
                      <a:pt x="101" y="1202"/>
                      <a:pt x="101" y="1202"/>
                      <a:pt x="101" y="1202"/>
                    </a:cubicBezTo>
                    <a:cubicBezTo>
                      <a:pt x="102" y="1203"/>
                      <a:pt x="102" y="1203"/>
                      <a:pt x="102" y="1203"/>
                    </a:cubicBezTo>
                    <a:cubicBezTo>
                      <a:pt x="115" y="1225"/>
                      <a:pt x="115" y="1225"/>
                      <a:pt x="115" y="1225"/>
                    </a:cubicBezTo>
                    <a:cubicBezTo>
                      <a:pt x="117" y="1228"/>
                      <a:pt x="117" y="1228"/>
                      <a:pt x="117" y="1228"/>
                    </a:cubicBezTo>
                    <a:cubicBezTo>
                      <a:pt x="122" y="1250"/>
                      <a:pt x="122" y="1250"/>
                      <a:pt x="122" y="1250"/>
                    </a:cubicBezTo>
                    <a:cubicBezTo>
                      <a:pt x="113" y="1275"/>
                      <a:pt x="113" y="1275"/>
                      <a:pt x="113" y="1275"/>
                    </a:cubicBezTo>
                    <a:cubicBezTo>
                      <a:pt x="111" y="1278"/>
                      <a:pt x="111" y="1278"/>
                      <a:pt x="111" y="1278"/>
                    </a:cubicBezTo>
                    <a:cubicBezTo>
                      <a:pt x="105" y="1289"/>
                      <a:pt x="105" y="1289"/>
                      <a:pt x="105" y="1289"/>
                    </a:cubicBezTo>
                    <a:cubicBezTo>
                      <a:pt x="97" y="1308"/>
                      <a:pt x="97" y="1308"/>
                      <a:pt x="97" y="1308"/>
                    </a:cubicBezTo>
                    <a:cubicBezTo>
                      <a:pt x="97" y="1308"/>
                      <a:pt x="97" y="1308"/>
                      <a:pt x="97" y="1308"/>
                    </a:cubicBezTo>
                    <a:cubicBezTo>
                      <a:pt x="101" y="1327"/>
                      <a:pt x="101" y="1327"/>
                      <a:pt x="101" y="1327"/>
                    </a:cubicBezTo>
                    <a:cubicBezTo>
                      <a:pt x="101" y="1327"/>
                      <a:pt x="101" y="1327"/>
                      <a:pt x="101" y="1327"/>
                    </a:cubicBezTo>
                    <a:cubicBezTo>
                      <a:pt x="102" y="1328"/>
                      <a:pt x="102" y="1328"/>
                      <a:pt x="102" y="1328"/>
                    </a:cubicBezTo>
                    <a:cubicBezTo>
                      <a:pt x="102" y="1328"/>
                      <a:pt x="102" y="1328"/>
                      <a:pt x="102" y="1328"/>
                    </a:cubicBezTo>
                    <a:cubicBezTo>
                      <a:pt x="102" y="1328"/>
                      <a:pt x="102" y="1328"/>
                      <a:pt x="103" y="1328"/>
                    </a:cubicBezTo>
                    <a:cubicBezTo>
                      <a:pt x="122" y="1305"/>
                      <a:pt x="122" y="1305"/>
                      <a:pt x="122" y="1305"/>
                    </a:cubicBezTo>
                    <a:cubicBezTo>
                      <a:pt x="146" y="1289"/>
                      <a:pt x="146" y="1289"/>
                      <a:pt x="146" y="1289"/>
                    </a:cubicBezTo>
                    <a:cubicBezTo>
                      <a:pt x="147" y="1289"/>
                      <a:pt x="147" y="1289"/>
                      <a:pt x="147" y="1289"/>
                    </a:cubicBezTo>
                    <a:cubicBezTo>
                      <a:pt x="150" y="1287"/>
                      <a:pt x="150" y="1287"/>
                      <a:pt x="150" y="1287"/>
                    </a:cubicBezTo>
                    <a:cubicBezTo>
                      <a:pt x="181" y="1279"/>
                      <a:pt x="181" y="1279"/>
                      <a:pt x="181" y="1279"/>
                    </a:cubicBezTo>
                    <a:cubicBezTo>
                      <a:pt x="214" y="1271"/>
                      <a:pt x="214" y="1271"/>
                      <a:pt x="214" y="1271"/>
                    </a:cubicBezTo>
                    <a:cubicBezTo>
                      <a:pt x="233" y="1266"/>
                      <a:pt x="233" y="1266"/>
                      <a:pt x="233" y="1266"/>
                    </a:cubicBezTo>
                    <a:cubicBezTo>
                      <a:pt x="233" y="1266"/>
                      <a:pt x="233" y="1266"/>
                      <a:pt x="233" y="1266"/>
                    </a:cubicBezTo>
                    <a:cubicBezTo>
                      <a:pt x="247" y="1252"/>
                      <a:pt x="247" y="1252"/>
                      <a:pt x="247" y="1252"/>
                    </a:cubicBezTo>
                    <a:cubicBezTo>
                      <a:pt x="247" y="1252"/>
                      <a:pt x="247" y="1252"/>
                      <a:pt x="247" y="1251"/>
                    </a:cubicBezTo>
                    <a:cubicBezTo>
                      <a:pt x="247" y="1251"/>
                      <a:pt x="247" y="1251"/>
                      <a:pt x="247" y="1251"/>
                    </a:cubicBezTo>
                    <a:cubicBezTo>
                      <a:pt x="219" y="1253"/>
                      <a:pt x="219" y="1253"/>
                      <a:pt x="219" y="1253"/>
                    </a:cubicBezTo>
                    <a:cubicBezTo>
                      <a:pt x="190" y="1257"/>
                      <a:pt x="190" y="1257"/>
                      <a:pt x="190" y="1257"/>
                    </a:cubicBezTo>
                    <a:cubicBezTo>
                      <a:pt x="163" y="1261"/>
                      <a:pt x="163" y="1261"/>
                      <a:pt x="163" y="1261"/>
                    </a:cubicBezTo>
                    <a:cubicBezTo>
                      <a:pt x="146" y="1251"/>
                      <a:pt x="146" y="1251"/>
                      <a:pt x="146" y="1251"/>
                    </a:cubicBezTo>
                    <a:cubicBezTo>
                      <a:pt x="144" y="1243"/>
                      <a:pt x="144" y="1243"/>
                      <a:pt x="144" y="1243"/>
                    </a:cubicBezTo>
                    <a:cubicBezTo>
                      <a:pt x="141" y="1229"/>
                      <a:pt x="141" y="1229"/>
                      <a:pt x="141" y="1229"/>
                    </a:cubicBezTo>
                    <a:cubicBezTo>
                      <a:pt x="154" y="1217"/>
                      <a:pt x="154" y="1217"/>
                      <a:pt x="154" y="1217"/>
                    </a:cubicBezTo>
                    <a:cubicBezTo>
                      <a:pt x="163" y="1216"/>
                      <a:pt x="163" y="1216"/>
                      <a:pt x="163" y="1216"/>
                    </a:cubicBezTo>
                    <a:cubicBezTo>
                      <a:pt x="180" y="1215"/>
                      <a:pt x="180" y="1215"/>
                      <a:pt x="180" y="1215"/>
                    </a:cubicBezTo>
                    <a:cubicBezTo>
                      <a:pt x="193" y="1214"/>
                      <a:pt x="193" y="1214"/>
                      <a:pt x="193" y="1214"/>
                    </a:cubicBezTo>
                    <a:cubicBezTo>
                      <a:pt x="222" y="1210"/>
                      <a:pt x="222" y="1210"/>
                      <a:pt x="222" y="1210"/>
                    </a:cubicBezTo>
                    <a:cubicBezTo>
                      <a:pt x="236" y="1207"/>
                      <a:pt x="236" y="1207"/>
                      <a:pt x="236" y="1207"/>
                    </a:cubicBezTo>
                    <a:cubicBezTo>
                      <a:pt x="236" y="1207"/>
                      <a:pt x="236" y="1207"/>
                      <a:pt x="236" y="1207"/>
                    </a:cubicBezTo>
                    <a:cubicBezTo>
                      <a:pt x="251" y="1200"/>
                      <a:pt x="251" y="1200"/>
                      <a:pt x="251" y="1200"/>
                    </a:cubicBezTo>
                    <a:cubicBezTo>
                      <a:pt x="251" y="1200"/>
                      <a:pt x="252" y="1200"/>
                      <a:pt x="251" y="1200"/>
                    </a:cubicBezTo>
                    <a:cubicBezTo>
                      <a:pt x="249" y="1189"/>
                      <a:pt x="249" y="1189"/>
                      <a:pt x="249" y="1189"/>
                    </a:cubicBezTo>
                    <a:cubicBezTo>
                      <a:pt x="249" y="1189"/>
                      <a:pt x="248" y="1189"/>
                      <a:pt x="248" y="1189"/>
                    </a:cubicBezTo>
                    <a:cubicBezTo>
                      <a:pt x="219" y="1187"/>
                      <a:pt x="219" y="1187"/>
                      <a:pt x="219" y="1187"/>
                    </a:cubicBezTo>
                    <a:cubicBezTo>
                      <a:pt x="183" y="1179"/>
                      <a:pt x="183" y="1179"/>
                      <a:pt x="183" y="1179"/>
                    </a:cubicBezTo>
                    <a:cubicBezTo>
                      <a:pt x="183" y="1179"/>
                      <a:pt x="182" y="1179"/>
                      <a:pt x="182" y="1179"/>
                    </a:cubicBezTo>
                    <a:cubicBezTo>
                      <a:pt x="177" y="1196"/>
                      <a:pt x="177" y="1196"/>
                      <a:pt x="177" y="1196"/>
                    </a:cubicBezTo>
                    <a:cubicBezTo>
                      <a:pt x="154" y="1198"/>
                      <a:pt x="154" y="1198"/>
                      <a:pt x="154" y="1198"/>
                    </a:cubicBezTo>
                    <a:cubicBezTo>
                      <a:pt x="147" y="1199"/>
                      <a:pt x="147" y="1199"/>
                      <a:pt x="147" y="1199"/>
                    </a:cubicBezTo>
                    <a:cubicBezTo>
                      <a:pt x="138" y="1183"/>
                      <a:pt x="138" y="1183"/>
                      <a:pt x="138" y="1183"/>
                    </a:cubicBezTo>
                    <a:cubicBezTo>
                      <a:pt x="134" y="1170"/>
                      <a:pt x="134" y="1170"/>
                      <a:pt x="134" y="1170"/>
                    </a:cubicBezTo>
                    <a:cubicBezTo>
                      <a:pt x="153" y="1155"/>
                      <a:pt x="153" y="1155"/>
                      <a:pt x="153" y="1155"/>
                    </a:cubicBezTo>
                    <a:cubicBezTo>
                      <a:pt x="160" y="1159"/>
                      <a:pt x="160" y="1159"/>
                      <a:pt x="160" y="1159"/>
                    </a:cubicBezTo>
                    <a:cubicBezTo>
                      <a:pt x="167" y="1163"/>
                      <a:pt x="167" y="1163"/>
                      <a:pt x="167" y="1163"/>
                    </a:cubicBezTo>
                    <a:cubicBezTo>
                      <a:pt x="167" y="1163"/>
                      <a:pt x="167" y="1163"/>
                      <a:pt x="168" y="1163"/>
                    </a:cubicBezTo>
                    <a:cubicBezTo>
                      <a:pt x="181" y="1152"/>
                      <a:pt x="181" y="1152"/>
                      <a:pt x="181" y="1152"/>
                    </a:cubicBezTo>
                    <a:cubicBezTo>
                      <a:pt x="191" y="1146"/>
                      <a:pt x="191" y="1146"/>
                      <a:pt x="191" y="1146"/>
                    </a:cubicBezTo>
                    <a:cubicBezTo>
                      <a:pt x="214" y="1127"/>
                      <a:pt x="214" y="1127"/>
                      <a:pt x="214" y="1127"/>
                    </a:cubicBezTo>
                    <a:cubicBezTo>
                      <a:pt x="224" y="1149"/>
                      <a:pt x="224" y="1149"/>
                      <a:pt x="224" y="1149"/>
                    </a:cubicBezTo>
                    <a:cubicBezTo>
                      <a:pt x="224" y="1149"/>
                      <a:pt x="224" y="1149"/>
                      <a:pt x="224" y="1149"/>
                    </a:cubicBezTo>
                    <a:cubicBezTo>
                      <a:pt x="224" y="1149"/>
                      <a:pt x="225" y="1149"/>
                      <a:pt x="225" y="1149"/>
                    </a:cubicBezTo>
                    <a:cubicBezTo>
                      <a:pt x="244" y="1126"/>
                      <a:pt x="244" y="1126"/>
                      <a:pt x="244" y="1126"/>
                    </a:cubicBezTo>
                    <a:cubicBezTo>
                      <a:pt x="269" y="1122"/>
                      <a:pt x="269" y="1122"/>
                      <a:pt x="269" y="1122"/>
                    </a:cubicBezTo>
                    <a:cubicBezTo>
                      <a:pt x="270" y="1122"/>
                      <a:pt x="270" y="1122"/>
                      <a:pt x="270" y="1122"/>
                    </a:cubicBezTo>
                    <a:cubicBezTo>
                      <a:pt x="276" y="1121"/>
                      <a:pt x="276" y="1121"/>
                      <a:pt x="276" y="1121"/>
                    </a:cubicBezTo>
                    <a:cubicBezTo>
                      <a:pt x="277" y="1121"/>
                      <a:pt x="277" y="1121"/>
                      <a:pt x="277" y="1120"/>
                    </a:cubicBezTo>
                    <a:cubicBezTo>
                      <a:pt x="277" y="1120"/>
                      <a:pt x="277" y="1120"/>
                      <a:pt x="277" y="1120"/>
                    </a:cubicBezTo>
                    <a:cubicBezTo>
                      <a:pt x="269" y="1104"/>
                      <a:pt x="269" y="1104"/>
                      <a:pt x="269" y="1104"/>
                    </a:cubicBezTo>
                    <a:cubicBezTo>
                      <a:pt x="289" y="1086"/>
                      <a:pt x="289" y="1086"/>
                      <a:pt x="289" y="1086"/>
                    </a:cubicBezTo>
                    <a:cubicBezTo>
                      <a:pt x="314" y="1081"/>
                      <a:pt x="314" y="1081"/>
                      <a:pt x="314" y="1081"/>
                    </a:cubicBezTo>
                    <a:cubicBezTo>
                      <a:pt x="314" y="1081"/>
                      <a:pt x="314" y="1081"/>
                      <a:pt x="314" y="1081"/>
                    </a:cubicBezTo>
                    <a:cubicBezTo>
                      <a:pt x="332" y="1072"/>
                      <a:pt x="332" y="1072"/>
                      <a:pt x="332" y="1072"/>
                    </a:cubicBezTo>
                    <a:cubicBezTo>
                      <a:pt x="341" y="1087"/>
                      <a:pt x="341" y="1087"/>
                      <a:pt x="341" y="1087"/>
                    </a:cubicBezTo>
                    <a:cubicBezTo>
                      <a:pt x="343" y="1098"/>
                      <a:pt x="343" y="1098"/>
                      <a:pt x="343" y="1098"/>
                    </a:cubicBezTo>
                    <a:cubicBezTo>
                      <a:pt x="343" y="1107"/>
                      <a:pt x="343" y="1107"/>
                      <a:pt x="343" y="1107"/>
                    </a:cubicBezTo>
                    <a:cubicBezTo>
                      <a:pt x="347" y="1134"/>
                      <a:pt x="347" y="1134"/>
                      <a:pt x="347" y="1134"/>
                    </a:cubicBezTo>
                    <a:cubicBezTo>
                      <a:pt x="352" y="1150"/>
                      <a:pt x="352" y="1150"/>
                      <a:pt x="352" y="1150"/>
                    </a:cubicBezTo>
                    <a:cubicBezTo>
                      <a:pt x="356" y="1166"/>
                      <a:pt x="356" y="1166"/>
                      <a:pt x="356" y="1166"/>
                    </a:cubicBezTo>
                    <a:cubicBezTo>
                      <a:pt x="356" y="1166"/>
                      <a:pt x="357" y="1166"/>
                      <a:pt x="357" y="1166"/>
                    </a:cubicBezTo>
                    <a:cubicBezTo>
                      <a:pt x="358" y="1169"/>
                      <a:pt x="358" y="1169"/>
                      <a:pt x="358" y="1169"/>
                    </a:cubicBezTo>
                    <a:cubicBezTo>
                      <a:pt x="363" y="1183"/>
                      <a:pt x="363" y="1183"/>
                      <a:pt x="363" y="1183"/>
                    </a:cubicBezTo>
                    <a:cubicBezTo>
                      <a:pt x="369" y="1195"/>
                      <a:pt x="369" y="1195"/>
                      <a:pt x="369" y="1195"/>
                    </a:cubicBezTo>
                    <a:cubicBezTo>
                      <a:pt x="369" y="1195"/>
                      <a:pt x="369" y="1195"/>
                      <a:pt x="369" y="1195"/>
                    </a:cubicBezTo>
                    <a:cubicBezTo>
                      <a:pt x="392" y="1224"/>
                      <a:pt x="392" y="1224"/>
                      <a:pt x="392" y="1224"/>
                    </a:cubicBezTo>
                    <a:cubicBezTo>
                      <a:pt x="393" y="1227"/>
                      <a:pt x="393" y="1227"/>
                      <a:pt x="393" y="1227"/>
                    </a:cubicBezTo>
                    <a:cubicBezTo>
                      <a:pt x="393" y="1229"/>
                      <a:pt x="393" y="1229"/>
                      <a:pt x="393" y="1229"/>
                    </a:cubicBezTo>
                    <a:cubicBezTo>
                      <a:pt x="395" y="1237"/>
                      <a:pt x="395" y="1237"/>
                      <a:pt x="395" y="1237"/>
                    </a:cubicBezTo>
                    <a:cubicBezTo>
                      <a:pt x="388" y="1251"/>
                      <a:pt x="388" y="1251"/>
                      <a:pt x="388" y="1251"/>
                    </a:cubicBezTo>
                    <a:cubicBezTo>
                      <a:pt x="374" y="1282"/>
                      <a:pt x="374" y="1282"/>
                      <a:pt x="374" y="1282"/>
                    </a:cubicBezTo>
                    <a:cubicBezTo>
                      <a:pt x="357" y="1302"/>
                      <a:pt x="357" y="1302"/>
                      <a:pt x="357" y="1302"/>
                    </a:cubicBezTo>
                    <a:cubicBezTo>
                      <a:pt x="344" y="1318"/>
                      <a:pt x="344" y="1318"/>
                      <a:pt x="344" y="1318"/>
                    </a:cubicBezTo>
                    <a:cubicBezTo>
                      <a:pt x="344" y="1318"/>
                      <a:pt x="344" y="1318"/>
                      <a:pt x="344" y="1318"/>
                    </a:cubicBezTo>
                    <a:cubicBezTo>
                      <a:pt x="346" y="1325"/>
                      <a:pt x="346" y="1325"/>
                      <a:pt x="346" y="1325"/>
                    </a:cubicBezTo>
                    <a:cubicBezTo>
                      <a:pt x="350" y="1335"/>
                      <a:pt x="350" y="1335"/>
                      <a:pt x="350" y="1335"/>
                    </a:cubicBezTo>
                    <a:cubicBezTo>
                      <a:pt x="350" y="1335"/>
                      <a:pt x="350" y="1335"/>
                      <a:pt x="350" y="1335"/>
                    </a:cubicBezTo>
                    <a:cubicBezTo>
                      <a:pt x="350" y="1335"/>
                      <a:pt x="350" y="1335"/>
                      <a:pt x="350" y="1335"/>
                    </a:cubicBezTo>
                    <a:cubicBezTo>
                      <a:pt x="358" y="1329"/>
                      <a:pt x="358" y="1329"/>
                      <a:pt x="358" y="1329"/>
                    </a:cubicBezTo>
                    <a:cubicBezTo>
                      <a:pt x="368" y="1322"/>
                      <a:pt x="368" y="1322"/>
                      <a:pt x="368" y="1322"/>
                    </a:cubicBezTo>
                    <a:cubicBezTo>
                      <a:pt x="371" y="1320"/>
                      <a:pt x="371" y="1320"/>
                      <a:pt x="371" y="1320"/>
                    </a:cubicBezTo>
                    <a:cubicBezTo>
                      <a:pt x="372" y="1319"/>
                      <a:pt x="372" y="1319"/>
                      <a:pt x="372" y="1319"/>
                    </a:cubicBezTo>
                    <a:cubicBezTo>
                      <a:pt x="394" y="1307"/>
                      <a:pt x="394" y="1307"/>
                      <a:pt x="394" y="1307"/>
                    </a:cubicBezTo>
                    <a:cubicBezTo>
                      <a:pt x="416" y="1302"/>
                      <a:pt x="416" y="1302"/>
                      <a:pt x="416" y="1302"/>
                    </a:cubicBezTo>
                    <a:cubicBezTo>
                      <a:pt x="418" y="1307"/>
                      <a:pt x="418" y="1307"/>
                      <a:pt x="418" y="1307"/>
                    </a:cubicBezTo>
                    <a:cubicBezTo>
                      <a:pt x="418" y="1307"/>
                      <a:pt x="418" y="1307"/>
                      <a:pt x="418" y="1307"/>
                    </a:cubicBezTo>
                    <a:cubicBezTo>
                      <a:pt x="430" y="1319"/>
                      <a:pt x="430" y="1319"/>
                      <a:pt x="430" y="1319"/>
                    </a:cubicBezTo>
                    <a:cubicBezTo>
                      <a:pt x="431" y="1319"/>
                      <a:pt x="431" y="1319"/>
                      <a:pt x="431" y="1319"/>
                    </a:cubicBezTo>
                    <a:cubicBezTo>
                      <a:pt x="451" y="1328"/>
                      <a:pt x="451" y="1328"/>
                      <a:pt x="451" y="1328"/>
                    </a:cubicBezTo>
                    <a:cubicBezTo>
                      <a:pt x="452" y="1328"/>
                      <a:pt x="452" y="1328"/>
                      <a:pt x="452" y="1328"/>
                    </a:cubicBezTo>
                    <a:cubicBezTo>
                      <a:pt x="468" y="1325"/>
                      <a:pt x="468" y="1325"/>
                      <a:pt x="468" y="1325"/>
                    </a:cubicBezTo>
                    <a:cubicBezTo>
                      <a:pt x="473" y="1324"/>
                      <a:pt x="473" y="1324"/>
                      <a:pt x="473" y="1324"/>
                    </a:cubicBezTo>
                    <a:cubicBezTo>
                      <a:pt x="474" y="1324"/>
                      <a:pt x="474" y="1324"/>
                      <a:pt x="474" y="1324"/>
                    </a:cubicBezTo>
                    <a:cubicBezTo>
                      <a:pt x="475" y="1323"/>
                      <a:pt x="475" y="1323"/>
                      <a:pt x="475" y="1323"/>
                    </a:cubicBezTo>
                    <a:cubicBezTo>
                      <a:pt x="491" y="1315"/>
                      <a:pt x="491" y="1315"/>
                      <a:pt x="491" y="1315"/>
                    </a:cubicBezTo>
                    <a:cubicBezTo>
                      <a:pt x="491" y="1315"/>
                      <a:pt x="491" y="1315"/>
                      <a:pt x="491" y="1314"/>
                    </a:cubicBezTo>
                    <a:cubicBezTo>
                      <a:pt x="491" y="1314"/>
                      <a:pt x="491" y="1314"/>
                      <a:pt x="491" y="1314"/>
                    </a:cubicBezTo>
                    <a:cubicBezTo>
                      <a:pt x="492" y="1313"/>
                      <a:pt x="492" y="1313"/>
                      <a:pt x="492" y="1313"/>
                    </a:cubicBezTo>
                    <a:cubicBezTo>
                      <a:pt x="483" y="1311"/>
                      <a:pt x="483" y="1311"/>
                      <a:pt x="483" y="1311"/>
                    </a:cubicBezTo>
                    <a:cubicBezTo>
                      <a:pt x="471" y="1305"/>
                      <a:pt x="471" y="1305"/>
                      <a:pt x="471" y="1305"/>
                    </a:cubicBezTo>
                    <a:cubicBezTo>
                      <a:pt x="471" y="1305"/>
                      <a:pt x="471" y="1305"/>
                      <a:pt x="471" y="1305"/>
                    </a:cubicBezTo>
                    <a:cubicBezTo>
                      <a:pt x="448" y="1302"/>
                      <a:pt x="448" y="1302"/>
                      <a:pt x="448" y="1302"/>
                    </a:cubicBezTo>
                    <a:cubicBezTo>
                      <a:pt x="433" y="1276"/>
                      <a:pt x="433" y="1276"/>
                      <a:pt x="433" y="1276"/>
                    </a:cubicBezTo>
                    <a:cubicBezTo>
                      <a:pt x="438" y="1253"/>
                      <a:pt x="438" y="1253"/>
                      <a:pt x="438" y="1253"/>
                    </a:cubicBezTo>
                    <a:cubicBezTo>
                      <a:pt x="462" y="1237"/>
                      <a:pt x="462" y="1237"/>
                      <a:pt x="462" y="1237"/>
                    </a:cubicBezTo>
                    <a:cubicBezTo>
                      <a:pt x="464" y="1235"/>
                      <a:pt x="464" y="1235"/>
                      <a:pt x="464" y="1235"/>
                    </a:cubicBezTo>
                    <a:cubicBezTo>
                      <a:pt x="492" y="1228"/>
                      <a:pt x="492" y="1228"/>
                      <a:pt x="492" y="1228"/>
                    </a:cubicBezTo>
                    <a:cubicBezTo>
                      <a:pt x="498" y="1227"/>
                      <a:pt x="498" y="1227"/>
                      <a:pt x="498" y="1227"/>
                    </a:cubicBezTo>
                    <a:cubicBezTo>
                      <a:pt x="518" y="1236"/>
                      <a:pt x="518" y="1236"/>
                      <a:pt x="518" y="1236"/>
                    </a:cubicBezTo>
                    <a:cubicBezTo>
                      <a:pt x="526" y="1245"/>
                      <a:pt x="526" y="1245"/>
                      <a:pt x="526" y="1245"/>
                    </a:cubicBezTo>
                    <a:cubicBezTo>
                      <a:pt x="528" y="1247"/>
                      <a:pt x="528" y="1247"/>
                      <a:pt x="528" y="1247"/>
                    </a:cubicBezTo>
                    <a:cubicBezTo>
                      <a:pt x="528" y="1248"/>
                      <a:pt x="528" y="1248"/>
                      <a:pt x="528" y="1248"/>
                    </a:cubicBezTo>
                    <a:cubicBezTo>
                      <a:pt x="552" y="1242"/>
                      <a:pt x="552" y="1242"/>
                      <a:pt x="552" y="1242"/>
                    </a:cubicBezTo>
                    <a:cubicBezTo>
                      <a:pt x="552" y="1242"/>
                      <a:pt x="552" y="1242"/>
                      <a:pt x="552" y="1242"/>
                    </a:cubicBezTo>
                    <a:cubicBezTo>
                      <a:pt x="565" y="1234"/>
                      <a:pt x="565" y="1234"/>
                      <a:pt x="565" y="1234"/>
                    </a:cubicBezTo>
                    <a:cubicBezTo>
                      <a:pt x="578" y="1241"/>
                      <a:pt x="578" y="1241"/>
                      <a:pt x="578" y="1241"/>
                    </a:cubicBezTo>
                    <a:cubicBezTo>
                      <a:pt x="592" y="1253"/>
                      <a:pt x="592" y="1253"/>
                      <a:pt x="592" y="1253"/>
                    </a:cubicBezTo>
                    <a:cubicBezTo>
                      <a:pt x="592" y="1253"/>
                      <a:pt x="592" y="1253"/>
                      <a:pt x="592" y="1253"/>
                    </a:cubicBezTo>
                    <a:cubicBezTo>
                      <a:pt x="603" y="1252"/>
                      <a:pt x="603" y="1252"/>
                      <a:pt x="603" y="1252"/>
                    </a:cubicBezTo>
                    <a:cubicBezTo>
                      <a:pt x="604" y="1252"/>
                      <a:pt x="604" y="1252"/>
                      <a:pt x="604" y="1252"/>
                    </a:cubicBezTo>
                    <a:cubicBezTo>
                      <a:pt x="619" y="1249"/>
                      <a:pt x="619" y="1249"/>
                      <a:pt x="619" y="1249"/>
                    </a:cubicBezTo>
                    <a:cubicBezTo>
                      <a:pt x="656" y="1254"/>
                      <a:pt x="656" y="1254"/>
                      <a:pt x="656" y="1254"/>
                    </a:cubicBezTo>
                    <a:cubicBezTo>
                      <a:pt x="664" y="1257"/>
                      <a:pt x="664" y="1257"/>
                      <a:pt x="664" y="1257"/>
                    </a:cubicBezTo>
                    <a:cubicBezTo>
                      <a:pt x="673" y="1261"/>
                      <a:pt x="673" y="1261"/>
                      <a:pt x="673" y="1261"/>
                    </a:cubicBezTo>
                    <a:cubicBezTo>
                      <a:pt x="673" y="1261"/>
                      <a:pt x="673" y="1261"/>
                      <a:pt x="673" y="1261"/>
                    </a:cubicBezTo>
                    <a:cubicBezTo>
                      <a:pt x="694" y="1260"/>
                      <a:pt x="694" y="1260"/>
                      <a:pt x="694" y="1260"/>
                    </a:cubicBezTo>
                    <a:cubicBezTo>
                      <a:pt x="694" y="1260"/>
                      <a:pt x="692" y="1260"/>
                      <a:pt x="694" y="1260"/>
                    </a:cubicBezTo>
                    <a:cubicBezTo>
                      <a:pt x="694" y="1260"/>
                      <a:pt x="695" y="1260"/>
                      <a:pt x="695" y="1260"/>
                    </a:cubicBezTo>
                    <a:cubicBezTo>
                      <a:pt x="716" y="1248"/>
                      <a:pt x="716" y="1248"/>
                      <a:pt x="716" y="1248"/>
                    </a:cubicBezTo>
                    <a:cubicBezTo>
                      <a:pt x="716" y="1248"/>
                      <a:pt x="717" y="1248"/>
                      <a:pt x="717" y="1247"/>
                    </a:cubicBezTo>
                    <a:cubicBezTo>
                      <a:pt x="722" y="1232"/>
                      <a:pt x="722" y="1232"/>
                      <a:pt x="722" y="1232"/>
                    </a:cubicBezTo>
                    <a:cubicBezTo>
                      <a:pt x="722" y="1232"/>
                      <a:pt x="722" y="1231"/>
                      <a:pt x="722" y="1231"/>
                    </a:cubicBezTo>
                    <a:cubicBezTo>
                      <a:pt x="722" y="1231"/>
                      <a:pt x="722" y="1231"/>
                      <a:pt x="722" y="1231"/>
                    </a:cubicBezTo>
                    <a:cubicBezTo>
                      <a:pt x="686" y="1221"/>
                      <a:pt x="686" y="1221"/>
                      <a:pt x="686" y="1221"/>
                    </a:cubicBezTo>
                    <a:cubicBezTo>
                      <a:pt x="671" y="1210"/>
                      <a:pt x="671" y="1210"/>
                      <a:pt x="671" y="1210"/>
                    </a:cubicBezTo>
                    <a:cubicBezTo>
                      <a:pt x="673" y="1189"/>
                      <a:pt x="673" y="1189"/>
                      <a:pt x="673" y="1189"/>
                    </a:cubicBezTo>
                    <a:cubicBezTo>
                      <a:pt x="693" y="1174"/>
                      <a:pt x="693" y="1174"/>
                      <a:pt x="693" y="1174"/>
                    </a:cubicBezTo>
                    <a:cubicBezTo>
                      <a:pt x="711" y="1172"/>
                      <a:pt x="711" y="1172"/>
                      <a:pt x="711" y="1172"/>
                    </a:cubicBezTo>
                    <a:cubicBezTo>
                      <a:pt x="712" y="1172"/>
                      <a:pt x="712" y="1172"/>
                      <a:pt x="712" y="1172"/>
                    </a:cubicBezTo>
                    <a:cubicBezTo>
                      <a:pt x="712" y="1172"/>
                      <a:pt x="712" y="1172"/>
                      <a:pt x="712" y="1172"/>
                    </a:cubicBezTo>
                    <a:cubicBezTo>
                      <a:pt x="719" y="1165"/>
                      <a:pt x="719" y="1165"/>
                      <a:pt x="719" y="1165"/>
                    </a:cubicBezTo>
                    <a:cubicBezTo>
                      <a:pt x="721" y="1164"/>
                      <a:pt x="721" y="1164"/>
                      <a:pt x="721" y="1164"/>
                    </a:cubicBezTo>
                    <a:cubicBezTo>
                      <a:pt x="725" y="1161"/>
                      <a:pt x="725" y="1161"/>
                      <a:pt x="725" y="1161"/>
                    </a:cubicBezTo>
                    <a:cubicBezTo>
                      <a:pt x="725" y="1161"/>
                      <a:pt x="725" y="1160"/>
                      <a:pt x="725" y="1160"/>
                    </a:cubicBezTo>
                    <a:cubicBezTo>
                      <a:pt x="732" y="1144"/>
                      <a:pt x="732" y="1144"/>
                      <a:pt x="732" y="1144"/>
                    </a:cubicBezTo>
                    <a:cubicBezTo>
                      <a:pt x="732" y="1144"/>
                      <a:pt x="732" y="1143"/>
                      <a:pt x="732" y="1143"/>
                    </a:cubicBezTo>
                    <a:cubicBezTo>
                      <a:pt x="730" y="1128"/>
                      <a:pt x="730" y="1128"/>
                      <a:pt x="730" y="1128"/>
                    </a:cubicBezTo>
                    <a:cubicBezTo>
                      <a:pt x="730" y="1128"/>
                      <a:pt x="730" y="1128"/>
                      <a:pt x="730" y="1128"/>
                    </a:cubicBezTo>
                    <a:cubicBezTo>
                      <a:pt x="724" y="1126"/>
                      <a:pt x="724" y="1126"/>
                      <a:pt x="724" y="1126"/>
                    </a:cubicBezTo>
                    <a:cubicBezTo>
                      <a:pt x="723" y="1125"/>
                      <a:pt x="723" y="1125"/>
                      <a:pt x="723" y="1125"/>
                    </a:cubicBezTo>
                    <a:cubicBezTo>
                      <a:pt x="718" y="1124"/>
                      <a:pt x="718" y="1124"/>
                      <a:pt x="718" y="1124"/>
                    </a:cubicBezTo>
                    <a:cubicBezTo>
                      <a:pt x="714" y="1123"/>
                      <a:pt x="714" y="1123"/>
                      <a:pt x="714" y="1123"/>
                    </a:cubicBezTo>
                    <a:cubicBezTo>
                      <a:pt x="713" y="1123"/>
                      <a:pt x="713" y="1123"/>
                      <a:pt x="713" y="1123"/>
                    </a:cubicBezTo>
                    <a:cubicBezTo>
                      <a:pt x="697" y="1133"/>
                      <a:pt x="697" y="1133"/>
                      <a:pt x="697" y="1133"/>
                    </a:cubicBezTo>
                    <a:cubicBezTo>
                      <a:pt x="678" y="1145"/>
                      <a:pt x="678" y="1145"/>
                      <a:pt x="678" y="1145"/>
                    </a:cubicBezTo>
                    <a:cubicBezTo>
                      <a:pt x="663" y="1153"/>
                      <a:pt x="663" y="1153"/>
                      <a:pt x="663" y="1153"/>
                    </a:cubicBezTo>
                    <a:cubicBezTo>
                      <a:pt x="646" y="1163"/>
                      <a:pt x="646" y="1163"/>
                      <a:pt x="646" y="1163"/>
                    </a:cubicBezTo>
                    <a:cubicBezTo>
                      <a:pt x="633" y="1160"/>
                      <a:pt x="633" y="1160"/>
                      <a:pt x="633" y="1160"/>
                    </a:cubicBezTo>
                    <a:cubicBezTo>
                      <a:pt x="630" y="1148"/>
                      <a:pt x="630" y="1148"/>
                      <a:pt x="630" y="1148"/>
                    </a:cubicBezTo>
                    <a:cubicBezTo>
                      <a:pt x="646" y="1134"/>
                      <a:pt x="646" y="1134"/>
                      <a:pt x="646" y="1134"/>
                    </a:cubicBezTo>
                    <a:cubicBezTo>
                      <a:pt x="648" y="1133"/>
                      <a:pt x="648" y="1133"/>
                      <a:pt x="648" y="1133"/>
                    </a:cubicBezTo>
                    <a:cubicBezTo>
                      <a:pt x="658" y="1124"/>
                      <a:pt x="658" y="1124"/>
                      <a:pt x="658" y="1124"/>
                    </a:cubicBezTo>
                    <a:cubicBezTo>
                      <a:pt x="685" y="1110"/>
                      <a:pt x="685" y="1110"/>
                      <a:pt x="685" y="1110"/>
                    </a:cubicBezTo>
                    <a:cubicBezTo>
                      <a:pt x="707" y="1105"/>
                      <a:pt x="707" y="1105"/>
                      <a:pt x="707" y="1105"/>
                    </a:cubicBezTo>
                    <a:cubicBezTo>
                      <a:pt x="707" y="1105"/>
                      <a:pt x="708" y="1104"/>
                      <a:pt x="708" y="1104"/>
                    </a:cubicBezTo>
                    <a:cubicBezTo>
                      <a:pt x="718" y="1087"/>
                      <a:pt x="718" y="1087"/>
                      <a:pt x="718" y="1087"/>
                    </a:cubicBezTo>
                    <a:cubicBezTo>
                      <a:pt x="722" y="1083"/>
                      <a:pt x="722" y="1083"/>
                      <a:pt x="722" y="1083"/>
                    </a:cubicBezTo>
                    <a:cubicBezTo>
                      <a:pt x="723" y="1083"/>
                      <a:pt x="723" y="1083"/>
                      <a:pt x="723" y="1083"/>
                    </a:cubicBezTo>
                    <a:cubicBezTo>
                      <a:pt x="741" y="1066"/>
                      <a:pt x="741" y="1066"/>
                      <a:pt x="741" y="1066"/>
                    </a:cubicBezTo>
                    <a:cubicBezTo>
                      <a:pt x="754" y="1058"/>
                      <a:pt x="754" y="1058"/>
                      <a:pt x="754" y="1058"/>
                    </a:cubicBezTo>
                    <a:cubicBezTo>
                      <a:pt x="759" y="1056"/>
                      <a:pt x="759" y="1056"/>
                      <a:pt x="759" y="1056"/>
                    </a:cubicBezTo>
                    <a:cubicBezTo>
                      <a:pt x="783" y="1057"/>
                      <a:pt x="783" y="1057"/>
                      <a:pt x="783" y="1057"/>
                    </a:cubicBezTo>
                    <a:cubicBezTo>
                      <a:pt x="808" y="1059"/>
                      <a:pt x="808" y="1059"/>
                      <a:pt x="808" y="1059"/>
                    </a:cubicBezTo>
                    <a:cubicBezTo>
                      <a:pt x="813" y="1059"/>
                      <a:pt x="813" y="1059"/>
                      <a:pt x="813" y="1059"/>
                    </a:cubicBezTo>
                    <a:cubicBezTo>
                      <a:pt x="813" y="1059"/>
                      <a:pt x="813" y="1059"/>
                      <a:pt x="813" y="1059"/>
                    </a:cubicBezTo>
                    <a:cubicBezTo>
                      <a:pt x="833" y="1040"/>
                      <a:pt x="833" y="1040"/>
                      <a:pt x="833" y="1040"/>
                    </a:cubicBezTo>
                    <a:cubicBezTo>
                      <a:pt x="845" y="1023"/>
                      <a:pt x="845" y="1023"/>
                      <a:pt x="845" y="1023"/>
                    </a:cubicBezTo>
                    <a:cubicBezTo>
                      <a:pt x="867" y="1022"/>
                      <a:pt x="867" y="1022"/>
                      <a:pt x="867" y="1022"/>
                    </a:cubicBezTo>
                    <a:cubicBezTo>
                      <a:pt x="867" y="1022"/>
                      <a:pt x="867" y="1022"/>
                      <a:pt x="867" y="1022"/>
                    </a:cubicBezTo>
                    <a:cubicBezTo>
                      <a:pt x="901" y="1011"/>
                      <a:pt x="901" y="1011"/>
                      <a:pt x="901" y="1011"/>
                    </a:cubicBezTo>
                    <a:cubicBezTo>
                      <a:pt x="902" y="1009"/>
                      <a:pt x="902" y="1009"/>
                      <a:pt x="902" y="1009"/>
                    </a:cubicBezTo>
                    <a:cubicBezTo>
                      <a:pt x="913" y="995"/>
                      <a:pt x="913" y="995"/>
                      <a:pt x="913" y="995"/>
                    </a:cubicBezTo>
                    <a:cubicBezTo>
                      <a:pt x="913" y="995"/>
                      <a:pt x="913" y="995"/>
                      <a:pt x="913" y="995"/>
                    </a:cubicBezTo>
                    <a:cubicBezTo>
                      <a:pt x="910" y="978"/>
                      <a:pt x="910" y="978"/>
                      <a:pt x="910" y="978"/>
                    </a:cubicBezTo>
                    <a:cubicBezTo>
                      <a:pt x="910" y="978"/>
                      <a:pt x="910" y="978"/>
                      <a:pt x="910" y="978"/>
                    </a:cubicBezTo>
                    <a:cubicBezTo>
                      <a:pt x="908" y="974"/>
                      <a:pt x="908" y="974"/>
                      <a:pt x="908" y="974"/>
                    </a:cubicBezTo>
                    <a:cubicBezTo>
                      <a:pt x="908" y="973"/>
                      <a:pt x="908" y="973"/>
                      <a:pt x="908" y="973"/>
                    </a:cubicBezTo>
                    <a:cubicBezTo>
                      <a:pt x="904" y="965"/>
                      <a:pt x="904" y="965"/>
                      <a:pt x="904" y="965"/>
                    </a:cubicBezTo>
                    <a:cubicBezTo>
                      <a:pt x="904" y="965"/>
                      <a:pt x="904" y="965"/>
                      <a:pt x="904" y="965"/>
                    </a:cubicBezTo>
                    <a:cubicBezTo>
                      <a:pt x="886" y="963"/>
                      <a:pt x="886" y="963"/>
                      <a:pt x="886" y="963"/>
                    </a:cubicBezTo>
                    <a:cubicBezTo>
                      <a:pt x="872" y="959"/>
                      <a:pt x="872" y="959"/>
                      <a:pt x="872" y="959"/>
                    </a:cubicBezTo>
                    <a:cubicBezTo>
                      <a:pt x="870" y="950"/>
                      <a:pt x="870" y="950"/>
                      <a:pt x="870" y="950"/>
                    </a:cubicBezTo>
                    <a:cubicBezTo>
                      <a:pt x="889" y="939"/>
                      <a:pt x="889" y="939"/>
                      <a:pt x="889" y="939"/>
                    </a:cubicBezTo>
                    <a:cubicBezTo>
                      <a:pt x="889" y="939"/>
                      <a:pt x="890" y="939"/>
                      <a:pt x="890" y="939"/>
                    </a:cubicBezTo>
                    <a:cubicBezTo>
                      <a:pt x="893" y="933"/>
                      <a:pt x="893" y="933"/>
                      <a:pt x="893" y="933"/>
                    </a:cubicBezTo>
                    <a:cubicBezTo>
                      <a:pt x="893" y="932"/>
                      <a:pt x="893" y="932"/>
                      <a:pt x="893" y="932"/>
                    </a:cubicBezTo>
                    <a:cubicBezTo>
                      <a:pt x="902" y="917"/>
                      <a:pt x="902" y="917"/>
                      <a:pt x="902" y="917"/>
                    </a:cubicBezTo>
                    <a:cubicBezTo>
                      <a:pt x="902" y="916"/>
                      <a:pt x="902" y="916"/>
                      <a:pt x="902" y="916"/>
                    </a:cubicBezTo>
                    <a:cubicBezTo>
                      <a:pt x="901" y="889"/>
                      <a:pt x="901" y="889"/>
                      <a:pt x="901" y="889"/>
                    </a:cubicBezTo>
                    <a:cubicBezTo>
                      <a:pt x="901" y="889"/>
                      <a:pt x="901" y="889"/>
                      <a:pt x="901" y="888"/>
                    </a:cubicBezTo>
                    <a:cubicBezTo>
                      <a:pt x="893" y="886"/>
                      <a:pt x="893" y="886"/>
                      <a:pt x="893" y="886"/>
                    </a:cubicBezTo>
                    <a:cubicBezTo>
                      <a:pt x="893" y="886"/>
                      <a:pt x="893" y="886"/>
                      <a:pt x="893" y="886"/>
                    </a:cubicBezTo>
                    <a:cubicBezTo>
                      <a:pt x="892" y="886"/>
                      <a:pt x="892" y="886"/>
                      <a:pt x="892" y="886"/>
                    </a:cubicBezTo>
                    <a:cubicBezTo>
                      <a:pt x="891" y="886"/>
                      <a:pt x="891" y="886"/>
                      <a:pt x="891" y="886"/>
                    </a:cubicBezTo>
                    <a:cubicBezTo>
                      <a:pt x="887" y="885"/>
                      <a:pt x="887" y="885"/>
                      <a:pt x="887" y="885"/>
                    </a:cubicBezTo>
                    <a:cubicBezTo>
                      <a:pt x="887" y="885"/>
                      <a:pt x="887" y="885"/>
                      <a:pt x="887" y="886"/>
                    </a:cubicBezTo>
                    <a:cubicBezTo>
                      <a:pt x="876" y="899"/>
                      <a:pt x="876" y="899"/>
                      <a:pt x="876" y="899"/>
                    </a:cubicBezTo>
                    <a:cubicBezTo>
                      <a:pt x="876" y="899"/>
                      <a:pt x="876" y="899"/>
                      <a:pt x="876" y="899"/>
                    </a:cubicBezTo>
                    <a:cubicBezTo>
                      <a:pt x="868" y="921"/>
                      <a:pt x="868" y="921"/>
                      <a:pt x="868" y="921"/>
                    </a:cubicBezTo>
                    <a:cubicBezTo>
                      <a:pt x="866" y="926"/>
                      <a:pt x="866" y="926"/>
                      <a:pt x="866" y="926"/>
                    </a:cubicBezTo>
                    <a:cubicBezTo>
                      <a:pt x="862" y="935"/>
                      <a:pt x="862" y="935"/>
                      <a:pt x="862" y="935"/>
                    </a:cubicBezTo>
                    <a:cubicBezTo>
                      <a:pt x="841" y="939"/>
                      <a:pt x="841" y="939"/>
                      <a:pt x="841" y="939"/>
                    </a:cubicBezTo>
                    <a:cubicBezTo>
                      <a:pt x="841" y="939"/>
                      <a:pt x="841" y="939"/>
                      <a:pt x="841" y="939"/>
                    </a:cubicBezTo>
                    <a:cubicBezTo>
                      <a:pt x="826" y="951"/>
                      <a:pt x="826" y="951"/>
                      <a:pt x="826" y="951"/>
                    </a:cubicBezTo>
                    <a:cubicBezTo>
                      <a:pt x="805" y="952"/>
                      <a:pt x="805" y="952"/>
                      <a:pt x="805" y="952"/>
                    </a:cubicBezTo>
                    <a:cubicBezTo>
                      <a:pt x="803" y="933"/>
                      <a:pt x="803" y="933"/>
                      <a:pt x="803" y="933"/>
                    </a:cubicBezTo>
                    <a:cubicBezTo>
                      <a:pt x="803" y="918"/>
                      <a:pt x="803" y="918"/>
                      <a:pt x="803" y="918"/>
                    </a:cubicBezTo>
                    <a:cubicBezTo>
                      <a:pt x="824" y="899"/>
                      <a:pt x="824" y="899"/>
                      <a:pt x="824" y="899"/>
                    </a:cubicBezTo>
                    <a:cubicBezTo>
                      <a:pt x="860" y="872"/>
                      <a:pt x="860" y="872"/>
                      <a:pt x="860" y="872"/>
                    </a:cubicBezTo>
                    <a:cubicBezTo>
                      <a:pt x="875" y="862"/>
                      <a:pt x="875" y="862"/>
                      <a:pt x="875" y="862"/>
                    </a:cubicBezTo>
                    <a:cubicBezTo>
                      <a:pt x="885" y="861"/>
                      <a:pt x="885" y="861"/>
                      <a:pt x="885" y="861"/>
                    </a:cubicBezTo>
                    <a:cubicBezTo>
                      <a:pt x="901" y="858"/>
                      <a:pt x="901" y="858"/>
                      <a:pt x="901" y="858"/>
                    </a:cubicBezTo>
                    <a:cubicBezTo>
                      <a:pt x="902" y="857"/>
                      <a:pt x="902" y="857"/>
                      <a:pt x="902" y="857"/>
                    </a:cubicBezTo>
                    <a:cubicBezTo>
                      <a:pt x="902" y="857"/>
                      <a:pt x="902" y="857"/>
                      <a:pt x="903" y="857"/>
                    </a:cubicBezTo>
                    <a:cubicBezTo>
                      <a:pt x="928" y="847"/>
                      <a:pt x="928" y="847"/>
                      <a:pt x="928" y="847"/>
                    </a:cubicBezTo>
                    <a:cubicBezTo>
                      <a:pt x="929" y="846"/>
                      <a:pt x="929" y="846"/>
                      <a:pt x="929" y="846"/>
                    </a:cubicBezTo>
                    <a:cubicBezTo>
                      <a:pt x="929" y="846"/>
                      <a:pt x="929" y="845"/>
                      <a:pt x="929" y="845"/>
                    </a:cubicBezTo>
                    <a:cubicBezTo>
                      <a:pt x="931" y="845"/>
                      <a:pt x="931" y="845"/>
                      <a:pt x="931" y="845"/>
                    </a:cubicBezTo>
                    <a:cubicBezTo>
                      <a:pt x="934" y="841"/>
                      <a:pt x="934" y="841"/>
                      <a:pt x="934" y="841"/>
                    </a:cubicBezTo>
                    <a:cubicBezTo>
                      <a:pt x="939" y="834"/>
                      <a:pt x="939" y="834"/>
                      <a:pt x="939" y="834"/>
                    </a:cubicBezTo>
                    <a:cubicBezTo>
                      <a:pt x="931" y="832"/>
                      <a:pt x="931" y="832"/>
                      <a:pt x="931" y="832"/>
                    </a:cubicBezTo>
                    <a:cubicBezTo>
                      <a:pt x="926" y="831"/>
                      <a:pt x="926" y="831"/>
                      <a:pt x="926" y="831"/>
                    </a:cubicBezTo>
                    <a:cubicBezTo>
                      <a:pt x="921" y="830"/>
                      <a:pt x="921" y="830"/>
                      <a:pt x="921" y="830"/>
                    </a:cubicBezTo>
                    <a:cubicBezTo>
                      <a:pt x="913" y="827"/>
                      <a:pt x="913" y="827"/>
                      <a:pt x="913" y="827"/>
                    </a:cubicBezTo>
                    <a:cubicBezTo>
                      <a:pt x="889" y="823"/>
                      <a:pt x="889" y="823"/>
                      <a:pt x="889" y="823"/>
                    </a:cubicBezTo>
                    <a:cubicBezTo>
                      <a:pt x="859" y="822"/>
                      <a:pt x="859" y="822"/>
                      <a:pt x="859" y="822"/>
                    </a:cubicBezTo>
                    <a:cubicBezTo>
                      <a:pt x="858" y="822"/>
                      <a:pt x="858" y="822"/>
                      <a:pt x="858" y="822"/>
                    </a:cubicBezTo>
                    <a:cubicBezTo>
                      <a:pt x="859" y="798"/>
                      <a:pt x="859" y="798"/>
                      <a:pt x="859" y="798"/>
                    </a:cubicBezTo>
                    <a:cubicBezTo>
                      <a:pt x="859" y="798"/>
                      <a:pt x="859" y="797"/>
                      <a:pt x="859" y="797"/>
                    </a:cubicBezTo>
                    <a:cubicBezTo>
                      <a:pt x="884" y="786"/>
                      <a:pt x="884" y="786"/>
                      <a:pt x="884" y="786"/>
                    </a:cubicBezTo>
                    <a:cubicBezTo>
                      <a:pt x="888" y="784"/>
                      <a:pt x="888" y="784"/>
                      <a:pt x="888" y="784"/>
                    </a:cubicBezTo>
                    <a:cubicBezTo>
                      <a:pt x="891" y="781"/>
                      <a:pt x="891" y="781"/>
                      <a:pt x="891" y="781"/>
                    </a:cubicBezTo>
                    <a:cubicBezTo>
                      <a:pt x="902" y="773"/>
                      <a:pt x="902" y="773"/>
                      <a:pt x="902" y="773"/>
                    </a:cubicBezTo>
                    <a:cubicBezTo>
                      <a:pt x="893" y="761"/>
                      <a:pt x="893" y="761"/>
                      <a:pt x="893" y="761"/>
                    </a:cubicBezTo>
                    <a:cubicBezTo>
                      <a:pt x="891" y="759"/>
                      <a:pt x="891" y="759"/>
                      <a:pt x="891" y="759"/>
                    </a:cubicBezTo>
                    <a:cubicBezTo>
                      <a:pt x="889" y="759"/>
                      <a:pt x="889" y="759"/>
                      <a:pt x="889" y="759"/>
                    </a:cubicBezTo>
                    <a:cubicBezTo>
                      <a:pt x="880" y="764"/>
                      <a:pt x="880" y="764"/>
                      <a:pt x="880" y="764"/>
                    </a:cubicBezTo>
                    <a:cubicBezTo>
                      <a:pt x="877" y="765"/>
                      <a:pt x="877" y="765"/>
                      <a:pt x="877" y="765"/>
                    </a:cubicBezTo>
                    <a:cubicBezTo>
                      <a:pt x="874" y="766"/>
                      <a:pt x="874" y="766"/>
                      <a:pt x="874" y="766"/>
                    </a:cubicBezTo>
                    <a:cubicBezTo>
                      <a:pt x="874" y="766"/>
                      <a:pt x="874" y="766"/>
                      <a:pt x="874" y="766"/>
                    </a:cubicBezTo>
                    <a:cubicBezTo>
                      <a:pt x="872" y="766"/>
                      <a:pt x="872" y="766"/>
                      <a:pt x="872" y="766"/>
                    </a:cubicBezTo>
                    <a:cubicBezTo>
                      <a:pt x="849" y="779"/>
                      <a:pt x="849" y="779"/>
                      <a:pt x="849" y="779"/>
                    </a:cubicBezTo>
                    <a:cubicBezTo>
                      <a:pt x="849" y="779"/>
                      <a:pt x="849" y="779"/>
                      <a:pt x="849" y="779"/>
                    </a:cubicBezTo>
                    <a:cubicBezTo>
                      <a:pt x="840" y="790"/>
                      <a:pt x="840" y="790"/>
                      <a:pt x="840" y="790"/>
                    </a:cubicBezTo>
                    <a:cubicBezTo>
                      <a:pt x="840" y="790"/>
                      <a:pt x="840" y="790"/>
                      <a:pt x="840" y="790"/>
                    </a:cubicBezTo>
                    <a:cubicBezTo>
                      <a:pt x="834" y="818"/>
                      <a:pt x="834" y="818"/>
                      <a:pt x="834" y="818"/>
                    </a:cubicBezTo>
                    <a:cubicBezTo>
                      <a:pt x="834" y="830"/>
                      <a:pt x="834" y="830"/>
                      <a:pt x="834" y="830"/>
                    </a:cubicBezTo>
                    <a:cubicBezTo>
                      <a:pt x="819" y="841"/>
                      <a:pt x="819" y="841"/>
                      <a:pt x="819" y="841"/>
                    </a:cubicBezTo>
                    <a:cubicBezTo>
                      <a:pt x="804" y="851"/>
                      <a:pt x="804" y="851"/>
                      <a:pt x="804" y="851"/>
                    </a:cubicBezTo>
                    <a:cubicBezTo>
                      <a:pt x="782" y="866"/>
                      <a:pt x="782" y="866"/>
                      <a:pt x="782" y="866"/>
                    </a:cubicBezTo>
                    <a:cubicBezTo>
                      <a:pt x="763" y="884"/>
                      <a:pt x="763" y="884"/>
                      <a:pt x="763" y="884"/>
                    </a:cubicBezTo>
                    <a:cubicBezTo>
                      <a:pt x="743" y="899"/>
                      <a:pt x="743" y="899"/>
                      <a:pt x="743" y="899"/>
                    </a:cubicBezTo>
                    <a:cubicBezTo>
                      <a:pt x="719" y="916"/>
                      <a:pt x="719" y="916"/>
                      <a:pt x="719" y="916"/>
                    </a:cubicBezTo>
                    <a:cubicBezTo>
                      <a:pt x="702" y="927"/>
                      <a:pt x="702" y="927"/>
                      <a:pt x="702" y="927"/>
                    </a:cubicBezTo>
                    <a:cubicBezTo>
                      <a:pt x="682" y="929"/>
                      <a:pt x="682" y="929"/>
                      <a:pt x="682" y="929"/>
                    </a:cubicBezTo>
                    <a:cubicBezTo>
                      <a:pt x="682" y="929"/>
                      <a:pt x="682" y="929"/>
                      <a:pt x="682" y="929"/>
                    </a:cubicBezTo>
                    <a:cubicBezTo>
                      <a:pt x="670" y="937"/>
                      <a:pt x="670" y="937"/>
                      <a:pt x="670" y="937"/>
                    </a:cubicBezTo>
                    <a:cubicBezTo>
                      <a:pt x="658" y="945"/>
                      <a:pt x="658" y="945"/>
                      <a:pt x="658" y="945"/>
                    </a:cubicBezTo>
                    <a:cubicBezTo>
                      <a:pt x="639" y="956"/>
                      <a:pt x="639" y="956"/>
                      <a:pt x="639" y="956"/>
                    </a:cubicBezTo>
                    <a:cubicBezTo>
                      <a:pt x="639" y="956"/>
                      <a:pt x="639" y="956"/>
                      <a:pt x="638" y="956"/>
                    </a:cubicBezTo>
                    <a:cubicBezTo>
                      <a:pt x="635" y="963"/>
                      <a:pt x="635" y="963"/>
                      <a:pt x="635" y="963"/>
                    </a:cubicBezTo>
                    <a:cubicBezTo>
                      <a:pt x="635" y="963"/>
                      <a:pt x="635" y="963"/>
                      <a:pt x="635" y="963"/>
                    </a:cubicBezTo>
                    <a:cubicBezTo>
                      <a:pt x="634" y="969"/>
                      <a:pt x="634" y="969"/>
                      <a:pt x="634" y="969"/>
                    </a:cubicBezTo>
                    <a:cubicBezTo>
                      <a:pt x="634" y="969"/>
                      <a:pt x="634" y="969"/>
                      <a:pt x="634" y="970"/>
                    </a:cubicBezTo>
                    <a:cubicBezTo>
                      <a:pt x="635" y="970"/>
                      <a:pt x="635" y="970"/>
                      <a:pt x="635" y="970"/>
                    </a:cubicBezTo>
                    <a:cubicBezTo>
                      <a:pt x="646" y="968"/>
                      <a:pt x="646" y="968"/>
                      <a:pt x="646" y="968"/>
                    </a:cubicBezTo>
                    <a:cubicBezTo>
                      <a:pt x="648" y="968"/>
                      <a:pt x="648" y="968"/>
                      <a:pt x="648" y="968"/>
                    </a:cubicBezTo>
                    <a:cubicBezTo>
                      <a:pt x="654" y="967"/>
                      <a:pt x="654" y="967"/>
                      <a:pt x="654" y="967"/>
                    </a:cubicBezTo>
                    <a:cubicBezTo>
                      <a:pt x="654" y="967"/>
                      <a:pt x="654" y="967"/>
                      <a:pt x="654" y="967"/>
                    </a:cubicBezTo>
                    <a:cubicBezTo>
                      <a:pt x="665" y="961"/>
                      <a:pt x="665" y="961"/>
                      <a:pt x="665" y="961"/>
                    </a:cubicBezTo>
                    <a:cubicBezTo>
                      <a:pt x="683" y="952"/>
                      <a:pt x="683" y="952"/>
                      <a:pt x="683" y="952"/>
                    </a:cubicBezTo>
                    <a:cubicBezTo>
                      <a:pt x="707" y="945"/>
                      <a:pt x="707" y="945"/>
                      <a:pt x="707" y="945"/>
                    </a:cubicBezTo>
                    <a:cubicBezTo>
                      <a:pt x="731" y="934"/>
                      <a:pt x="731" y="934"/>
                      <a:pt x="731" y="934"/>
                    </a:cubicBezTo>
                    <a:cubicBezTo>
                      <a:pt x="741" y="930"/>
                      <a:pt x="741" y="930"/>
                      <a:pt x="741" y="930"/>
                    </a:cubicBezTo>
                    <a:cubicBezTo>
                      <a:pt x="741" y="930"/>
                      <a:pt x="742" y="930"/>
                      <a:pt x="742" y="930"/>
                    </a:cubicBezTo>
                    <a:cubicBezTo>
                      <a:pt x="752" y="921"/>
                      <a:pt x="752" y="921"/>
                      <a:pt x="752" y="921"/>
                    </a:cubicBezTo>
                    <a:cubicBezTo>
                      <a:pt x="763" y="912"/>
                      <a:pt x="763" y="912"/>
                      <a:pt x="763" y="912"/>
                    </a:cubicBezTo>
                    <a:cubicBezTo>
                      <a:pt x="774" y="922"/>
                      <a:pt x="774" y="922"/>
                      <a:pt x="774" y="922"/>
                    </a:cubicBezTo>
                    <a:cubicBezTo>
                      <a:pt x="770" y="947"/>
                      <a:pt x="770" y="947"/>
                      <a:pt x="770" y="947"/>
                    </a:cubicBezTo>
                    <a:cubicBezTo>
                      <a:pt x="768" y="961"/>
                      <a:pt x="768" y="961"/>
                      <a:pt x="768" y="961"/>
                    </a:cubicBezTo>
                    <a:cubicBezTo>
                      <a:pt x="767" y="964"/>
                      <a:pt x="767" y="964"/>
                      <a:pt x="767" y="964"/>
                    </a:cubicBezTo>
                    <a:cubicBezTo>
                      <a:pt x="757" y="980"/>
                      <a:pt x="757" y="980"/>
                      <a:pt x="757" y="980"/>
                    </a:cubicBezTo>
                    <a:cubicBezTo>
                      <a:pt x="736" y="1010"/>
                      <a:pt x="736" y="1010"/>
                      <a:pt x="736" y="1010"/>
                    </a:cubicBezTo>
                    <a:cubicBezTo>
                      <a:pt x="729" y="1027"/>
                      <a:pt x="729" y="1027"/>
                      <a:pt x="729" y="1027"/>
                    </a:cubicBezTo>
                    <a:cubicBezTo>
                      <a:pt x="712" y="1036"/>
                      <a:pt x="712" y="1036"/>
                      <a:pt x="712" y="1036"/>
                    </a:cubicBezTo>
                    <a:cubicBezTo>
                      <a:pt x="711" y="1037"/>
                      <a:pt x="711" y="1037"/>
                      <a:pt x="711" y="1037"/>
                    </a:cubicBezTo>
                    <a:cubicBezTo>
                      <a:pt x="703" y="1041"/>
                      <a:pt x="703" y="1041"/>
                      <a:pt x="703" y="1041"/>
                    </a:cubicBezTo>
                    <a:cubicBezTo>
                      <a:pt x="675" y="1050"/>
                      <a:pt x="675" y="1050"/>
                      <a:pt x="675" y="1050"/>
                    </a:cubicBezTo>
                    <a:cubicBezTo>
                      <a:pt x="659" y="1059"/>
                      <a:pt x="659" y="1059"/>
                      <a:pt x="659" y="1059"/>
                    </a:cubicBezTo>
                    <a:cubicBezTo>
                      <a:pt x="656" y="1061"/>
                      <a:pt x="656" y="1061"/>
                      <a:pt x="656" y="1061"/>
                    </a:cubicBezTo>
                    <a:cubicBezTo>
                      <a:pt x="637" y="1075"/>
                      <a:pt x="637" y="1075"/>
                      <a:pt x="637" y="1075"/>
                    </a:cubicBezTo>
                    <a:cubicBezTo>
                      <a:pt x="615" y="1094"/>
                      <a:pt x="615" y="1094"/>
                      <a:pt x="615" y="1094"/>
                    </a:cubicBezTo>
                    <a:cubicBezTo>
                      <a:pt x="610" y="1098"/>
                      <a:pt x="610" y="1098"/>
                      <a:pt x="610" y="1098"/>
                    </a:cubicBezTo>
                    <a:cubicBezTo>
                      <a:pt x="602" y="1105"/>
                      <a:pt x="602" y="1105"/>
                      <a:pt x="602" y="1105"/>
                    </a:cubicBezTo>
                    <a:cubicBezTo>
                      <a:pt x="584" y="1120"/>
                      <a:pt x="584" y="1120"/>
                      <a:pt x="584" y="1120"/>
                    </a:cubicBezTo>
                    <a:cubicBezTo>
                      <a:pt x="567" y="1130"/>
                      <a:pt x="567" y="1130"/>
                      <a:pt x="567" y="1130"/>
                    </a:cubicBezTo>
                    <a:cubicBezTo>
                      <a:pt x="534" y="1141"/>
                      <a:pt x="534" y="1141"/>
                      <a:pt x="534" y="1141"/>
                    </a:cubicBezTo>
                    <a:cubicBezTo>
                      <a:pt x="495" y="1154"/>
                      <a:pt x="495" y="1154"/>
                      <a:pt x="495" y="1154"/>
                    </a:cubicBezTo>
                    <a:cubicBezTo>
                      <a:pt x="494" y="1154"/>
                      <a:pt x="494" y="1154"/>
                      <a:pt x="494" y="1154"/>
                    </a:cubicBezTo>
                    <a:cubicBezTo>
                      <a:pt x="493" y="1154"/>
                      <a:pt x="493" y="1154"/>
                      <a:pt x="493" y="1155"/>
                    </a:cubicBezTo>
                    <a:cubicBezTo>
                      <a:pt x="474" y="1169"/>
                      <a:pt x="474" y="1169"/>
                      <a:pt x="474" y="1169"/>
                    </a:cubicBezTo>
                    <a:cubicBezTo>
                      <a:pt x="468" y="1174"/>
                      <a:pt x="468" y="1174"/>
                      <a:pt x="468" y="1174"/>
                    </a:cubicBezTo>
                    <a:cubicBezTo>
                      <a:pt x="443" y="1186"/>
                      <a:pt x="443" y="1186"/>
                      <a:pt x="443" y="1186"/>
                    </a:cubicBezTo>
                    <a:cubicBezTo>
                      <a:pt x="412" y="1183"/>
                      <a:pt x="412" y="1183"/>
                      <a:pt x="412" y="1183"/>
                    </a:cubicBezTo>
                    <a:cubicBezTo>
                      <a:pt x="397" y="1170"/>
                      <a:pt x="397" y="1170"/>
                      <a:pt x="397" y="1170"/>
                    </a:cubicBezTo>
                    <a:cubicBezTo>
                      <a:pt x="394" y="1146"/>
                      <a:pt x="394" y="1146"/>
                      <a:pt x="394" y="1146"/>
                    </a:cubicBezTo>
                    <a:cubicBezTo>
                      <a:pt x="393" y="1144"/>
                      <a:pt x="393" y="1144"/>
                      <a:pt x="393" y="1144"/>
                    </a:cubicBezTo>
                    <a:cubicBezTo>
                      <a:pt x="392" y="1128"/>
                      <a:pt x="392" y="1128"/>
                      <a:pt x="392" y="1128"/>
                    </a:cubicBezTo>
                    <a:cubicBezTo>
                      <a:pt x="399" y="1117"/>
                      <a:pt x="399" y="1117"/>
                      <a:pt x="399" y="1117"/>
                    </a:cubicBezTo>
                    <a:cubicBezTo>
                      <a:pt x="401" y="1112"/>
                      <a:pt x="401" y="1112"/>
                      <a:pt x="401" y="1112"/>
                    </a:cubicBezTo>
                    <a:cubicBezTo>
                      <a:pt x="401" y="1112"/>
                      <a:pt x="401" y="1112"/>
                      <a:pt x="401" y="1112"/>
                    </a:cubicBezTo>
                    <a:cubicBezTo>
                      <a:pt x="401" y="1112"/>
                      <a:pt x="401" y="1111"/>
                      <a:pt x="400" y="1111"/>
                    </a:cubicBezTo>
                    <a:cubicBezTo>
                      <a:pt x="380" y="1111"/>
                      <a:pt x="380" y="1111"/>
                      <a:pt x="380" y="1111"/>
                    </a:cubicBezTo>
                    <a:cubicBezTo>
                      <a:pt x="370" y="1092"/>
                      <a:pt x="370" y="1092"/>
                      <a:pt x="370" y="1092"/>
                    </a:cubicBezTo>
                    <a:cubicBezTo>
                      <a:pt x="365" y="1082"/>
                      <a:pt x="365" y="1082"/>
                      <a:pt x="365" y="1082"/>
                    </a:cubicBezTo>
                    <a:cubicBezTo>
                      <a:pt x="371" y="1078"/>
                      <a:pt x="371" y="1078"/>
                      <a:pt x="371" y="1078"/>
                    </a:cubicBezTo>
                    <a:cubicBezTo>
                      <a:pt x="376" y="1074"/>
                      <a:pt x="376" y="1074"/>
                      <a:pt x="376" y="1074"/>
                    </a:cubicBezTo>
                    <a:cubicBezTo>
                      <a:pt x="377" y="1074"/>
                      <a:pt x="377" y="1073"/>
                      <a:pt x="377" y="1073"/>
                    </a:cubicBezTo>
                    <a:cubicBezTo>
                      <a:pt x="372" y="1063"/>
                      <a:pt x="372" y="1063"/>
                      <a:pt x="372" y="1063"/>
                    </a:cubicBezTo>
                    <a:cubicBezTo>
                      <a:pt x="369" y="1054"/>
                      <a:pt x="369" y="1054"/>
                      <a:pt x="369" y="1054"/>
                    </a:cubicBezTo>
                    <a:cubicBezTo>
                      <a:pt x="384" y="1038"/>
                      <a:pt x="384" y="1038"/>
                      <a:pt x="384" y="1038"/>
                    </a:cubicBezTo>
                    <a:cubicBezTo>
                      <a:pt x="419" y="1030"/>
                      <a:pt x="419" y="1030"/>
                      <a:pt x="419" y="1030"/>
                    </a:cubicBezTo>
                    <a:cubicBezTo>
                      <a:pt x="425" y="1028"/>
                      <a:pt x="425" y="1028"/>
                      <a:pt x="425" y="1028"/>
                    </a:cubicBezTo>
                    <a:cubicBezTo>
                      <a:pt x="451" y="1020"/>
                      <a:pt x="451" y="1020"/>
                      <a:pt x="451" y="1020"/>
                    </a:cubicBezTo>
                    <a:cubicBezTo>
                      <a:pt x="451" y="1020"/>
                      <a:pt x="451" y="1020"/>
                      <a:pt x="451" y="1020"/>
                    </a:cubicBezTo>
                    <a:cubicBezTo>
                      <a:pt x="451" y="1020"/>
                      <a:pt x="451" y="1020"/>
                      <a:pt x="451" y="1020"/>
                    </a:cubicBezTo>
                    <a:cubicBezTo>
                      <a:pt x="446" y="1005"/>
                      <a:pt x="446" y="1005"/>
                      <a:pt x="446" y="1005"/>
                    </a:cubicBezTo>
                    <a:cubicBezTo>
                      <a:pt x="453" y="994"/>
                      <a:pt x="453" y="994"/>
                      <a:pt x="453" y="994"/>
                    </a:cubicBezTo>
                    <a:cubicBezTo>
                      <a:pt x="463" y="988"/>
                      <a:pt x="463" y="988"/>
                      <a:pt x="463" y="988"/>
                    </a:cubicBezTo>
                    <a:cubicBezTo>
                      <a:pt x="473" y="981"/>
                      <a:pt x="473" y="981"/>
                      <a:pt x="473" y="981"/>
                    </a:cubicBezTo>
                    <a:cubicBezTo>
                      <a:pt x="436" y="989"/>
                      <a:pt x="436" y="989"/>
                      <a:pt x="436" y="989"/>
                    </a:cubicBezTo>
                    <a:cubicBezTo>
                      <a:pt x="404" y="1003"/>
                      <a:pt x="404" y="1003"/>
                      <a:pt x="404" y="1003"/>
                    </a:cubicBezTo>
                    <a:cubicBezTo>
                      <a:pt x="375" y="1016"/>
                      <a:pt x="375" y="1016"/>
                      <a:pt x="375" y="1016"/>
                    </a:cubicBezTo>
                    <a:cubicBezTo>
                      <a:pt x="365" y="1020"/>
                      <a:pt x="365" y="1020"/>
                      <a:pt x="365" y="1020"/>
                    </a:cubicBezTo>
                    <a:cubicBezTo>
                      <a:pt x="364" y="1021"/>
                      <a:pt x="364" y="1021"/>
                      <a:pt x="364" y="1021"/>
                    </a:cubicBezTo>
                    <a:cubicBezTo>
                      <a:pt x="344" y="1030"/>
                      <a:pt x="344" y="1030"/>
                      <a:pt x="344" y="1030"/>
                    </a:cubicBezTo>
                    <a:cubicBezTo>
                      <a:pt x="325" y="1029"/>
                      <a:pt x="325" y="1029"/>
                      <a:pt x="325" y="1029"/>
                    </a:cubicBezTo>
                    <a:cubicBezTo>
                      <a:pt x="325" y="1029"/>
                      <a:pt x="325" y="1029"/>
                      <a:pt x="325" y="1029"/>
                    </a:cubicBezTo>
                    <a:cubicBezTo>
                      <a:pt x="311" y="1047"/>
                      <a:pt x="311" y="1047"/>
                      <a:pt x="311" y="1047"/>
                    </a:cubicBezTo>
                    <a:cubicBezTo>
                      <a:pt x="283" y="1056"/>
                      <a:pt x="283" y="1056"/>
                      <a:pt x="283" y="1056"/>
                    </a:cubicBezTo>
                    <a:cubicBezTo>
                      <a:pt x="288" y="1006"/>
                      <a:pt x="288" y="1006"/>
                      <a:pt x="288" y="1006"/>
                    </a:cubicBezTo>
                    <a:cubicBezTo>
                      <a:pt x="327" y="993"/>
                      <a:pt x="327" y="993"/>
                      <a:pt x="327" y="993"/>
                    </a:cubicBezTo>
                    <a:cubicBezTo>
                      <a:pt x="328" y="993"/>
                      <a:pt x="328" y="993"/>
                      <a:pt x="328" y="993"/>
                    </a:cubicBezTo>
                    <a:cubicBezTo>
                      <a:pt x="356" y="985"/>
                      <a:pt x="356" y="985"/>
                      <a:pt x="356" y="985"/>
                    </a:cubicBezTo>
                    <a:cubicBezTo>
                      <a:pt x="356" y="984"/>
                      <a:pt x="356" y="984"/>
                      <a:pt x="356" y="984"/>
                    </a:cubicBezTo>
                    <a:cubicBezTo>
                      <a:pt x="356" y="984"/>
                      <a:pt x="356" y="984"/>
                      <a:pt x="356" y="983"/>
                    </a:cubicBezTo>
                    <a:cubicBezTo>
                      <a:pt x="344" y="978"/>
                      <a:pt x="344" y="978"/>
                      <a:pt x="344" y="978"/>
                    </a:cubicBezTo>
                    <a:cubicBezTo>
                      <a:pt x="344" y="978"/>
                      <a:pt x="344" y="978"/>
                      <a:pt x="344" y="978"/>
                    </a:cubicBezTo>
                    <a:cubicBezTo>
                      <a:pt x="294" y="976"/>
                      <a:pt x="294" y="976"/>
                      <a:pt x="294" y="976"/>
                    </a:cubicBezTo>
                    <a:cubicBezTo>
                      <a:pt x="315" y="946"/>
                      <a:pt x="315" y="946"/>
                      <a:pt x="315" y="946"/>
                    </a:cubicBezTo>
                    <a:cubicBezTo>
                      <a:pt x="346" y="943"/>
                      <a:pt x="346" y="943"/>
                      <a:pt x="346" y="943"/>
                    </a:cubicBezTo>
                    <a:cubicBezTo>
                      <a:pt x="365" y="939"/>
                      <a:pt x="365" y="939"/>
                      <a:pt x="365" y="939"/>
                    </a:cubicBezTo>
                    <a:cubicBezTo>
                      <a:pt x="373" y="937"/>
                      <a:pt x="373" y="937"/>
                      <a:pt x="373" y="937"/>
                    </a:cubicBezTo>
                    <a:cubicBezTo>
                      <a:pt x="394" y="927"/>
                      <a:pt x="394" y="927"/>
                      <a:pt x="394" y="927"/>
                    </a:cubicBezTo>
                    <a:cubicBezTo>
                      <a:pt x="394" y="927"/>
                      <a:pt x="394" y="927"/>
                      <a:pt x="394" y="926"/>
                    </a:cubicBezTo>
                    <a:cubicBezTo>
                      <a:pt x="399" y="915"/>
                      <a:pt x="399" y="915"/>
                      <a:pt x="399" y="915"/>
                    </a:cubicBezTo>
                    <a:cubicBezTo>
                      <a:pt x="399" y="915"/>
                      <a:pt x="399" y="915"/>
                      <a:pt x="399" y="915"/>
                    </a:cubicBezTo>
                    <a:cubicBezTo>
                      <a:pt x="398" y="913"/>
                      <a:pt x="398" y="913"/>
                      <a:pt x="398" y="913"/>
                    </a:cubicBezTo>
                    <a:cubicBezTo>
                      <a:pt x="393" y="904"/>
                      <a:pt x="393" y="904"/>
                      <a:pt x="393" y="904"/>
                    </a:cubicBezTo>
                    <a:cubicBezTo>
                      <a:pt x="392" y="892"/>
                      <a:pt x="392" y="892"/>
                      <a:pt x="392" y="892"/>
                    </a:cubicBezTo>
                    <a:cubicBezTo>
                      <a:pt x="413" y="889"/>
                      <a:pt x="413" y="889"/>
                      <a:pt x="413" y="889"/>
                    </a:cubicBezTo>
                    <a:cubicBezTo>
                      <a:pt x="429" y="900"/>
                      <a:pt x="429" y="900"/>
                      <a:pt x="429" y="900"/>
                    </a:cubicBezTo>
                    <a:cubicBezTo>
                      <a:pt x="429" y="900"/>
                      <a:pt x="429" y="900"/>
                      <a:pt x="429" y="900"/>
                    </a:cubicBezTo>
                    <a:cubicBezTo>
                      <a:pt x="432" y="899"/>
                      <a:pt x="432" y="899"/>
                      <a:pt x="432" y="899"/>
                    </a:cubicBezTo>
                    <a:cubicBezTo>
                      <a:pt x="433" y="898"/>
                      <a:pt x="433" y="898"/>
                      <a:pt x="433" y="898"/>
                    </a:cubicBezTo>
                    <a:cubicBezTo>
                      <a:pt x="457" y="892"/>
                      <a:pt x="457" y="892"/>
                      <a:pt x="457" y="892"/>
                    </a:cubicBezTo>
                    <a:cubicBezTo>
                      <a:pt x="457" y="892"/>
                      <a:pt x="457" y="892"/>
                      <a:pt x="457" y="892"/>
                    </a:cubicBezTo>
                    <a:cubicBezTo>
                      <a:pt x="495" y="868"/>
                      <a:pt x="495" y="868"/>
                      <a:pt x="495" y="868"/>
                    </a:cubicBezTo>
                    <a:cubicBezTo>
                      <a:pt x="509" y="884"/>
                      <a:pt x="509" y="884"/>
                      <a:pt x="509" y="884"/>
                    </a:cubicBezTo>
                    <a:cubicBezTo>
                      <a:pt x="510" y="886"/>
                      <a:pt x="510" y="886"/>
                      <a:pt x="510" y="886"/>
                    </a:cubicBezTo>
                    <a:cubicBezTo>
                      <a:pt x="510" y="886"/>
                      <a:pt x="510" y="886"/>
                      <a:pt x="511" y="886"/>
                    </a:cubicBezTo>
                    <a:cubicBezTo>
                      <a:pt x="526" y="884"/>
                      <a:pt x="526" y="884"/>
                      <a:pt x="526" y="884"/>
                    </a:cubicBezTo>
                    <a:cubicBezTo>
                      <a:pt x="526" y="884"/>
                      <a:pt x="526" y="884"/>
                      <a:pt x="526" y="884"/>
                    </a:cubicBezTo>
                    <a:cubicBezTo>
                      <a:pt x="526" y="884"/>
                      <a:pt x="526" y="883"/>
                      <a:pt x="526" y="883"/>
                    </a:cubicBezTo>
                    <a:cubicBezTo>
                      <a:pt x="513" y="857"/>
                      <a:pt x="513" y="857"/>
                      <a:pt x="513" y="857"/>
                    </a:cubicBezTo>
                    <a:cubicBezTo>
                      <a:pt x="510" y="847"/>
                      <a:pt x="510" y="847"/>
                      <a:pt x="510" y="847"/>
                    </a:cubicBezTo>
                    <a:cubicBezTo>
                      <a:pt x="510" y="847"/>
                      <a:pt x="510" y="847"/>
                      <a:pt x="510" y="847"/>
                    </a:cubicBezTo>
                    <a:cubicBezTo>
                      <a:pt x="489" y="850"/>
                      <a:pt x="489" y="850"/>
                      <a:pt x="489" y="850"/>
                    </a:cubicBezTo>
                    <a:cubicBezTo>
                      <a:pt x="483" y="827"/>
                      <a:pt x="483" y="827"/>
                      <a:pt x="483" y="827"/>
                    </a:cubicBezTo>
                    <a:cubicBezTo>
                      <a:pt x="483" y="827"/>
                      <a:pt x="483" y="827"/>
                      <a:pt x="482" y="827"/>
                    </a:cubicBezTo>
                    <a:cubicBezTo>
                      <a:pt x="482" y="827"/>
                      <a:pt x="482" y="827"/>
                      <a:pt x="482" y="827"/>
                    </a:cubicBezTo>
                    <a:cubicBezTo>
                      <a:pt x="451" y="836"/>
                      <a:pt x="451" y="836"/>
                      <a:pt x="451" y="836"/>
                    </a:cubicBezTo>
                    <a:cubicBezTo>
                      <a:pt x="436" y="841"/>
                      <a:pt x="436" y="841"/>
                      <a:pt x="436" y="841"/>
                    </a:cubicBezTo>
                    <a:cubicBezTo>
                      <a:pt x="451" y="813"/>
                      <a:pt x="451" y="813"/>
                      <a:pt x="451" y="813"/>
                    </a:cubicBezTo>
                    <a:cubicBezTo>
                      <a:pt x="468" y="789"/>
                      <a:pt x="468" y="789"/>
                      <a:pt x="468" y="789"/>
                    </a:cubicBezTo>
                    <a:cubicBezTo>
                      <a:pt x="475" y="784"/>
                      <a:pt x="475" y="784"/>
                      <a:pt x="475" y="784"/>
                    </a:cubicBezTo>
                    <a:cubicBezTo>
                      <a:pt x="481" y="780"/>
                      <a:pt x="481" y="780"/>
                      <a:pt x="481" y="780"/>
                    </a:cubicBezTo>
                    <a:cubicBezTo>
                      <a:pt x="481" y="780"/>
                      <a:pt x="481" y="780"/>
                      <a:pt x="481" y="780"/>
                    </a:cubicBezTo>
                    <a:cubicBezTo>
                      <a:pt x="480" y="776"/>
                      <a:pt x="480" y="776"/>
                      <a:pt x="480" y="776"/>
                    </a:cubicBezTo>
                    <a:cubicBezTo>
                      <a:pt x="472" y="760"/>
                      <a:pt x="472" y="760"/>
                      <a:pt x="472" y="760"/>
                    </a:cubicBezTo>
                    <a:cubicBezTo>
                      <a:pt x="467" y="736"/>
                      <a:pt x="467" y="736"/>
                      <a:pt x="467" y="736"/>
                    </a:cubicBezTo>
                    <a:cubicBezTo>
                      <a:pt x="482" y="742"/>
                      <a:pt x="482" y="742"/>
                      <a:pt x="482" y="742"/>
                    </a:cubicBezTo>
                    <a:cubicBezTo>
                      <a:pt x="494" y="760"/>
                      <a:pt x="494" y="760"/>
                      <a:pt x="494" y="760"/>
                    </a:cubicBezTo>
                    <a:cubicBezTo>
                      <a:pt x="495" y="760"/>
                      <a:pt x="495" y="760"/>
                      <a:pt x="495" y="760"/>
                    </a:cubicBezTo>
                    <a:cubicBezTo>
                      <a:pt x="507" y="754"/>
                      <a:pt x="507" y="754"/>
                      <a:pt x="507" y="754"/>
                    </a:cubicBezTo>
                    <a:cubicBezTo>
                      <a:pt x="508" y="753"/>
                      <a:pt x="508" y="753"/>
                      <a:pt x="508" y="753"/>
                    </a:cubicBezTo>
                    <a:cubicBezTo>
                      <a:pt x="526" y="744"/>
                      <a:pt x="526" y="744"/>
                      <a:pt x="526" y="744"/>
                    </a:cubicBezTo>
                    <a:cubicBezTo>
                      <a:pt x="526" y="744"/>
                      <a:pt x="526" y="744"/>
                      <a:pt x="526" y="743"/>
                    </a:cubicBezTo>
                    <a:cubicBezTo>
                      <a:pt x="526" y="743"/>
                      <a:pt x="526" y="743"/>
                      <a:pt x="526" y="743"/>
                    </a:cubicBezTo>
                    <a:cubicBezTo>
                      <a:pt x="508" y="735"/>
                      <a:pt x="508" y="735"/>
                      <a:pt x="508" y="735"/>
                    </a:cubicBezTo>
                    <a:cubicBezTo>
                      <a:pt x="499" y="721"/>
                      <a:pt x="499" y="721"/>
                      <a:pt x="499" y="721"/>
                    </a:cubicBezTo>
                    <a:cubicBezTo>
                      <a:pt x="525" y="706"/>
                      <a:pt x="525" y="706"/>
                      <a:pt x="525" y="706"/>
                    </a:cubicBezTo>
                    <a:cubicBezTo>
                      <a:pt x="525" y="706"/>
                      <a:pt x="525" y="706"/>
                      <a:pt x="525" y="705"/>
                    </a:cubicBezTo>
                    <a:cubicBezTo>
                      <a:pt x="529" y="676"/>
                      <a:pt x="529" y="676"/>
                      <a:pt x="529" y="676"/>
                    </a:cubicBezTo>
                    <a:cubicBezTo>
                      <a:pt x="556" y="670"/>
                      <a:pt x="556" y="670"/>
                      <a:pt x="556" y="670"/>
                    </a:cubicBezTo>
                    <a:cubicBezTo>
                      <a:pt x="556" y="669"/>
                      <a:pt x="556" y="669"/>
                      <a:pt x="556" y="669"/>
                    </a:cubicBezTo>
                    <a:cubicBezTo>
                      <a:pt x="565" y="658"/>
                      <a:pt x="565" y="658"/>
                      <a:pt x="565" y="658"/>
                    </a:cubicBezTo>
                    <a:cubicBezTo>
                      <a:pt x="565" y="658"/>
                      <a:pt x="565" y="658"/>
                      <a:pt x="565" y="658"/>
                    </a:cubicBezTo>
                    <a:cubicBezTo>
                      <a:pt x="552" y="640"/>
                      <a:pt x="552" y="640"/>
                      <a:pt x="552" y="640"/>
                    </a:cubicBezTo>
                    <a:cubicBezTo>
                      <a:pt x="583" y="612"/>
                      <a:pt x="583" y="612"/>
                      <a:pt x="583" y="612"/>
                    </a:cubicBezTo>
                    <a:cubicBezTo>
                      <a:pt x="585" y="611"/>
                      <a:pt x="585" y="611"/>
                      <a:pt x="585" y="611"/>
                    </a:cubicBezTo>
                    <a:cubicBezTo>
                      <a:pt x="587" y="615"/>
                      <a:pt x="587" y="615"/>
                      <a:pt x="587" y="615"/>
                    </a:cubicBezTo>
                    <a:cubicBezTo>
                      <a:pt x="598" y="626"/>
                      <a:pt x="598" y="626"/>
                      <a:pt x="598" y="626"/>
                    </a:cubicBezTo>
                    <a:cubicBezTo>
                      <a:pt x="598" y="626"/>
                      <a:pt x="598" y="626"/>
                      <a:pt x="599" y="626"/>
                    </a:cubicBezTo>
                    <a:cubicBezTo>
                      <a:pt x="622" y="605"/>
                      <a:pt x="622" y="605"/>
                      <a:pt x="622" y="605"/>
                    </a:cubicBezTo>
                    <a:cubicBezTo>
                      <a:pt x="629" y="599"/>
                      <a:pt x="629" y="599"/>
                      <a:pt x="629" y="599"/>
                    </a:cubicBezTo>
                    <a:cubicBezTo>
                      <a:pt x="629" y="599"/>
                      <a:pt x="629" y="599"/>
                      <a:pt x="629" y="598"/>
                    </a:cubicBezTo>
                    <a:cubicBezTo>
                      <a:pt x="616" y="567"/>
                      <a:pt x="616" y="567"/>
                      <a:pt x="616" y="567"/>
                    </a:cubicBezTo>
                    <a:cubicBezTo>
                      <a:pt x="631" y="556"/>
                      <a:pt x="631" y="556"/>
                      <a:pt x="631" y="556"/>
                    </a:cubicBezTo>
                    <a:cubicBezTo>
                      <a:pt x="632" y="555"/>
                      <a:pt x="632" y="555"/>
                      <a:pt x="632" y="555"/>
                    </a:cubicBezTo>
                    <a:cubicBezTo>
                      <a:pt x="654" y="579"/>
                      <a:pt x="654" y="579"/>
                      <a:pt x="654" y="579"/>
                    </a:cubicBezTo>
                    <a:cubicBezTo>
                      <a:pt x="654" y="579"/>
                      <a:pt x="655" y="579"/>
                      <a:pt x="655" y="579"/>
                    </a:cubicBezTo>
                    <a:cubicBezTo>
                      <a:pt x="670" y="566"/>
                      <a:pt x="670" y="566"/>
                      <a:pt x="670" y="566"/>
                    </a:cubicBezTo>
                    <a:cubicBezTo>
                      <a:pt x="670" y="566"/>
                      <a:pt x="670" y="566"/>
                      <a:pt x="670" y="565"/>
                    </a:cubicBezTo>
                    <a:cubicBezTo>
                      <a:pt x="645" y="535"/>
                      <a:pt x="645" y="535"/>
                      <a:pt x="645" y="535"/>
                    </a:cubicBezTo>
                    <a:cubicBezTo>
                      <a:pt x="645" y="535"/>
                      <a:pt x="644" y="535"/>
                      <a:pt x="644" y="535"/>
                    </a:cubicBezTo>
                    <a:cubicBezTo>
                      <a:pt x="641" y="535"/>
                      <a:pt x="641" y="535"/>
                      <a:pt x="641" y="535"/>
                    </a:cubicBezTo>
                    <a:cubicBezTo>
                      <a:pt x="626" y="539"/>
                      <a:pt x="626" y="539"/>
                      <a:pt x="626" y="539"/>
                    </a:cubicBezTo>
                    <a:cubicBezTo>
                      <a:pt x="611" y="523"/>
                      <a:pt x="611" y="523"/>
                      <a:pt x="611" y="523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49" y="524"/>
                      <a:pt x="649" y="524"/>
                      <a:pt x="649" y="524"/>
                    </a:cubicBezTo>
                    <a:cubicBezTo>
                      <a:pt x="656" y="521"/>
                      <a:pt x="656" y="521"/>
                      <a:pt x="656" y="521"/>
                    </a:cubicBezTo>
                    <a:cubicBezTo>
                      <a:pt x="657" y="521"/>
                      <a:pt x="657" y="521"/>
                      <a:pt x="657" y="520"/>
                    </a:cubicBezTo>
                    <a:cubicBezTo>
                      <a:pt x="657" y="520"/>
                      <a:pt x="657" y="520"/>
                      <a:pt x="657" y="520"/>
                    </a:cubicBezTo>
                    <a:cubicBezTo>
                      <a:pt x="644" y="502"/>
                      <a:pt x="644" y="502"/>
                      <a:pt x="644" y="502"/>
                    </a:cubicBezTo>
                    <a:cubicBezTo>
                      <a:pt x="655" y="494"/>
                      <a:pt x="655" y="494"/>
                      <a:pt x="655" y="494"/>
                    </a:cubicBezTo>
                    <a:cubicBezTo>
                      <a:pt x="657" y="498"/>
                      <a:pt x="657" y="498"/>
                      <a:pt x="657" y="498"/>
                    </a:cubicBezTo>
                    <a:cubicBezTo>
                      <a:pt x="657" y="498"/>
                      <a:pt x="657" y="499"/>
                      <a:pt x="657" y="499"/>
                    </a:cubicBezTo>
                    <a:cubicBezTo>
                      <a:pt x="703" y="543"/>
                      <a:pt x="703" y="543"/>
                      <a:pt x="703" y="543"/>
                    </a:cubicBezTo>
                    <a:cubicBezTo>
                      <a:pt x="705" y="544"/>
                      <a:pt x="705" y="544"/>
                      <a:pt x="705" y="544"/>
                    </a:cubicBezTo>
                    <a:cubicBezTo>
                      <a:pt x="721" y="557"/>
                      <a:pt x="721" y="557"/>
                      <a:pt x="721" y="557"/>
                    </a:cubicBezTo>
                    <a:cubicBezTo>
                      <a:pt x="722" y="557"/>
                      <a:pt x="722" y="558"/>
                      <a:pt x="722" y="557"/>
                    </a:cubicBezTo>
                    <a:cubicBezTo>
                      <a:pt x="740" y="546"/>
                      <a:pt x="740" y="546"/>
                      <a:pt x="740" y="546"/>
                    </a:cubicBezTo>
                    <a:cubicBezTo>
                      <a:pt x="741" y="546"/>
                      <a:pt x="741" y="545"/>
                      <a:pt x="741" y="545"/>
                    </a:cubicBezTo>
                    <a:cubicBezTo>
                      <a:pt x="730" y="515"/>
                      <a:pt x="730" y="515"/>
                      <a:pt x="730" y="515"/>
                    </a:cubicBezTo>
                    <a:cubicBezTo>
                      <a:pt x="728" y="508"/>
                      <a:pt x="728" y="508"/>
                      <a:pt x="728" y="508"/>
                    </a:cubicBezTo>
                    <a:cubicBezTo>
                      <a:pt x="728" y="508"/>
                      <a:pt x="727" y="508"/>
                      <a:pt x="727" y="508"/>
                    </a:cubicBezTo>
                    <a:cubicBezTo>
                      <a:pt x="700" y="497"/>
                      <a:pt x="700" y="497"/>
                      <a:pt x="700" y="497"/>
                    </a:cubicBezTo>
                    <a:cubicBezTo>
                      <a:pt x="703" y="478"/>
                      <a:pt x="703" y="478"/>
                      <a:pt x="703" y="478"/>
                    </a:cubicBezTo>
                    <a:cubicBezTo>
                      <a:pt x="726" y="487"/>
                      <a:pt x="726" y="487"/>
                      <a:pt x="726" y="487"/>
                    </a:cubicBezTo>
                    <a:cubicBezTo>
                      <a:pt x="726" y="487"/>
                      <a:pt x="726" y="487"/>
                      <a:pt x="727" y="487"/>
                    </a:cubicBezTo>
                    <a:cubicBezTo>
                      <a:pt x="741" y="487"/>
                      <a:pt x="741" y="487"/>
                      <a:pt x="741" y="487"/>
                    </a:cubicBezTo>
                    <a:cubicBezTo>
                      <a:pt x="741" y="487"/>
                      <a:pt x="742" y="487"/>
                      <a:pt x="742" y="487"/>
                    </a:cubicBezTo>
                    <a:cubicBezTo>
                      <a:pt x="742" y="487"/>
                      <a:pt x="742" y="487"/>
                      <a:pt x="742" y="487"/>
                    </a:cubicBezTo>
                    <a:cubicBezTo>
                      <a:pt x="734" y="460"/>
                      <a:pt x="734" y="460"/>
                      <a:pt x="734" y="460"/>
                    </a:cubicBezTo>
                    <a:cubicBezTo>
                      <a:pt x="756" y="464"/>
                      <a:pt x="756" y="464"/>
                      <a:pt x="756" y="464"/>
                    </a:cubicBezTo>
                    <a:cubicBezTo>
                      <a:pt x="765" y="465"/>
                      <a:pt x="765" y="465"/>
                      <a:pt x="765" y="465"/>
                    </a:cubicBezTo>
                    <a:cubicBezTo>
                      <a:pt x="765" y="465"/>
                      <a:pt x="765" y="465"/>
                      <a:pt x="765" y="465"/>
                    </a:cubicBezTo>
                    <a:cubicBezTo>
                      <a:pt x="768" y="460"/>
                      <a:pt x="768" y="460"/>
                      <a:pt x="768" y="460"/>
                    </a:cubicBezTo>
                    <a:cubicBezTo>
                      <a:pt x="786" y="466"/>
                      <a:pt x="786" y="466"/>
                      <a:pt x="786" y="466"/>
                    </a:cubicBezTo>
                    <a:cubicBezTo>
                      <a:pt x="786" y="466"/>
                      <a:pt x="786" y="466"/>
                      <a:pt x="786" y="466"/>
                    </a:cubicBezTo>
                    <a:cubicBezTo>
                      <a:pt x="786" y="466"/>
                      <a:pt x="786" y="466"/>
                      <a:pt x="786" y="466"/>
                    </a:cubicBezTo>
                    <a:cubicBezTo>
                      <a:pt x="787" y="466"/>
                      <a:pt x="787" y="466"/>
                      <a:pt x="787" y="466"/>
                    </a:cubicBezTo>
                    <a:cubicBezTo>
                      <a:pt x="790" y="445"/>
                      <a:pt x="790" y="445"/>
                      <a:pt x="790" y="445"/>
                    </a:cubicBezTo>
                    <a:cubicBezTo>
                      <a:pt x="790" y="445"/>
                      <a:pt x="790" y="445"/>
                      <a:pt x="790" y="445"/>
                    </a:cubicBezTo>
                    <a:cubicBezTo>
                      <a:pt x="787" y="419"/>
                      <a:pt x="787" y="419"/>
                      <a:pt x="787" y="419"/>
                    </a:cubicBezTo>
                    <a:cubicBezTo>
                      <a:pt x="787" y="419"/>
                      <a:pt x="787" y="419"/>
                      <a:pt x="787" y="419"/>
                    </a:cubicBezTo>
                    <a:cubicBezTo>
                      <a:pt x="773" y="402"/>
                      <a:pt x="773" y="402"/>
                      <a:pt x="773" y="402"/>
                    </a:cubicBezTo>
                    <a:cubicBezTo>
                      <a:pt x="790" y="388"/>
                      <a:pt x="790" y="388"/>
                      <a:pt x="790" y="388"/>
                    </a:cubicBezTo>
                    <a:cubicBezTo>
                      <a:pt x="801" y="399"/>
                      <a:pt x="801" y="399"/>
                      <a:pt x="801" y="399"/>
                    </a:cubicBezTo>
                    <a:cubicBezTo>
                      <a:pt x="821" y="419"/>
                      <a:pt x="821" y="419"/>
                      <a:pt x="821" y="419"/>
                    </a:cubicBezTo>
                    <a:cubicBezTo>
                      <a:pt x="820" y="435"/>
                      <a:pt x="820" y="435"/>
                      <a:pt x="820" y="435"/>
                    </a:cubicBezTo>
                    <a:cubicBezTo>
                      <a:pt x="820" y="436"/>
                      <a:pt x="820" y="436"/>
                      <a:pt x="820" y="436"/>
                    </a:cubicBezTo>
                    <a:cubicBezTo>
                      <a:pt x="820" y="457"/>
                      <a:pt x="820" y="457"/>
                      <a:pt x="820" y="457"/>
                    </a:cubicBezTo>
                    <a:cubicBezTo>
                      <a:pt x="820" y="457"/>
                      <a:pt x="820" y="458"/>
                      <a:pt x="820" y="458"/>
                    </a:cubicBezTo>
                    <a:cubicBezTo>
                      <a:pt x="852" y="486"/>
                      <a:pt x="852" y="486"/>
                      <a:pt x="852" y="486"/>
                    </a:cubicBezTo>
                    <a:cubicBezTo>
                      <a:pt x="848" y="513"/>
                      <a:pt x="848" y="513"/>
                      <a:pt x="848" y="513"/>
                    </a:cubicBezTo>
                    <a:cubicBezTo>
                      <a:pt x="848" y="513"/>
                      <a:pt x="848" y="513"/>
                      <a:pt x="848" y="513"/>
                    </a:cubicBezTo>
                    <a:cubicBezTo>
                      <a:pt x="848" y="513"/>
                      <a:pt x="848" y="513"/>
                      <a:pt x="848" y="513"/>
                    </a:cubicBezTo>
                    <a:cubicBezTo>
                      <a:pt x="890" y="507"/>
                      <a:pt x="890" y="507"/>
                      <a:pt x="890" y="507"/>
                    </a:cubicBezTo>
                    <a:cubicBezTo>
                      <a:pt x="894" y="520"/>
                      <a:pt x="894" y="520"/>
                      <a:pt x="894" y="520"/>
                    </a:cubicBezTo>
                    <a:cubicBezTo>
                      <a:pt x="895" y="527"/>
                      <a:pt x="895" y="527"/>
                      <a:pt x="895" y="527"/>
                    </a:cubicBezTo>
                    <a:cubicBezTo>
                      <a:pt x="892" y="531"/>
                      <a:pt x="892" y="531"/>
                      <a:pt x="892" y="531"/>
                    </a:cubicBezTo>
                    <a:cubicBezTo>
                      <a:pt x="892" y="533"/>
                      <a:pt x="892" y="533"/>
                      <a:pt x="892" y="533"/>
                    </a:cubicBezTo>
                    <a:cubicBezTo>
                      <a:pt x="882" y="553"/>
                      <a:pt x="882" y="553"/>
                      <a:pt x="882" y="553"/>
                    </a:cubicBezTo>
                    <a:cubicBezTo>
                      <a:pt x="881" y="553"/>
                      <a:pt x="881" y="553"/>
                      <a:pt x="881" y="553"/>
                    </a:cubicBezTo>
                    <a:cubicBezTo>
                      <a:pt x="858" y="600"/>
                      <a:pt x="858" y="600"/>
                      <a:pt x="858" y="600"/>
                    </a:cubicBezTo>
                    <a:cubicBezTo>
                      <a:pt x="858" y="600"/>
                      <a:pt x="858" y="600"/>
                      <a:pt x="858" y="600"/>
                    </a:cubicBezTo>
                    <a:cubicBezTo>
                      <a:pt x="858" y="600"/>
                      <a:pt x="858" y="600"/>
                      <a:pt x="859" y="600"/>
                    </a:cubicBezTo>
                    <a:cubicBezTo>
                      <a:pt x="865" y="601"/>
                      <a:pt x="865" y="601"/>
                      <a:pt x="865" y="601"/>
                    </a:cubicBezTo>
                    <a:cubicBezTo>
                      <a:pt x="865" y="601"/>
                      <a:pt x="865" y="601"/>
                      <a:pt x="865" y="601"/>
                    </a:cubicBezTo>
                    <a:cubicBezTo>
                      <a:pt x="876" y="599"/>
                      <a:pt x="876" y="599"/>
                      <a:pt x="876" y="599"/>
                    </a:cubicBezTo>
                    <a:cubicBezTo>
                      <a:pt x="876" y="599"/>
                      <a:pt x="876" y="599"/>
                      <a:pt x="876" y="599"/>
                    </a:cubicBezTo>
                    <a:cubicBezTo>
                      <a:pt x="883" y="591"/>
                      <a:pt x="883" y="591"/>
                      <a:pt x="883" y="591"/>
                    </a:cubicBezTo>
                    <a:cubicBezTo>
                      <a:pt x="884" y="590"/>
                      <a:pt x="884" y="590"/>
                      <a:pt x="884" y="590"/>
                    </a:cubicBezTo>
                    <a:cubicBezTo>
                      <a:pt x="898" y="572"/>
                      <a:pt x="898" y="572"/>
                      <a:pt x="898" y="572"/>
                    </a:cubicBezTo>
                    <a:cubicBezTo>
                      <a:pt x="911" y="555"/>
                      <a:pt x="911" y="555"/>
                      <a:pt x="911" y="555"/>
                    </a:cubicBezTo>
                    <a:cubicBezTo>
                      <a:pt x="921" y="550"/>
                      <a:pt x="921" y="550"/>
                      <a:pt x="921" y="550"/>
                    </a:cubicBezTo>
                    <a:cubicBezTo>
                      <a:pt x="921" y="549"/>
                      <a:pt x="921" y="549"/>
                      <a:pt x="921" y="549"/>
                    </a:cubicBezTo>
                    <a:cubicBezTo>
                      <a:pt x="930" y="523"/>
                      <a:pt x="930" y="523"/>
                      <a:pt x="930" y="523"/>
                    </a:cubicBezTo>
                    <a:cubicBezTo>
                      <a:pt x="947" y="524"/>
                      <a:pt x="947" y="524"/>
                      <a:pt x="947" y="524"/>
                    </a:cubicBezTo>
                    <a:cubicBezTo>
                      <a:pt x="947" y="524"/>
                      <a:pt x="947" y="524"/>
                      <a:pt x="947" y="524"/>
                    </a:cubicBezTo>
                    <a:cubicBezTo>
                      <a:pt x="968" y="515"/>
                      <a:pt x="968" y="515"/>
                      <a:pt x="968" y="515"/>
                    </a:cubicBezTo>
                    <a:cubicBezTo>
                      <a:pt x="977" y="511"/>
                      <a:pt x="977" y="511"/>
                      <a:pt x="977" y="511"/>
                    </a:cubicBezTo>
                    <a:cubicBezTo>
                      <a:pt x="995" y="502"/>
                      <a:pt x="995" y="502"/>
                      <a:pt x="995" y="502"/>
                    </a:cubicBezTo>
                    <a:cubicBezTo>
                      <a:pt x="995" y="502"/>
                      <a:pt x="996" y="502"/>
                      <a:pt x="996" y="502"/>
                    </a:cubicBezTo>
                    <a:cubicBezTo>
                      <a:pt x="996" y="502"/>
                      <a:pt x="996" y="502"/>
                      <a:pt x="995" y="502"/>
                    </a:cubicBezTo>
                    <a:cubicBezTo>
                      <a:pt x="990" y="494"/>
                      <a:pt x="990" y="494"/>
                      <a:pt x="990" y="494"/>
                    </a:cubicBezTo>
                    <a:cubicBezTo>
                      <a:pt x="984" y="487"/>
                      <a:pt x="984" y="487"/>
                      <a:pt x="984" y="487"/>
                    </a:cubicBezTo>
                    <a:cubicBezTo>
                      <a:pt x="984" y="487"/>
                      <a:pt x="984" y="487"/>
                      <a:pt x="984" y="487"/>
                    </a:cubicBezTo>
                    <a:cubicBezTo>
                      <a:pt x="965" y="492"/>
                      <a:pt x="965" y="492"/>
                      <a:pt x="965" y="492"/>
                    </a:cubicBezTo>
                    <a:cubicBezTo>
                      <a:pt x="949" y="497"/>
                      <a:pt x="949" y="497"/>
                      <a:pt x="949" y="497"/>
                    </a:cubicBezTo>
                    <a:cubicBezTo>
                      <a:pt x="949" y="468"/>
                      <a:pt x="949" y="468"/>
                      <a:pt x="949" y="468"/>
                    </a:cubicBezTo>
                    <a:cubicBezTo>
                      <a:pt x="969" y="459"/>
                      <a:pt x="969" y="459"/>
                      <a:pt x="969" y="459"/>
                    </a:cubicBezTo>
                    <a:cubicBezTo>
                      <a:pt x="986" y="445"/>
                      <a:pt x="986" y="445"/>
                      <a:pt x="986" y="445"/>
                    </a:cubicBezTo>
                    <a:cubicBezTo>
                      <a:pt x="1022" y="426"/>
                      <a:pt x="1022" y="426"/>
                      <a:pt x="1022" y="426"/>
                    </a:cubicBezTo>
                    <a:cubicBezTo>
                      <a:pt x="1034" y="415"/>
                      <a:pt x="1034" y="415"/>
                      <a:pt x="1034" y="415"/>
                    </a:cubicBezTo>
                    <a:cubicBezTo>
                      <a:pt x="1034" y="415"/>
                      <a:pt x="1034" y="415"/>
                      <a:pt x="1034" y="415"/>
                    </a:cubicBezTo>
                    <a:cubicBezTo>
                      <a:pt x="1031" y="402"/>
                      <a:pt x="1031" y="402"/>
                      <a:pt x="1031" y="402"/>
                    </a:cubicBezTo>
                    <a:cubicBezTo>
                      <a:pt x="1031" y="401"/>
                      <a:pt x="1031" y="401"/>
                      <a:pt x="1031" y="401"/>
                    </a:cubicBezTo>
                    <a:cubicBezTo>
                      <a:pt x="1031" y="401"/>
                      <a:pt x="1031" y="401"/>
                      <a:pt x="1031" y="401"/>
                    </a:cubicBezTo>
                    <a:cubicBezTo>
                      <a:pt x="1018" y="406"/>
                      <a:pt x="1018" y="406"/>
                      <a:pt x="1018" y="406"/>
                    </a:cubicBezTo>
                    <a:cubicBezTo>
                      <a:pt x="1007" y="410"/>
                      <a:pt x="1007" y="410"/>
                      <a:pt x="1007" y="410"/>
                    </a:cubicBezTo>
                    <a:cubicBezTo>
                      <a:pt x="998" y="395"/>
                      <a:pt x="998" y="395"/>
                      <a:pt x="998" y="395"/>
                    </a:cubicBezTo>
                    <a:cubicBezTo>
                      <a:pt x="998" y="395"/>
                      <a:pt x="997" y="395"/>
                      <a:pt x="997" y="395"/>
                    </a:cubicBezTo>
                    <a:cubicBezTo>
                      <a:pt x="997" y="395"/>
                      <a:pt x="997" y="395"/>
                      <a:pt x="997" y="395"/>
                    </a:cubicBezTo>
                    <a:cubicBezTo>
                      <a:pt x="979" y="413"/>
                      <a:pt x="979" y="413"/>
                      <a:pt x="979" y="413"/>
                    </a:cubicBezTo>
                    <a:cubicBezTo>
                      <a:pt x="947" y="433"/>
                      <a:pt x="947" y="433"/>
                      <a:pt x="947" y="433"/>
                    </a:cubicBezTo>
                    <a:cubicBezTo>
                      <a:pt x="945" y="434"/>
                      <a:pt x="945" y="434"/>
                      <a:pt x="945" y="434"/>
                    </a:cubicBezTo>
                    <a:cubicBezTo>
                      <a:pt x="935" y="441"/>
                      <a:pt x="935" y="441"/>
                      <a:pt x="935" y="441"/>
                    </a:cubicBezTo>
                    <a:cubicBezTo>
                      <a:pt x="914" y="422"/>
                      <a:pt x="914" y="422"/>
                      <a:pt x="914" y="422"/>
                    </a:cubicBezTo>
                    <a:cubicBezTo>
                      <a:pt x="918" y="406"/>
                      <a:pt x="918" y="406"/>
                      <a:pt x="918" y="406"/>
                    </a:cubicBezTo>
                    <a:cubicBezTo>
                      <a:pt x="919" y="405"/>
                      <a:pt x="919" y="405"/>
                      <a:pt x="919" y="405"/>
                    </a:cubicBezTo>
                    <a:cubicBezTo>
                      <a:pt x="929" y="368"/>
                      <a:pt x="929" y="368"/>
                      <a:pt x="929" y="368"/>
                    </a:cubicBezTo>
                    <a:cubicBezTo>
                      <a:pt x="933" y="354"/>
                      <a:pt x="933" y="354"/>
                      <a:pt x="933" y="354"/>
                    </a:cubicBezTo>
                    <a:cubicBezTo>
                      <a:pt x="940" y="329"/>
                      <a:pt x="940" y="329"/>
                      <a:pt x="940" y="329"/>
                    </a:cubicBezTo>
                    <a:cubicBezTo>
                      <a:pt x="943" y="322"/>
                      <a:pt x="943" y="322"/>
                      <a:pt x="943" y="322"/>
                    </a:cubicBezTo>
                    <a:cubicBezTo>
                      <a:pt x="945" y="315"/>
                      <a:pt x="945" y="315"/>
                      <a:pt x="945" y="315"/>
                    </a:cubicBezTo>
                    <a:cubicBezTo>
                      <a:pt x="968" y="300"/>
                      <a:pt x="968" y="300"/>
                      <a:pt x="968" y="300"/>
                    </a:cubicBezTo>
                    <a:cubicBezTo>
                      <a:pt x="968" y="300"/>
                      <a:pt x="968" y="300"/>
                      <a:pt x="968" y="300"/>
                    </a:cubicBezTo>
                    <a:cubicBezTo>
                      <a:pt x="980" y="293"/>
                      <a:pt x="980" y="293"/>
                      <a:pt x="980" y="293"/>
                    </a:cubicBezTo>
                    <a:cubicBezTo>
                      <a:pt x="993" y="295"/>
                      <a:pt x="993" y="295"/>
                      <a:pt x="993" y="295"/>
                    </a:cubicBezTo>
                    <a:cubicBezTo>
                      <a:pt x="1001" y="297"/>
                      <a:pt x="1001" y="297"/>
                      <a:pt x="1001" y="297"/>
                    </a:cubicBezTo>
                    <a:cubicBezTo>
                      <a:pt x="1001" y="297"/>
                      <a:pt x="1001" y="297"/>
                      <a:pt x="1001" y="297"/>
                    </a:cubicBezTo>
                    <a:cubicBezTo>
                      <a:pt x="1001" y="297"/>
                      <a:pt x="1001" y="296"/>
                      <a:pt x="1001" y="296"/>
                    </a:cubicBezTo>
                    <a:cubicBezTo>
                      <a:pt x="1002" y="291"/>
                      <a:pt x="1002" y="291"/>
                      <a:pt x="1002" y="291"/>
                    </a:cubicBezTo>
                    <a:cubicBezTo>
                      <a:pt x="1003" y="281"/>
                      <a:pt x="1003" y="281"/>
                      <a:pt x="1003" y="281"/>
                    </a:cubicBezTo>
                    <a:cubicBezTo>
                      <a:pt x="1015" y="280"/>
                      <a:pt x="1015" y="280"/>
                      <a:pt x="1015" y="280"/>
                    </a:cubicBezTo>
                    <a:cubicBezTo>
                      <a:pt x="1047" y="277"/>
                      <a:pt x="1047" y="277"/>
                      <a:pt x="1047" y="277"/>
                    </a:cubicBezTo>
                    <a:cubicBezTo>
                      <a:pt x="1072" y="269"/>
                      <a:pt x="1072" y="269"/>
                      <a:pt x="1072" y="269"/>
                    </a:cubicBezTo>
                    <a:cubicBezTo>
                      <a:pt x="1072" y="269"/>
                      <a:pt x="1072" y="269"/>
                      <a:pt x="1072" y="269"/>
                    </a:cubicBezTo>
                    <a:cubicBezTo>
                      <a:pt x="1079" y="256"/>
                      <a:pt x="1079" y="256"/>
                      <a:pt x="1079" y="256"/>
                    </a:cubicBezTo>
                    <a:cubicBezTo>
                      <a:pt x="1079" y="256"/>
                      <a:pt x="1079" y="256"/>
                      <a:pt x="1079" y="256"/>
                    </a:cubicBezTo>
                    <a:cubicBezTo>
                      <a:pt x="1079" y="255"/>
                      <a:pt x="1079" y="255"/>
                      <a:pt x="1079" y="255"/>
                    </a:cubicBezTo>
                    <a:cubicBezTo>
                      <a:pt x="1047" y="252"/>
                      <a:pt x="1047" y="252"/>
                      <a:pt x="1047" y="252"/>
                    </a:cubicBezTo>
                    <a:cubicBezTo>
                      <a:pt x="1020" y="236"/>
                      <a:pt x="1020" y="236"/>
                      <a:pt x="1020" y="236"/>
                    </a:cubicBezTo>
                    <a:cubicBezTo>
                      <a:pt x="1048" y="233"/>
                      <a:pt x="1048" y="233"/>
                      <a:pt x="1048" y="233"/>
                    </a:cubicBezTo>
                    <a:cubicBezTo>
                      <a:pt x="1048" y="233"/>
                      <a:pt x="1048" y="233"/>
                      <a:pt x="1048" y="233"/>
                    </a:cubicBezTo>
                    <a:cubicBezTo>
                      <a:pt x="1048" y="233"/>
                      <a:pt x="1048" y="233"/>
                      <a:pt x="1048" y="233"/>
                    </a:cubicBezTo>
                    <a:cubicBezTo>
                      <a:pt x="1041" y="216"/>
                      <a:pt x="1041" y="216"/>
                      <a:pt x="1041" y="216"/>
                    </a:cubicBezTo>
                    <a:cubicBezTo>
                      <a:pt x="1058" y="199"/>
                      <a:pt x="1058" y="199"/>
                      <a:pt x="1058" y="199"/>
                    </a:cubicBezTo>
                    <a:cubicBezTo>
                      <a:pt x="1071" y="192"/>
                      <a:pt x="1071" y="192"/>
                      <a:pt x="1071" y="192"/>
                    </a:cubicBezTo>
                    <a:cubicBezTo>
                      <a:pt x="1105" y="176"/>
                      <a:pt x="1105" y="176"/>
                      <a:pt x="1105" y="176"/>
                    </a:cubicBezTo>
                    <a:cubicBezTo>
                      <a:pt x="1120" y="168"/>
                      <a:pt x="1120" y="168"/>
                      <a:pt x="1120" y="168"/>
                    </a:cubicBezTo>
                    <a:cubicBezTo>
                      <a:pt x="1142" y="167"/>
                      <a:pt x="1142" y="167"/>
                      <a:pt x="1142" y="167"/>
                    </a:cubicBezTo>
                    <a:cubicBezTo>
                      <a:pt x="1142" y="167"/>
                      <a:pt x="1143" y="167"/>
                      <a:pt x="1143" y="167"/>
                    </a:cubicBezTo>
                    <a:cubicBezTo>
                      <a:pt x="1153" y="155"/>
                      <a:pt x="1153" y="155"/>
                      <a:pt x="1153" y="155"/>
                    </a:cubicBezTo>
                    <a:cubicBezTo>
                      <a:pt x="1170" y="155"/>
                      <a:pt x="1170" y="155"/>
                      <a:pt x="1170" y="155"/>
                    </a:cubicBezTo>
                    <a:cubicBezTo>
                      <a:pt x="1185" y="162"/>
                      <a:pt x="1185" y="162"/>
                      <a:pt x="1185" y="162"/>
                    </a:cubicBezTo>
                    <a:cubicBezTo>
                      <a:pt x="1185" y="162"/>
                      <a:pt x="1185" y="162"/>
                      <a:pt x="1185" y="162"/>
                    </a:cubicBezTo>
                    <a:cubicBezTo>
                      <a:pt x="1186" y="162"/>
                      <a:pt x="1186" y="162"/>
                      <a:pt x="1186" y="162"/>
                    </a:cubicBezTo>
                    <a:cubicBezTo>
                      <a:pt x="1202" y="169"/>
                      <a:pt x="1202" y="169"/>
                      <a:pt x="1202" y="169"/>
                    </a:cubicBezTo>
                    <a:cubicBezTo>
                      <a:pt x="1202" y="169"/>
                      <a:pt x="1202" y="169"/>
                      <a:pt x="1202" y="169"/>
                    </a:cubicBezTo>
                    <a:cubicBezTo>
                      <a:pt x="1222" y="171"/>
                      <a:pt x="1222" y="171"/>
                      <a:pt x="1222" y="171"/>
                    </a:cubicBezTo>
                    <a:cubicBezTo>
                      <a:pt x="1232" y="179"/>
                      <a:pt x="1232" y="179"/>
                      <a:pt x="1232" y="179"/>
                    </a:cubicBezTo>
                    <a:cubicBezTo>
                      <a:pt x="1234" y="179"/>
                      <a:pt x="1234" y="179"/>
                      <a:pt x="1234" y="179"/>
                    </a:cubicBezTo>
                    <a:cubicBezTo>
                      <a:pt x="1251" y="191"/>
                      <a:pt x="1251" y="191"/>
                      <a:pt x="1251" y="191"/>
                    </a:cubicBezTo>
                    <a:cubicBezTo>
                      <a:pt x="1252" y="192"/>
                      <a:pt x="1252" y="192"/>
                      <a:pt x="1252" y="192"/>
                    </a:cubicBezTo>
                    <a:cubicBezTo>
                      <a:pt x="1254" y="194"/>
                      <a:pt x="1254" y="194"/>
                      <a:pt x="1254" y="194"/>
                    </a:cubicBezTo>
                    <a:cubicBezTo>
                      <a:pt x="1254" y="194"/>
                      <a:pt x="1255" y="194"/>
                      <a:pt x="1255" y="194"/>
                    </a:cubicBezTo>
                    <a:cubicBezTo>
                      <a:pt x="1255" y="194"/>
                      <a:pt x="1255" y="194"/>
                      <a:pt x="1255" y="194"/>
                    </a:cubicBezTo>
                    <a:cubicBezTo>
                      <a:pt x="1256" y="192"/>
                      <a:pt x="1256" y="192"/>
                      <a:pt x="1256" y="192"/>
                    </a:cubicBezTo>
                    <a:cubicBezTo>
                      <a:pt x="1257" y="185"/>
                      <a:pt x="1257" y="185"/>
                      <a:pt x="1257" y="185"/>
                    </a:cubicBezTo>
                    <a:cubicBezTo>
                      <a:pt x="1257" y="184"/>
                      <a:pt x="1257" y="184"/>
                      <a:pt x="1257" y="184"/>
                    </a:cubicBezTo>
                    <a:cubicBezTo>
                      <a:pt x="1258" y="180"/>
                      <a:pt x="1258" y="180"/>
                      <a:pt x="1258" y="180"/>
                    </a:cubicBezTo>
                    <a:cubicBezTo>
                      <a:pt x="1258" y="180"/>
                      <a:pt x="1258" y="180"/>
                      <a:pt x="1258" y="179"/>
                    </a:cubicBezTo>
                    <a:cubicBezTo>
                      <a:pt x="1240" y="164"/>
                      <a:pt x="1240" y="164"/>
                      <a:pt x="1240" y="164"/>
                    </a:cubicBezTo>
                    <a:cubicBezTo>
                      <a:pt x="1221" y="152"/>
                      <a:pt x="1221" y="152"/>
                      <a:pt x="1221" y="152"/>
                    </a:cubicBezTo>
                    <a:cubicBezTo>
                      <a:pt x="1221" y="151"/>
                      <a:pt x="1221" y="151"/>
                      <a:pt x="1221" y="151"/>
                    </a:cubicBezTo>
                    <a:cubicBezTo>
                      <a:pt x="1203" y="155"/>
                      <a:pt x="1203" y="155"/>
                      <a:pt x="1203" y="155"/>
                    </a:cubicBezTo>
                    <a:cubicBezTo>
                      <a:pt x="1195" y="149"/>
                      <a:pt x="1195" y="149"/>
                      <a:pt x="1195" y="149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54" y="139"/>
                      <a:pt x="1154" y="139"/>
                      <a:pt x="1154" y="139"/>
                    </a:cubicBezTo>
                    <a:cubicBezTo>
                      <a:pt x="1134" y="150"/>
                      <a:pt x="1134" y="150"/>
                      <a:pt x="1134" y="150"/>
                    </a:cubicBezTo>
                    <a:cubicBezTo>
                      <a:pt x="1118" y="154"/>
                      <a:pt x="1118" y="154"/>
                      <a:pt x="1118" y="154"/>
                    </a:cubicBezTo>
                    <a:cubicBezTo>
                      <a:pt x="1093" y="165"/>
                      <a:pt x="1093" y="165"/>
                      <a:pt x="1093" y="165"/>
                    </a:cubicBezTo>
                    <a:cubicBezTo>
                      <a:pt x="1072" y="171"/>
                      <a:pt x="1072" y="171"/>
                      <a:pt x="1072" y="171"/>
                    </a:cubicBezTo>
                    <a:cubicBezTo>
                      <a:pt x="1056" y="180"/>
                      <a:pt x="1056" y="180"/>
                      <a:pt x="1056" y="180"/>
                    </a:cubicBezTo>
                    <a:cubicBezTo>
                      <a:pt x="1038" y="189"/>
                      <a:pt x="1038" y="189"/>
                      <a:pt x="1038" y="189"/>
                    </a:cubicBezTo>
                    <a:cubicBezTo>
                      <a:pt x="1033" y="191"/>
                      <a:pt x="1033" y="191"/>
                      <a:pt x="1033" y="191"/>
                    </a:cubicBezTo>
                    <a:cubicBezTo>
                      <a:pt x="1014" y="200"/>
                      <a:pt x="1014" y="200"/>
                      <a:pt x="1014" y="200"/>
                    </a:cubicBezTo>
                    <a:cubicBezTo>
                      <a:pt x="1014" y="200"/>
                      <a:pt x="1014" y="201"/>
                      <a:pt x="1014" y="201"/>
                    </a:cubicBezTo>
                    <a:cubicBezTo>
                      <a:pt x="1012" y="223"/>
                      <a:pt x="1012" y="223"/>
                      <a:pt x="1012" y="223"/>
                    </a:cubicBezTo>
                    <a:cubicBezTo>
                      <a:pt x="992" y="234"/>
                      <a:pt x="992" y="234"/>
                      <a:pt x="992" y="234"/>
                    </a:cubicBezTo>
                    <a:cubicBezTo>
                      <a:pt x="965" y="242"/>
                      <a:pt x="965" y="242"/>
                      <a:pt x="965" y="242"/>
                    </a:cubicBezTo>
                    <a:cubicBezTo>
                      <a:pt x="962" y="242"/>
                      <a:pt x="962" y="242"/>
                      <a:pt x="962" y="242"/>
                    </a:cubicBezTo>
                    <a:cubicBezTo>
                      <a:pt x="962" y="242"/>
                      <a:pt x="962" y="242"/>
                      <a:pt x="962" y="243"/>
                    </a:cubicBezTo>
                    <a:cubicBezTo>
                      <a:pt x="959" y="248"/>
                      <a:pt x="959" y="248"/>
                      <a:pt x="959" y="248"/>
                    </a:cubicBezTo>
                    <a:cubicBezTo>
                      <a:pt x="953" y="265"/>
                      <a:pt x="953" y="265"/>
                      <a:pt x="953" y="265"/>
                    </a:cubicBezTo>
                    <a:cubicBezTo>
                      <a:pt x="934" y="281"/>
                      <a:pt x="934" y="281"/>
                      <a:pt x="934" y="281"/>
                    </a:cubicBezTo>
                    <a:cubicBezTo>
                      <a:pt x="898" y="294"/>
                      <a:pt x="898" y="294"/>
                      <a:pt x="898" y="294"/>
                    </a:cubicBezTo>
                    <a:cubicBezTo>
                      <a:pt x="893" y="296"/>
                      <a:pt x="893" y="296"/>
                      <a:pt x="893" y="296"/>
                    </a:cubicBezTo>
                    <a:cubicBezTo>
                      <a:pt x="874" y="292"/>
                      <a:pt x="874" y="292"/>
                      <a:pt x="874" y="292"/>
                    </a:cubicBezTo>
                    <a:cubicBezTo>
                      <a:pt x="890" y="284"/>
                      <a:pt x="890" y="284"/>
                      <a:pt x="890" y="284"/>
                    </a:cubicBezTo>
                    <a:cubicBezTo>
                      <a:pt x="932" y="264"/>
                      <a:pt x="932" y="264"/>
                      <a:pt x="932" y="264"/>
                    </a:cubicBezTo>
                    <a:cubicBezTo>
                      <a:pt x="932" y="264"/>
                      <a:pt x="933" y="264"/>
                      <a:pt x="933" y="264"/>
                    </a:cubicBezTo>
                    <a:cubicBezTo>
                      <a:pt x="936" y="247"/>
                      <a:pt x="936" y="247"/>
                      <a:pt x="936" y="247"/>
                    </a:cubicBezTo>
                    <a:cubicBezTo>
                      <a:pt x="936" y="247"/>
                      <a:pt x="936" y="247"/>
                      <a:pt x="936" y="247"/>
                    </a:cubicBezTo>
                    <a:cubicBezTo>
                      <a:pt x="936" y="247"/>
                      <a:pt x="935" y="246"/>
                      <a:pt x="935" y="246"/>
                    </a:cubicBezTo>
                    <a:cubicBezTo>
                      <a:pt x="895" y="242"/>
                      <a:pt x="895" y="242"/>
                      <a:pt x="895" y="242"/>
                    </a:cubicBezTo>
                    <a:cubicBezTo>
                      <a:pt x="904" y="223"/>
                      <a:pt x="904" y="223"/>
                      <a:pt x="904" y="223"/>
                    </a:cubicBezTo>
                    <a:cubicBezTo>
                      <a:pt x="911" y="221"/>
                      <a:pt x="911" y="221"/>
                      <a:pt x="911" y="221"/>
                    </a:cubicBezTo>
                    <a:cubicBezTo>
                      <a:pt x="962" y="207"/>
                      <a:pt x="962" y="207"/>
                      <a:pt x="962" y="207"/>
                    </a:cubicBezTo>
                    <a:cubicBezTo>
                      <a:pt x="989" y="197"/>
                      <a:pt x="989" y="197"/>
                      <a:pt x="989" y="197"/>
                    </a:cubicBezTo>
                    <a:cubicBezTo>
                      <a:pt x="989" y="196"/>
                      <a:pt x="989" y="196"/>
                      <a:pt x="989" y="196"/>
                    </a:cubicBezTo>
                    <a:cubicBezTo>
                      <a:pt x="989" y="196"/>
                      <a:pt x="989" y="196"/>
                      <a:pt x="989" y="196"/>
                    </a:cubicBezTo>
                    <a:cubicBezTo>
                      <a:pt x="967" y="195"/>
                      <a:pt x="967" y="195"/>
                      <a:pt x="967" y="195"/>
                    </a:cubicBezTo>
                    <a:cubicBezTo>
                      <a:pt x="942" y="196"/>
                      <a:pt x="942" y="196"/>
                      <a:pt x="942" y="196"/>
                    </a:cubicBezTo>
                    <a:cubicBezTo>
                      <a:pt x="910" y="204"/>
                      <a:pt x="910" y="204"/>
                      <a:pt x="910" y="204"/>
                    </a:cubicBezTo>
                    <a:cubicBezTo>
                      <a:pt x="904" y="206"/>
                      <a:pt x="904" y="206"/>
                      <a:pt x="904" y="206"/>
                    </a:cubicBezTo>
                    <a:cubicBezTo>
                      <a:pt x="913" y="192"/>
                      <a:pt x="913" y="192"/>
                      <a:pt x="913" y="192"/>
                    </a:cubicBezTo>
                    <a:cubicBezTo>
                      <a:pt x="914" y="190"/>
                      <a:pt x="914" y="190"/>
                      <a:pt x="914" y="190"/>
                    </a:cubicBezTo>
                    <a:cubicBezTo>
                      <a:pt x="942" y="167"/>
                      <a:pt x="942" y="167"/>
                      <a:pt x="942" y="167"/>
                    </a:cubicBezTo>
                    <a:cubicBezTo>
                      <a:pt x="958" y="157"/>
                      <a:pt x="958" y="157"/>
                      <a:pt x="958" y="157"/>
                    </a:cubicBezTo>
                    <a:cubicBezTo>
                      <a:pt x="963" y="163"/>
                      <a:pt x="963" y="163"/>
                      <a:pt x="963" y="163"/>
                    </a:cubicBezTo>
                    <a:cubicBezTo>
                      <a:pt x="973" y="174"/>
                      <a:pt x="973" y="174"/>
                      <a:pt x="973" y="174"/>
                    </a:cubicBezTo>
                    <a:cubicBezTo>
                      <a:pt x="973" y="175"/>
                      <a:pt x="973" y="175"/>
                      <a:pt x="974" y="175"/>
                    </a:cubicBezTo>
                    <a:cubicBezTo>
                      <a:pt x="990" y="170"/>
                      <a:pt x="990" y="170"/>
                      <a:pt x="990" y="170"/>
                    </a:cubicBezTo>
                    <a:cubicBezTo>
                      <a:pt x="990" y="170"/>
                      <a:pt x="990" y="170"/>
                      <a:pt x="990" y="170"/>
                    </a:cubicBezTo>
                    <a:cubicBezTo>
                      <a:pt x="990" y="170"/>
                      <a:pt x="990" y="170"/>
                      <a:pt x="990" y="170"/>
                    </a:cubicBezTo>
                    <a:cubicBezTo>
                      <a:pt x="981" y="150"/>
                      <a:pt x="981" y="150"/>
                      <a:pt x="981" y="150"/>
                    </a:cubicBezTo>
                    <a:cubicBezTo>
                      <a:pt x="981" y="148"/>
                      <a:pt x="981" y="148"/>
                      <a:pt x="981" y="148"/>
                    </a:cubicBezTo>
                    <a:cubicBezTo>
                      <a:pt x="992" y="143"/>
                      <a:pt x="992" y="143"/>
                      <a:pt x="992" y="143"/>
                    </a:cubicBezTo>
                    <a:cubicBezTo>
                      <a:pt x="996" y="141"/>
                      <a:pt x="996" y="141"/>
                      <a:pt x="996" y="141"/>
                    </a:cubicBezTo>
                    <a:cubicBezTo>
                      <a:pt x="1018" y="140"/>
                      <a:pt x="1018" y="140"/>
                      <a:pt x="1018" y="140"/>
                    </a:cubicBezTo>
                    <a:cubicBezTo>
                      <a:pt x="1039" y="142"/>
                      <a:pt x="1039" y="142"/>
                      <a:pt x="1039" y="142"/>
                    </a:cubicBezTo>
                    <a:cubicBezTo>
                      <a:pt x="1039" y="142"/>
                      <a:pt x="1039" y="141"/>
                      <a:pt x="1039" y="141"/>
                    </a:cubicBezTo>
                    <a:cubicBezTo>
                      <a:pt x="1058" y="126"/>
                      <a:pt x="1058" y="126"/>
                      <a:pt x="1058" y="126"/>
                    </a:cubicBezTo>
                    <a:cubicBezTo>
                      <a:pt x="1058" y="126"/>
                      <a:pt x="1058" y="126"/>
                      <a:pt x="1058" y="126"/>
                    </a:cubicBezTo>
                    <a:cubicBezTo>
                      <a:pt x="1058" y="125"/>
                      <a:pt x="1058" y="125"/>
                      <a:pt x="1058" y="125"/>
                    </a:cubicBezTo>
                    <a:cubicBezTo>
                      <a:pt x="1039" y="121"/>
                      <a:pt x="1039" y="121"/>
                      <a:pt x="1039" y="121"/>
                    </a:cubicBezTo>
                    <a:cubicBezTo>
                      <a:pt x="1009" y="121"/>
                      <a:pt x="1009" y="121"/>
                      <a:pt x="1009" y="121"/>
                    </a:cubicBezTo>
                    <a:cubicBezTo>
                      <a:pt x="1018" y="105"/>
                      <a:pt x="1018" y="105"/>
                      <a:pt x="1018" y="105"/>
                    </a:cubicBezTo>
                    <a:cubicBezTo>
                      <a:pt x="1025" y="98"/>
                      <a:pt x="1025" y="98"/>
                      <a:pt x="1025" y="98"/>
                    </a:cubicBezTo>
                    <a:cubicBezTo>
                      <a:pt x="1039" y="97"/>
                      <a:pt x="1039" y="97"/>
                      <a:pt x="1039" y="97"/>
                    </a:cubicBezTo>
                    <a:cubicBezTo>
                      <a:pt x="1040" y="97"/>
                      <a:pt x="1040" y="97"/>
                      <a:pt x="1040" y="97"/>
                    </a:cubicBezTo>
                    <a:cubicBezTo>
                      <a:pt x="1040" y="97"/>
                      <a:pt x="1040" y="97"/>
                      <a:pt x="1040" y="97"/>
                    </a:cubicBezTo>
                    <a:cubicBezTo>
                      <a:pt x="1041" y="97"/>
                      <a:pt x="1041" y="97"/>
                      <a:pt x="1041" y="97"/>
                    </a:cubicBezTo>
                    <a:cubicBezTo>
                      <a:pt x="1068" y="110"/>
                      <a:pt x="1068" y="110"/>
                      <a:pt x="1068" y="110"/>
                    </a:cubicBezTo>
                    <a:cubicBezTo>
                      <a:pt x="1068" y="110"/>
                      <a:pt x="1068" y="110"/>
                      <a:pt x="1068" y="110"/>
                    </a:cubicBezTo>
                    <a:cubicBezTo>
                      <a:pt x="1077" y="104"/>
                      <a:pt x="1077" y="104"/>
                      <a:pt x="1077" y="104"/>
                    </a:cubicBezTo>
                    <a:cubicBezTo>
                      <a:pt x="1085" y="97"/>
                      <a:pt x="1085" y="97"/>
                      <a:pt x="1085" y="97"/>
                    </a:cubicBezTo>
                    <a:cubicBezTo>
                      <a:pt x="1100" y="83"/>
                      <a:pt x="1100" y="83"/>
                      <a:pt x="1100" y="83"/>
                    </a:cubicBezTo>
                    <a:cubicBezTo>
                      <a:pt x="1100" y="83"/>
                      <a:pt x="1100" y="83"/>
                      <a:pt x="1100" y="82"/>
                    </a:cubicBezTo>
                    <a:cubicBezTo>
                      <a:pt x="1095" y="75"/>
                      <a:pt x="1095" y="75"/>
                      <a:pt x="1095" y="75"/>
                    </a:cubicBezTo>
                    <a:cubicBezTo>
                      <a:pt x="1094" y="74"/>
                      <a:pt x="1094" y="74"/>
                      <a:pt x="1094" y="74"/>
                    </a:cubicBezTo>
                    <a:cubicBezTo>
                      <a:pt x="1090" y="76"/>
                      <a:pt x="1090" y="76"/>
                      <a:pt x="1090" y="76"/>
                    </a:cubicBezTo>
                    <a:cubicBezTo>
                      <a:pt x="1077" y="83"/>
                      <a:pt x="1077" y="83"/>
                      <a:pt x="1077" y="83"/>
                    </a:cubicBezTo>
                    <a:cubicBezTo>
                      <a:pt x="1063" y="93"/>
                      <a:pt x="1063" y="93"/>
                      <a:pt x="1063" y="93"/>
                    </a:cubicBezTo>
                    <a:cubicBezTo>
                      <a:pt x="1055" y="86"/>
                      <a:pt x="1055" y="86"/>
                      <a:pt x="1055" y="86"/>
                    </a:cubicBezTo>
                    <a:cubicBezTo>
                      <a:pt x="1057" y="82"/>
                      <a:pt x="1057" y="82"/>
                      <a:pt x="1057" y="82"/>
                    </a:cubicBezTo>
                    <a:cubicBezTo>
                      <a:pt x="1058" y="81"/>
                      <a:pt x="1058" y="81"/>
                      <a:pt x="1058" y="81"/>
                    </a:cubicBezTo>
                    <a:cubicBezTo>
                      <a:pt x="1058" y="79"/>
                      <a:pt x="1058" y="79"/>
                      <a:pt x="1058" y="79"/>
                    </a:cubicBezTo>
                    <a:cubicBezTo>
                      <a:pt x="1063" y="68"/>
                      <a:pt x="1063" y="68"/>
                      <a:pt x="1063" y="68"/>
                    </a:cubicBezTo>
                    <a:cubicBezTo>
                      <a:pt x="1078" y="44"/>
                      <a:pt x="1078" y="44"/>
                      <a:pt x="1078" y="44"/>
                    </a:cubicBezTo>
                    <a:cubicBezTo>
                      <a:pt x="1106" y="12"/>
                      <a:pt x="1106" y="12"/>
                      <a:pt x="1106" y="12"/>
                    </a:cubicBezTo>
                    <a:cubicBezTo>
                      <a:pt x="1106" y="12"/>
                      <a:pt x="1106" y="12"/>
                      <a:pt x="1106" y="12"/>
                    </a:cubicBezTo>
                    <a:cubicBezTo>
                      <a:pt x="1107" y="12"/>
                      <a:pt x="1107" y="12"/>
                      <a:pt x="1107" y="12"/>
                    </a:cubicBezTo>
                    <a:cubicBezTo>
                      <a:pt x="1116" y="4"/>
                      <a:pt x="1116" y="4"/>
                      <a:pt x="1116" y="4"/>
                    </a:cubicBezTo>
                    <a:cubicBezTo>
                      <a:pt x="1119" y="0"/>
                      <a:pt x="1119" y="0"/>
                      <a:pt x="1119" y="0"/>
                    </a:cubicBezTo>
                  </a:path>
                </a:pathLst>
              </a:custGeom>
              <a:noFill/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8" name="Freeform 47">
                <a:extLst>
                  <a:ext uri="{FF2B5EF4-FFF2-40B4-BE49-F238E27FC236}">
                    <a16:creationId xmlns:a16="http://schemas.microsoft.com/office/drawing/2014/main" id="{65F88F6F-2502-CD8F-E055-02455B659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0" y="336550"/>
                <a:ext cx="538163" cy="355600"/>
              </a:xfrm>
              <a:custGeom>
                <a:avLst/>
                <a:gdLst>
                  <a:gd name="T0" fmla="*/ 133 w 174"/>
                  <a:gd name="T1" fmla="*/ 115 h 115"/>
                  <a:gd name="T2" fmla="*/ 133 w 174"/>
                  <a:gd name="T3" fmla="*/ 115 h 115"/>
                  <a:gd name="T4" fmla="*/ 98 w 174"/>
                  <a:gd name="T5" fmla="*/ 97 h 115"/>
                  <a:gd name="T6" fmla="*/ 98 w 174"/>
                  <a:gd name="T7" fmla="*/ 97 h 115"/>
                  <a:gd name="T8" fmla="*/ 94 w 174"/>
                  <a:gd name="T9" fmla="*/ 86 h 115"/>
                  <a:gd name="T10" fmla="*/ 90 w 174"/>
                  <a:gd name="T11" fmla="*/ 74 h 115"/>
                  <a:gd name="T12" fmla="*/ 70 w 174"/>
                  <a:gd name="T13" fmla="*/ 86 h 115"/>
                  <a:gd name="T14" fmla="*/ 42 w 174"/>
                  <a:gd name="T15" fmla="*/ 104 h 115"/>
                  <a:gd name="T16" fmla="*/ 42 w 174"/>
                  <a:gd name="T17" fmla="*/ 104 h 115"/>
                  <a:gd name="T18" fmla="*/ 0 w 174"/>
                  <a:gd name="T19" fmla="*/ 100 h 115"/>
                  <a:gd name="T20" fmla="*/ 0 w 174"/>
                  <a:gd name="T21" fmla="*/ 100 h 115"/>
                  <a:gd name="T22" fmla="*/ 0 w 174"/>
                  <a:gd name="T23" fmla="*/ 99 h 115"/>
                  <a:gd name="T24" fmla="*/ 1 w 174"/>
                  <a:gd name="T25" fmla="*/ 97 h 115"/>
                  <a:gd name="T26" fmla="*/ 3 w 174"/>
                  <a:gd name="T27" fmla="*/ 86 h 115"/>
                  <a:gd name="T28" fmla="*/ 7 w 174"/>
                  <a:gd name="T29" fmla="*/ 47 h 115"/>
                  <a:gd name="T30" fmla="*/ 8 w 174"/>
                  <a:gd name="T31" fmla="*/ 47 h 115"/>
                  <a:gd name="T32" fmla="*/ 38 w 174"/>
                  <a:gd name="T33" fmla="*/ 31 h 115"/>
                  <a:gd name="T34" fmla="*/ 38 w 174"/>
                  <a:gd name="T35" fmla="*/ 31 h 115"/>
                  <a:gd name="T36" fmla="*/ 38 w 174"/>
                  <a:gd name="T37" fmla="*/ 31 h 115"/>
                  <a:gd name="T38" fmla="*/ 42 w 174"/>
                  <a:gd name="T39" fmla="*/ 43 h 115"/>
                  <a:gd name="T40" fmla="*/ 122 w 174"/>
                  <a:gd name="T41" fmla="*/ 0 h 115"/>
                  <a:gd name="T42" fmla="*/ 123 w 174"/>
                  <a:gd name="T43" fmla="*/ 1 h 115"/>
                  <a:gd name="T44" fmla="*/ 127 w 174"/>
                  <a:gd name="T45" fmla="*/ 7 h 115"/>
                  <a:gd name="T46" fmla="*/ 173 w 174"/>
                  <a:gd name="T47" fmla="*/ 69 h 115"/>
                  <a:gd name="T48" fmla="*/ 173 w 174"/>
                  <a:gd name="T49" fmla="*/ 69 h 115"/>
                  <a:gd name="T50" fmla="*/ 174 w 174"/>
                  <a:gd name="T51" fmla="*/ 79 h 115"/>
                  <a:gd name="T52" fmla="*/ 174 w 174"/>
                  <a:gd name="T53" fmla="*/ 80 h 115"/>
                  <a:gd name="T54" fmla="*/ 170 w 174"/>
                  <a:gd name="T55" fmla="*/ 86 h 115"/>
                  <a:gd name="T56" fmla="*/ 170 w 174"/>
                  <a:gd name="T57" fmla="*/ 86 h 115"/>
                  <a:gd name="T58" fmla="*/ 160 w 174"/>
                  <a:gd name="T59" fmla="*/ 98 h 115"/>
                  <a:gd name="T60" fmla="*/ 160 w 174"/>
                  <a:gd name="T61" fmla="*/ 98 h 115"/>
                  <a:gd name="T62" fmla="*/ 134 w 174"/>
                  <a:gd name="T63" fmla="*/ 115 h 115"/>
                  <a:gd name="T64" fmla="*/ 133 w 174"/>
                  <a:gd name="T65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4" h="115">
                    <a:moveTo>
                      <a:pt x="133" y="115"/>
                    </a:moveTo>
                    <a:cubicBezTo>
                      <a:pt x="133" y="115"/>
                      <a:pt x="133" y="115"/>
                      <a:pt x="133" y="115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0" y="74"/>
                      <a:pt x="90" y="74"/>
                      <a:pt x="90" y="74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0"/>
                      <a:pt x="0" y="99"/>
                      <a:pt x="0" y="99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7"/>
                      <a:pt x="8" y="47"/>
                      <a:pt x="8" y="47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3" y="0"/>
                      <a:pt x="123" y="1"/>
                    </a:cubicBezTo>
                    <a:cubicBezTo>
                      <a:pt x="127" y="7"/>
                      <a:pt x="127" y="7"/>
                      <a:pt x="127" y="7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4" y="79"/>
                      <a:pt x="174" y="79"/>
                      <a:pt x="174" y="79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60" y="98"/>
                      <a:pt x="160" y="98"/>
                      <a:pt x="160" y="98"/>
                    </a:cubicBezTo>
                    <a:cubicBezTo>
                      <a:pt x="160" y="98"/>
                      <a:pt x="160" y="98"/>
                      <a:pt x="160" y="98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34" y="115"/>
                      <a:pt x="133" y="115"/>
                      <a:pt x="133" y="1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49" name="Freeform 48">
                <a:extLst>
                  <a:ext uri="{FF2B5EF4-FFF2-40B4-BE49-F238E27FC236}">
                    <a16:creationId xmlns:a16="http://schemas.microsoft.com/office/drawing/2014/main" id="{EFAB02EE-3D63-A8D4-EA42-CEBC523F8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88" y="61913"/>
                <a:ext cx="268288" cy="188913"/>
              </a:xfrm>
              <a:custGeom>
                <a:avLst/>
                <a:gdLst>
                  <a:gd name="T0" fmla="*/ 15 w 87"/>
                  <a:gd name="T1" fmla="*/ 61 h 61"/>
                  <a:gd name="T2" fmla="*/ 15 w 87"/>
                  <a:gd name="T3" fmla="*/ 60 h 61"/>
                  <a:gd name="T4" fmla="*/ 0 w 87"/>
                  <a:gd name="T5" fmla="*/ 47 h 61"/>
                  <a:gd name="T6" fmla="*/ 0 w 87"/>
                  <a:gd name="T7" fmla="*/ 46 h 61"/>
                  <a:gd name="T8" fmla="*/ 12 w 87"/>
                  <a:gd name="T9" fmla="*/ 16 h 61"/>
                  <a:gd name="T10" fmla="*/ 12 w 87"/>
                  <a:gd name="T11" fmla="*/ 16 h 61"/>
                  <a:gd name="T12" fmla="*/ 47 w 87"/>
                  <a:gd name="T13" fmla="*/ 0 h 61"/>
                  <a:gd name="T14" fmla="*/ 47 w 87"/>
                  <a:gd name="T15" fmla="*/ 0 h 61"/>
                  <a:gd name="T16" fmla="*/ 87 w 87"/>
                  <a:gd name="T17" fmla="*/ 16 h 61"/>
                  <a:gd name="T18" fmla="*/ 87 w 87"/>
                  <a:gd name="T19" fmla="*/ 16 h 61"/>
                  <a:gd name="T20" fmla="*/ 87 w 87"/>
                  <a:gd name="T21" fmla="*/ 17 h 61"/>
                  <a:gd name="T22" fmla="*/ 16 w 87"/>
                  <a:gd name="T23" fmla="*/ 60 h 61"/>
                  <a:gd name="T24" fmla="*/ 15 w 87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61">
                    <a:moveTo>
                      <a:pt x="15" y="61"/>
                    </a:moveTo>
                    <a:cubicBezTo>
                      <a:pt x="15" y="61"/>
                      <a:pt x="15" y="60"/>
                      <a:pt x="15" y="6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6"/>
                      <a:pt x="0" y="4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5" y="61"/>
                      <a:pt x="15" y="61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0" name="Freeform 49">
                <a:extLst>
                  <a:ext uri="{FF2B5EF4-FFF2-40B4-BE49-F238E27FC236}">
                    <a16:creationId xmlns:a16="http://schemas.microsoft.com/office/drawing/2014/main" id="{2C5A5643-409B-EADA-E9B4-2403A6DB1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2838" y="1050925"/>
                <a:ext cx="158750" cy="163513"/>
              </a:xfrm>
              <a:custGeom>
                <a:avLst/>
                <a:gdLst>
                  <a:gd name="T0" fmla="*/ 50 w 51"/>
                  <a:gd name="T1" fmla="*/ 53 h 53"/>
                  <a:gd name="T2" fmla="*/ 50 w 51"/>
                  <a:gd name="T3" fmla="*/ 53 h 53"/>
                  <a:gd name="T4" fmla="*/ 21 w 51"/>
                  <a:gd name="T5" fmla="*/ 29 h 53"/>
                  <a:gd name="T6" fmla="*/ 1 w 51"/>
                  <a:gd name="T7" fmla="*/ 12 h 53"/>
                  <a:gd name="T8" fmla="*/ 1 w 51"/>
                  <a:gd name="T9" fmla="*/ 11 h 53"/>
                  <a:gd name="T10" fmla="*/ 1 w 51"/>
                  <a:gd name="T11" fmla="*/ 11 h 53"/>
                  <a:gd name="T12" fmla="*/ 48 w 51"/>
                  <a:gd name="T13" fmla="*/ 0 h 53"/>
                  <a:gd name="T14" fmla="*/ 48 w 51"/>
                  <a:gd name="T15" fmla="*/ 0 h 53"/>
                  <a:gd name="T16" fmla="*/ 48 w 51"/>
                  <a:gd name="T17" fmla="*/ 0 h 53"/>
                  <a:gd name="T18" fmla="*/ 49 w 51"/>
                  <a:gd name="T19" fmla="*/ 10 h 53"/>
                  <a:gd name="T20" fmla="*/ 51 w 51"/>
                  <a:gd name="T21" fmla="*/ 52 h 53"/>
                  <a:gd name="T22" fmla="*/ 51 w 51"/>
                  <a:gd name="T23" fmla="*/ 52 h 53"/>
                  <a:gd name="T24" fmla="*/ 50 w 51"/>
                  <a:gd name="T25" fmla="*/ 53 h 53"/>
                  <a:gd name="T26" fmla="*/ 50 w 51"/>
                  <a:gd name="T2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3">
                    <a:moveTo>
                      <a:pt x="50" y="53"/>
                    </a:moveTo>
                    <a:cubicBezTo>
                      <a:pt x="50" y="53"/>
                      <a:pt x="50" y="53"/>
                      <a:pt x="50" y="53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1" y="52"/>
                      <a:pt x="51" y="53"/>
                      <a:pt x="50" y="53"/>
                    </a:cubicBezTo>
                    <a:cubicBezTo>
                      <a:pt x="50" y="53"/>
                      <a:pt x="50" y="53"/>
                      <a:pt x="50" y="53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1" name="Freeform 50">
                <a:extLst>
                  <a:ext uri="{FF2B5EF4-FFF2-40B4-BE49-F238E27FC236}">
                    <a16:creationId xmlns:a16="http://schemas.microsoft.com/office/drawing/2014/main" id="{56152C99-164F-5EE4-38E5-8C283CE77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1238" y="1100138"/>
                <a:ext cx="358775" cy="398463"/>
              </a:xfrm>
              <a:custGeom>
                <a:avLst/>
                <a:gdLst>
                  <a:gd name="T0" fmla="*/ 101 w 116"/>
                  <a:gd name="T1" fmla="*/ 129 h 129"/>
                  <a:gd name="T2" fmla="*/ 79 w 116"/>
                  <a:gd name="T3" fmla="*/ 129 h 129"/>
                  <a:gd name="T4" fmla="*/ 79 w 116"/>
                  <a:gd name="T5" fmla="*/ 129 h 129"/>
                  <a:gd name="T6" fmla="*/ 74 w 116"/>
                  <a:gd name="T7" fmla="*/ 119 h 129"/>
                  <a:gd name="T8" fmla="*/ 63 w 116"/>
                  <a:gd name="T9" fmla="*/ 95 h 129"/>
                  <a:gd name="T10" fmla="*/ 46 w 116"/>
                  <a:gd name="T11" fmla="*/ 99 h 129"/>
                  <a:gd name="T12" fmla="*/ 31 w 116"/>
                  <a:gd name="T13" fmla="*/ 102 h 129"/>
                  <a:gd name="T14" fmla="*/ 31 w 116"/>
                  <a:gd name="T15" fmla="*/ 102 h 129"/>
                  <a:gd name="T16" fmla="*/ 30 w 116"/>
                  <a:gd name="T17" fmla="*/ 102 h 129"/>
                  <a:gd name="T18" fmla="*/ 24 w 116"/>
                  <a:gd name="T19" fmla="*/ 69 h 129"/>
                  <a:gd name="T20" fmla="*/ 24 w 116"/>
                  <a:gd name="T21" fmla="*/ 69 h 129"/>
                  <a:gd name="T22" fmla="*/ 29 w 116"/>
                  <a:gd name="T23" fmla="*/ 65 h 129"/>
                  <a:gd name="T24" fmla="*/ 34 w 116"/>
                  <a:gd name="T25" fmla="*/ 61 h 129"/>
                  <a:gd name="T26" fmla="*/ 34 w 116"/>
                  <a:gd name="T27" fmla="*/ 59 h 129"/>
                  <a:gd name="T28" fmla="*/ 28 w 116"/>
                  <a:gd name="T29" fmla="*/ 45 h 129"/>
                  <a:gd name="T30" fmla="*/ 22 w 116"/>
                  <a:gd name="T31" fmla="*/ 43 h 129"/>
                  <a:gd name="T32" fmla="*/ 0 w 116"/>
                  <a:gd name="T33" fmla="*/ 34 h 129"/>
                  <a:gd name="T34" fmla="*/ 0 w 116"/>
                  <a:gd name="T35" fmla="*/ 33 h 129"/>
                  <a:gd name="T36" fmla="*/ 0 w 116"/>
                  <a:gd name="T37" fmla="*/ 27 h 129"/>
                  <a:gd name="T38" fmla="*/ 5 w 116"/>
                  <a:gd name="T39" fmla="*/ 3 h 129"/>
                  <a:gd name="T40" fmla="*/ 5 w 116"/>
                  <a:gd name="T41" fmla="*/ 3 h 129"/>
                  <a:gd name="T42" fmla="*/ 19 w 116"/>
                  <a:gd name="T43" fmla="*/ 0 h 129"/>
                  <a:gd name="T44" fmla="*/ 20 w 116"/>
                  <a:gd name="T45" fmla="*/ 1 h 129"/>
                  <a:gd name="T46" fmla="*/ 32 w 116"/>
                  <a:gd name="T47" fmla="*/ 16 h 129"/>
                  <a:gd name="T48" fmla="*/ 32 w 116"/>
                  <a:gd name="T49" fmla="*/ 16 h 129"/>
                  <a:gd name="T50" fmla="*/ 32 w 116"/>
                  <a:gd name="T51" fmla="*/ 17 h 129"/>
                  <a:gd name="T52" fmla="*/ 35 w 116"/>
                  <a:gd name="T53" fmla="*/ 22 h 129"/>
                  <a:gd name="T54" fmla="*/ 37 w 116"/>
                  <a:gd name="T55" fmla="*/ 22 h 129"/>
                  <a:gd name="T56" fmla="*/ 38 w 116"/>
                  <a:gd name="T57" fmla="*/ 23 h 129"/>
                  <a:gd name="T58" fmla="*/ 41 w 116"/>
                  <a:gd name="T59" fmla="*/ 27 h 129"/>
                  <a:gd name="T60" fmla="*/ 51 w 116"/>
                  <a:gd name="T61" fmla="*/ 29 h 129"/>
                  <a:gd name="T62" fmla="*/ 51 w 116"/>
                  <a:gd name="T63" fmla="*/ 29 h 129"/>
                  <a:gd name="T64" fmla="*/ 77 w 116"/>
                  <a:gd name="T65" fmla="*/ 60 h 129"/>
                  <a:gd name="T66" fmla="*/ 78 w 116"/>
                  <a:gd name="T67" fmla="*/ 60 h 129"/>
                  <a:gd name="T68" fmla="*/ 75 w 116"/>
                  <a:gd name="T69" fmla="*/ 80 h 129"/>
                  <a:gd name="T70" fmla="*/ 99 w 116"/>
                  <a:gd name="T71" fmla="*/ 92 h 129"/>
                  <a:gd name="T72" fmla="*/ 116 w 116"/>
                  <a:gd name="T73" fmla="*/ 100 h 129"/>
                  <a:gd name="T74" fmla="*/ 116 w 116"/>
                  <a:gd name="T75" fmla="*/ 100 h 129"/>
                  <a:gd name="T76" fmla="*/ 116 w 116"/>
                  <a:gd name="T77" fmla="*/ 100 h 129"/>
                  <a:gd name="T78" fmla="*/ 102 w 116"/>
                  <a:gd name="T79" fmla="*/ 129 h 129"/>
                  <a:gd name="T80" fmla="*/ 101 w 116"/>
                  <a:gd name="T8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6" h="129">
                    <a:moveTo>
                      <a:pt x="101" y="129"/>
                    </a:moveTo>
                    <a:cubicBezTo>
                      <a:pt x="79" y="129"/>
                      <a:pt x="79" y="129"/>
                      <a:pt x="79" y="129"/>
                    </a:cubicBezTo>
                    <a:cubicBezTo>
                      <a:pt x="79" y="129"/>
                      <a:pt x="79" y="129"/>
                      <a:pt x="79" y="129"/>
                    </a:cubicBezTo>
                    <a:cubicBezTo>
                      <a:pt x="74" y="119"/>
                      <a:pt x="74" y="119"/>
                      <a:pt x="74" y="119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46" y="99"/>
                      <a:pt x="46" y="99"/>
                      <a:pt x="46" y="99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8" y="23"/>
                      <a:pt x="38" y="23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2" y="129"/>
                      <a:pt x="101" y="129"/>
                      <a:pt x="101" y="129"/>
                    </a:cubicBezTo>
                    <a:close/>
                  </a:path>
                </a:pathLst>
              </a:custGeom>
              <a:noFill/>
              <a:ln w="9525" cap="flat">
                <a:solidFill>
                  <a:srgbClr val="58B0E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2" name="Freeform 51">
                <a:extLst>
                  <a:ext uri="{FF2B5EF4-FFF2-40B4-BE49-F238E27FC236}">
                    <a16:creationId xmlns:a16="http://schemas.microsoft.com/office/drawing/2014/main" id="{B87894D3-0FD6-9E27-4F80-638EAA7B2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975" y="4303713"/>
                <a:ext cx="663575" cy="307975"/>
              </a:xfrm>
              <a:custGeom>
                <a:avLst/>
                <a:gdLst>
                  <a:gd name="T0" fmla="*/ 33 w 215"/>
                  <a:gd name="T1" fmla="*/ 100 h 100"/>
                  <a:gd name="T2" fmla="*/ 25 w 215"/>
                  <a:gd name="T3" fmla="*/ 92 h 100"/>
                  <a:gd name="T4" fmla="*/ 17 w 215"/>
                  <a:gd name="T5" fmla="*/ 85 h 100"/>
                  <a:gd name="T6" fmla="*/ 15 w 215"/>
                  <a:gd name="T7" fmla="*/ 83 h 100"/>
                  <a:gd name="T8" fmla="*/ 17 w 215"/>
                  <a:gd name="T9" fmla="*/ 67 h 100"/>
                  <a:gd name="T10" fmla="*/ 17 w 215"/>
                  <a:gd name="T11" fmla="*/ 61 h 100"/>
                  <a:gd name="T12" fmla="*/ 17 w 215"/>
                  <a:gd name="T13" fmla="*/ 61 h 100"/>
                  <a:gd name="T14" fmla="*/ 5 w 215"/>
                  <a:gd name="T15" fmla="*/ 36 h 100"/>
                  <a:gd name="T16" fmla="*/ 0 w 215"/>
                  <a:gd name="T17" fmla="*/ 19 h 100"/>
                  <a:gd name="T18" fmla="*/ 20 w 215"/>
                  <a:gd name="T19" fmla="*/ 23 h 100"/>
                  <a:gd name="T20" fmla="*/ 39 w 215"/>
                  <a:gd name="T21" fmla="*/ 41 h 100"/>
                  <a:gd name="T22" fmla="*/ 41 w 215"/>
                  <a:gd name="T23" fmla="*/ 43 h 100"/>
                  <a:gd name="T24" fmla="*/ 41 w 215"/>
                  <a:gd name="T25" fmla="*/ 43 h 100"/>
                  <a:gd name="T26" fmla="*/ 42 w 215"/>
                  <a:gd name="T27" fmla="*/ 42 h 100"/>
                  <a:gd name="T28" fmla="*/ 39 w 215"/>
                  <a:gd name="T29" fmla="*/ 14 h 100"/>
                  <a:gd name="T30" fmla="*/ 58 w 215"/>
                  <a:gd name="T31" fmla="*/ 11 h 100"/>
                  <a:gd name="T32" fmla="*/ 63 w 215"/>
                  <a:gd name="T33" fmla="*/ 10 h 100"/>
                  <a:gd name="T34" fmla="*/ 70 w 215"/>
                  <a:gd name="T35" fmla="*/ 14 h 100"/>
                  <a:gd name="T36" fmla="*/ 79 w 215"/>
                  <a:gd name="T37" fmla="*/ 20 h 100"/>
                  <a:gd name="T38" fmla="*/ 80 w 215"/>
                  <a:gd name="T39" fmla="*/ 20 h 100"/>
                  <a:gd name="T40" fmla="*/ 99 w 215"/>
                  <a:gd name="T41" fmla="*/ 23 h 100"/>
                  <a:gd name="T42" fmla="*/ 114 w 215"/>
                  <a:gd name="T43" fmla="*/ 25 h 100"/>
                  <a:gd name="T44" fmla="*/ 121 w 215"/>
                  <a:gd name="T45" fmla="*/ 31 h 100"/>
                  <a:gd name="T46" fmla="*/ 144 w 215"/>
                  <a:gd name="T47" fmla="*/ 49 h 100"/>
                  <a:gd name="T48" fmla="*/ 145 w 215"/>
                  <a:gd name="T49" fmla="*/ 49 h 100"/>
                  <a:gd name="T50" fmla="*/ 146 w 215"/>
                  <a:gd name="T51" fmla="*/ 49 h 100"/>
                  <a:gd name="T52" fmla="*/ 157 w 215"/>
                  <a:gd name="T53" fmla="*/ 44 h 100"/>
                  <a:gd name="T54" fmla="*/ 157 w 215"/>
                  <a:gd name="T55" fmla="*/ 43 h 100"/>
                  <a:gd name="T56" fmla="*/ 157 w 215"/>
                  <a:gd name="T57" fmla="*/ 43 h 100"/>
                  <a:gd name="T58" fmla="*/ 157 w 215"/>
                  <a:gd name="T59" fmla="*/ 43 h 100"/>
                  <a:gd name="T60" fmla="*/ 143 w 215"/>
                  <a:gd name="T61" fmla="*/ 14 h 100"/>
                  <a:gd name="T62" fmla="*/ 164 w 215"/>
                  <a:gd name="T63" fmla="*/ 5 h 100"/>
                  <a:gd name="T64" fmla="*/ 203 w 215"/>
                  <a:gd name="T65" fmla="*/ 1 h 100"/>
                  <a:gd name="T66" fmla="*/ 215 w 215"/>
                  <a:gd name="T6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5" h="100">
                    <a:moveTo>
                      <a:pt x="33" y="100"/>
                    </a:moveTo>
                    <a:cubicBezTo>
                      <a:pt x="25" y="92"/>
                      <a:pt x="25" y="92"/>
                      <a:pt x="25" y="92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43"/>
                      <a:pt x="42" y="43"/>
                      <a:pt x="42" y="4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79" y="20"/>
                      <a:pt x="79" y="20"/>
                      <a:pt x="80" y="20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21" y="31"/>
                      <a:pt x="121" y="31"/>
                      <a:pt x="121" y="31"/>
                    </a:cubicBezTo>
                    <a:cubicBezTo>
                      <a:pt x="144" y="49"/>
                      <a:pt x="144" y="49"/>
                      <a:pt x="144" y="49"/>
                    </a:cubicBezTo>
                    <a:cubicBezTo>
                      <a:pt x="145" y="49"/>
                      <a:pt x="145" y="49"/>
                      <a:pt x="145" y="49"/>
                    </a:cubicBezTo>
                    <a:cubicBezTo>
                      <a:pt x="146" y="49"/>
                      <a:pt x="146" y="49"/>
                      <a:pt x="146" y="49"/>
                    </a:cubicBezTo>
                    <a:cubicBezTo>
                      <a:pt x="157" y="44"/>
                      <a:pt x="157" y="44"/>
                      <a:pt x="157" y="44"/>
                    </a:cubicBezTo>
                    <a:cubicBezTo>
                      <a:pt x="157" y="44"/>
                      <a:pt x="157" y="43"/>
                      <a:pt x="157" y="43"/>
                    </a:cubicBezTo>
                    <a:cubicBezTo>
                      <a:pt x="157" y="43"/>
                      <a:pt x="157" y="43"/>
                      <a:pt x="157" y="43"/>
                    </a:cubicBezTo>
                    <a:cubicBezTo>
                      <a:pt x="157" y="43"/>
                      <a:pt x="157" y="43"/>
                      <a:pt x="157" y="43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15" y="0"/>
                      <a:pt x="215" y="0"/>
                      <a:pt x="215" y="0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solidFill>
                  <a:srgbClr val="6DCFF6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3" name="Freeform 52">
                <a:extLst>
                  <a:ext uri="{FF2B5EF4-FFF2-40B4-BE49-F238E27FC236}">
                    <a16:creationId xmlns:a16="http://schemas.microsoft.com/office/drawing/2014/main" id="{2A161CC1-04DA-7699-632C-91FC7AD12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0" y="4229100"/>
                <a:ext cx="215900" cy="74613"/>
              </a:xfrm>
              <a:custGeom>
                <a:avLst/>
                <a:gdLst>
                  <a:gd name="T0" fmla="*/ 29 w 70"/>
                  <a:gd name="T1" fmla="*/ 2 h 24"/>
                  <a:gd name="T2" fmla="*/ 55 w 70"/>
                  <a:gd name="T3" fmla="*/ 0 h 24"/>
                  <a:gd name="T4" fmla="*/ 56 w 70"/>
                  <a:gd name="T5" fmla="*/ 0 h 24"/>
                  <a:gd name="T6" fmla="*/ 64 w 70"/>
                  <a:gd name="T7" fmla="*/ 3 h 24"/>
                  <a:gd name="T8" fmla="*/ 64 w 70"/>
                  <a:gd name="T9" fmla="*/ 3 h 24"/>
                  <a:gd name="T10" fmla="*/ 70 w 70"/>
                  <a:gd name="T11" fmla="*/ 7 h 24"/>
                  <a:gd name="T12" fmla="*/ 70 w 70"/>
                  <a:gd name="T13" fmla="*/ 8 h 24"/>
                  <a:gd name="T14" fmla="*/ 70 w 70"/>
                  <a:gd name="T15" fmla="*/ 8 h 24"/>
                  <a:gd name="T16" fmla="*/ 61 w 70"/>
                  <a:gd name="T17" fmla="*/ 16 h 24"/>
                  <a:gd name="T18" fmla="*/ 61 w 70"/>
                  <a:gd name="T19" fmla="*/ 16 h 24"/>
                  <a:gd name="T20" fmla="*/ 24 w 70"/>
                  <a:gd name="T21" fmla="*/ 22 h 24"/>
                  <a:gd name="T22" fmla="*/ 0 w 70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24">
                    <a:moveTo>
                      <a:pt x="29" y="2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0" y="24"/>
                      <a:pt x="0" y="24"/>
                      <a:pt x="0" y="24"/>
                    </a:cubicBezTo>
                  </a:path>
                </a:pathLst>
              </a:custGeom>
              <a:noFill/>
              <a:ln w="9525" cap="flat">
                <a:solidFill>
                  <a:srgbClr val="6DCFF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4" name="Freeform 53">
                <a:extLst>
                  <a:ext uri="{FF2B5EF4-FFF2-40B4-BE49-F238E27FC236}">
                    <a16:creationId xmlns:a16="http://schemas.microsoft.com/office/drawing/2014/main" id="{C158F86E-3DB1-5DEA-B577-AD9ACD7C7B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00" y="4056063"/>
                <a:ext cx="877888" cy="735013"/>
              </a:xfrm>
              <a:custGeom>
                <a:avLst/>
                <a:gdLst>
                  <a:gd name="T0" fmla="*/ 16 w 284"/>
                  <a:gd name="T1" fmla="*/ 118 h 238"/>
                  <a:gd name="T2" fmla="*/ 73 w 284"/>
                  <a:gd name="T3" fmla="*/ 100 h 238"/>
                  <a:gd name="T4" fmla="*/ 81 w 284"/>
                  <a:gd name="T5" fmla="*/ 105 h 238"/>
                  <a:gd name="T6" fmla="*/ 112 w 284"/>
                  <a:gd name="T7" fmla="*/ 56 h 238"/>
                  <a:gd name="T8" fmla="*/ 129 w 284"/>
                  <a:gd name="T9" fmla="*/ 23 h 238"/>
                  <a:gd name="T10" fmla="*/ 38 w 284"/>
                  <a:gd name="T11" fmla="*/ 237 h 238"/>
                  <a:gd name="T12" fmla="*/ 24 w 284"/>
                  <a:gd name="T13" fmla="*/ 188 h 238"/>
                  <a:gd name="T14" fmla="*/ 7 w 284"/>
                  <a:gd name="T15" fmla="*/ 187 h 238"/>
                  <a:gd name="T16" fmla="*/ 7 w 284"/>
                  <a:gd name="T17" fmla="*/ 186 h 238"/>
                  <a:gd name="T18" fmla="*/ 0 w 284"/>
                  <a:gd name="T19" fmla="*/ 139 h 238"/>
                  <a:gd name="T20" fmla="*/ 284 w 284"/>
                  <a:gd name="T21" fmla="*/ 162 h 238"/>
                  <a:gd name="T22" fmla="*/ 231 w 284"/>
                  <a:gd name="T23" fmla="*/ 199 h 238"/>
                  <a:gd name="T24" fmla="*/ 228 w 284"/>
                  <a:gd name="T25" fmla="*/ 200 h 238"/>
                  <a:gd name="T26" fmla="*/ 178 w 284"/>
                  <a:gd name="T27" fmla="*/ 204 h 238"/>
                  <a:gd name="T28" fmla="*/ 140 w 284"/>
                  <a:gd name="T29" fmla="*/ 208 h 238"/>
                  <a:gd name="T30" fmla="*/ 129 w 284"/>
                  <a:gd name="T31" fmla="*/ 209 h 238"/>
                  <a:gd name="T32" fmla="*/ 124 w 284"/>
                  <a:gd name="T33" fmla="*/ 209 h 238"/>
                  <a:gd name="T34" fmla="*/ 67 w 284"/>
                  <a:gd name="T35" fmla="*/ 231 h 238"/>
                  <a:gd name="T36" fmla="*/ 39 w 284"/>
                  <a:gd name="T37" fmla="*/ 238 h 238"/>
                  <a:gd name="T38" fmla="*/ 38 w 284"/>
                  <a:gd name="T39" fmla="*/ 237 h 238"/>
                  <a:gd name="T40" fmla="*/ 278 w 284"/>
                  <a:gd name="T41" fmla="*/ 148 h 238"/>
                  <a:gd name="T42" fmla="*/ 284 w 284"/>
                  <a:gd name="T43" fmla="*/ 162 h 238"/>
                  <a:gd name="T44" fmla="*/ 129 w 284"/>
                  <a:gd name="T45" fmla="*/ 2 h 238"/>
                  <a:gd name="T46" fmla="*/ 129 w 284"/>
                  <a:gd name="T47" fmla="*/ 1 h 238"/>
                  <a:gd name="T48" fmla="*/ 139 w 284"/>
                  <a:gd name="T49" fmla="*/ 4 h 238"/>
                  <a:gd name="T50" fmla="*/ 147 w 284"/>
                  <a:gd name="T51" fmla="*/ 17 h 238"/>
                  <a:gd name="T52" fmla="*/ 171 w 284"/>
                  <a:gd name="T53" fmla="*/ 19 h 238"/>
                  <a:gd name="T54" fmla="*/ 179 w 284"/>
                  <a:gd name="T55" fmla="*/ 28 h 238"/>
                  <a:gd name="T56" fmla="*/ 186 w 284"/>
                  <a:gd name="T57" fmla="*/ 36 h 238"/>
                  <a:gd name="T58" fmla="*/ 214 w 284"/>
                  <a:gd name="T59" fmla="*/ 94 h 238"/>
                  <a:gd name="T60" fmla="*/ 227 w 284"/>
                  <a:gd name="T61" fmla="*/ 102 h 238"/>
                  <a:gd name="T62" fmla="*/ 257 w 284"/>
                  <a:gd name="T63" fmla="*/ 145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4" h="238">
                    <a:moveTo>
                      <a:pt x="16" y="118"/>
                    </a:moveTo>
                    <a:cubicBezTo>
                      <a:pt x="16" y="118"/>
                      <a:pt x="16" y="118"/>
                      <a:pt x="16" y="118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3" y="100"/>
                      <a:pt x="74" y="100"/>
                      <a:pt x="74" y="100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95" y="98"/>
                      <a:pt x="95" y="98"/>
                      <a:pt x="95" y="98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6" y="47"/>
                      <a:pt x="116" y="47"/>
                      <a:pt x="116" y="47"/>
                    </a:cubicBezTo>
                    <a:cubicBezTo>
                      <a:pt x="129" y="23"/>
                      <a:pt x="129" y="23"/>
                      <a:pt x="129" y="23"/>
                    </a:cubicBezTo>
                    <a:cubicBezTo>
                      <a:pt x="120" y="14"/>
                      <a:pt x="120" y="14"/>
                      <a:pt x="120" y="14"/>
                    </a:cubicBezTo>
                    <a:moveTo>
                      <a:pt x="38" y="237"/>
                    </a:moveTo>
                    <a:cubicBezTo>
                      <a:pt x="34" y="221"/>
                      <a:pt x="34" y="221"/>
                      <a:pt x="34" y="221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16" y="180"/>
                      <a:pt x="16" y="180"/>
                      <a:pt x="16" y="180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7" y="187"/>
                      <a:pt x="7" y="187"/>
                      <a:pt x="7" y="186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6" y="118"/>
                      <a:pt x="16" y="118"/>
                      <a:pt x="16" y="118"/>
                    </a:cubicBezTo>
                    <a:moveTo>
                      <a:pt x="284" y="162"/>
                    </a:moveTo>
                    <a:cubicBezTo>
                      <a:pt x="261" y="179"/>
                      <a:pt x="261" y="179"/>
                      <a:pt x="261" y="179"/>
                    </a:cubicBezTo>
                    <a:cubicBezTo>
                      <a:pt x="231" y="199"/>
                      <a:pt x="231" y="199"/>
                      <a:pt x="231" y="199"/>
                    </a:cubicBezTo>
                    <a:cubicBezTo>
                      <a:pt x="231" y="199"/>
                      <a:pt x="231" y="200"/>
                      <a:pt x="231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3" y="200"/>
                      <a:pt x="223" y="200"/>
                      <a:pt x="223" y="200"/>
                    </a:cubicBezTo>
                    <a:cubicBezTo>
                      <a:pt x="178" y="204"/>
                      <a:pt x="178" y="204"/>
                      <a:pt x="178" y="204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8"/>
                      <a:pt x="140" y="208"/>
                      <a:pt x="140" y="208"/>
                    </a:cubicBezTo>
                    <a:cubicBezTo>
                      <a:pt x="132" y="208"/>
                      <a:pt x="132" y="208"/>
                      <a:pt x="132" y="208"/>
                    </a:cubicBezTo>
                    <a:cubicBezTo>
                      <a:pt x="129" y="209"/>
                      <a:pt x="129" y="209"/>
                      <a:pt x="129" y="209"/>
                    </a:cubicBezTo>
                    <a:cubicBezTo>
                      <a:pt x="129" y="209"/>
                      <a:pt x="129" y="209"/>
                      <a:pt x="129" y="209"/>
                    </a:cubicBezTo>
                    <a:cubicBezTo>
                      <a:pt x="124" y="209"/>
                      <a:pt x="124" y="209"/>
                      <a:pt x="124" y="209"/>
                    </a:cubicBezTo>
                    <a:cubicBezTo>
                      <a:pt x="85" y="212"/>
                      <a:pt x="85" y="212"/>
                      <a:pt x="85" y="212"/>
                    </a:cubicBezTo>
                    <a:cubicBezTo>
                      <a:pt x="67" y="231"/>
                      <a:pt x="67" y="231"/>
                      <a:pt x="67" y="231"/>
                    </a:cubicBezTo>
                    <a:cubicBezTo>
                      <a:pt x="67" y="231"/>
                      <a:pt x="67" y="231"/>
                      <a:pt x="67" y="231"/>
                    </a:cubicBezTo>
                    <a:cubicBezTo>
                      <a:pt x="39" y="238"/>
                      <a:pt x="39" y="238"/>
                      <a:pt x="39" y="238"/>
                    </a:cubicBezTo>
                    <a:cubicBezTo>
                      <a:pt x="39" y="238"/>
                      <a:pt x="39" y="238"/>
                      <a:pt x="39" y="238"/>
                    </a:cubicBezTo>
                    <a:cubicBezTo>
                      <a:pt x="39" y="238"/>
                      <a:pt x="38" y="237"/>
                      <a:pt x="38" y="237"/>
                    </a:cubicBezTo>
                    <a:moveTo>
                      <a:pt x="277" y="148"/>
                    </a:moveTo>
                    <a:cubicBezTo>
                      <a:pt x="277" y="148"/>
                      <a:pt x="277" y="148"/>
                      <a:pt x="278" y="148"/>
                    </a:cubicBezTo>
                    <a:cubicBezTo>
                      <a:pt x="284" y="161"/>
                      <a:pt x="284" y="161"/>
                      <a:pt x="284" y="161"/>
                    </a:cubicBezTo>
                    <a:cubicBezTo>
                      <a:pt x="284" y="161"/>
                      <a:pt x="284" y="162"/>
                      <a:pt x="284" y="162"/>
                    </a:cubicBezTo>
                    <a:moveTo>
                      <a:pt x="135" y="5"/>
                    </a:moveTo>
                    <a:cubicBezTo>
                      <a:pt x="129" y="2"/>
                      <a:pt x="129" y="2"/>
                      <a:pt x="129" y="2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9" y="0"/>
                      <a:pt x="129" y="1"/>
                    </a:cubicBezTo>
                    <a:cubicBezTo>
                      <a:pt x="138" y="3"/>
                      <a:pt x="138" y="3"/>
                      <a:pt x="138" y="3"/>
                    </a:cubicBezTo>
                    <a:cubicBezTo>
                      <a:pt x="139" y="4"/>
                      <a:pt x="139" y="4"/>
                      <a:pt x="139" y="4"/>
                    </a:cubicBezTo>
                    <a:cubicBezTo>
                      <a:pt x="139" y="4"/>
                      <a:pt x="139" y="4"/>
                      <a:pt x="139" y="4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31"/>
                      <a:pt x="153" y="31"/>
                      <a:pt x="153" y="31"/>
                    </a:cubicBezTo>
                    <a:cubicBezTo>
                      <a:pt x="171" y="19"/>
                      <a:pt x="171" y="19"/>
                      <a:pt x="171" y="19"/>
                    </a:cubicBezTo>
                    <a:cubicBezTo>
                      <a:pt x="171" y="19"/>
                      <a:pt x="172" y="19"/>
                      <a:pt x="172" y="19"/>
                    </a:cubicBezTo>
                    <a:cubicBezTo>
                      <a:pt x="179" y="28"/>
                      <a:pt x="179" y="28"/>
                      <a:pt x="179" y="28"/>
                    </a:cubicBezTo>
                    <a:cubicBezTo>
                      <a:pt x="186" y="35"/>
                      <a:pt x="186" y="35"/>
                      <a:pt x="186" y="35"/>
                    </a:cubicBezTo>
                    <a:cubicBezTo>
                      <a:pt x="186" y="35"/>
                      <a:pt x="186" y="36"/>
                      <a:pt x="186" y="36"/>
                    </a:cubicBezTo>
                    <a:cubicBezTo>
                      <a:pt x="169" y="64"/>
                      <a:pt x="169" y="64"/>
                      <a:pt x="169" y="64"/>
                    </a:cubicBezTo>
                    <a:cubicBezTo>
                      <a:pt x="214" y="94"/>
                      <a:pt x="214" y="94"/>
                      <a:pt x="214" y="94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33" y="110"/>
                      <a:pt x="233" y="110"/>
                      <a:pt x="233" y="110"/>
                    </a:cubicBezTo>
                    <a:cubicBezTo>
                      <a:pt x="257" y="145"/>
                      <a:pt x="257" y="145"/>
                      <a:pt x="257" y="145"/>
                    </a:cubicBezTo>
                    <a:cubicBezTo>
                      <a:pt x="277" y="148"/>
                      <a:pt x="277" y="148"/>
                      <a:pt x="277" y="148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5" name="Freeform 54">
                <a:extLst>
                  <a:ext uri="{FF2B5EF4-FFF2-40B4-BE49-F238E27FC236}">
                    <a16:creationId xmlns:a16="http://schemas.microsoft.com/office/drawing/2014/main" id="{E0F18879-9896-8494-D101-B7F7DC409F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1625" y="4878388"/>
                <a:ext cx="925513" cy="969963"/>
              </a:xfrm>
              <a:custGeom>
                <a:avLst/>
                <a:gdLst>
                  <a:gd name="T0" fmla="*/ 201 w 300"/>
                  <a:gd name="T1" fmla="*/ 12 h 314"/>
                  <a:gd name="T2" fmla="*/ 148 w 300"/>
                  <a:gd name="T3" fmla="*/ 3 h 314"/>
                  <a:gd name="T4" fmla="*/ 133 w 300"/>
                  <a:gd name="T5" fmla="*/ 0 h 314"/>
                  <a:gd name="T6" fmla="*/ 130 w 300"/>
                  <a:gd name="T7" fmla="*/ 0 h 314"/>
                  <a:gd name="T8" fmla="*/ 61 w 300"/>
                  <a:gd name="T9" fmla="*/ 50 h 314"/>
                  <a:gd name="T10" fmla="*/ 60 w 300"/>
                  <a:gd name="T11" fmla="*/ 50 h 314"/>
                  <a:gd name="T12" fmla="*/ 35 w 300"/>
                  <a:gd name="T13" fmla="*/ 36 h 314"/>
                  <a:gd name="T14" fmla="*/ 14 w 300"/>
                  <a:gd name="T15" fmla="*/ 52 h 314"/>
                  <a:gd name="T16" fmla="*/ 300 w 300"/>
                  <a:gd name="T17" fmla="*/ 220 h 314"/>
                  <a:gd name="T18" fmla="*/ 300 w 300"/>
                  <a:gd name="T19" fmla="*/ 197 h 314"/>
                  <a:gd name="T20" fmla="*/ 257 w 300"/>
                  <a:gd name="T21" fmla="*/ 171 h 314"/>
                  <a:gd name="T22" fmla="*/ 257 w 300"/>
                  <a:gd name="T23" fmla="*/ 170 h 314"/>
                  <a:gd name="T24" fmla="*/ 252 w 300"/>
                  <a:gd name="T25" fmla="*/ 142 h 314"/>
                  <a:gd name="T26" fmla="*/ 249 w 300"/>
                  <a:gd name="T27" fmla="*/ 121 h 314"/>
                  <a:gd name="T28" fmla="*/ 243 w 300"/>
                  <a:gd name="T29" fmla="*/ 89 h 314"/>
                  <a:gd name="T30" fmla="*/ 235 w 300"/>
                  <a:gd name="T31" fmla="*/ 75 h 314"/>
                  <a:gd name="T32" fmla="*/ 228 w 300"/>
                  <a:gd name="T33" fmla="*/ 62 h 314"/>
                  <a:gd name="T34" fmla="*/ 215 w 300"/>
                  <a:gd name="T35" fmla="*/ 38 h 314"/>
                  <a:gd name="T36" fmla="*/ 201 w 300"/>
                  <a:gd name="T37" fmla="*/ 12 h 314"/>
                  <a:gd name="T38" fmla="*/ 0 w 300"/>
                  <a:gd name="T39" fmla="*/ 106 h 314"/>
                  <a:gd name="T40" fmla="*/ 37 w 300"/>
                  <a:gd name="T41" fmla="*/ 125 h 314"/>
                  <a:gd name="T42" fmla="*/ 46 w 300"/>
                  <a:gd name="T43" fmla="*/ 129 h 314"/>
                  <a:gd name="T44" fmla="*/ 47 w 300"/>
                  <a:gd name="T45" fmla="*/ 129 h 314"/>
                  <a:gd name="T46" fmla="*/ 46 w 300"/>
                  <a:gd name="T47" fmla="*/ 139 h 314"/>
                  <a:gd name="T48" fmla="*/ 63 w 300"/>
                  <a:gd name="T49" fmla="*/ 156 h 314"/>
                  <a:gd name="T50" fmla="*/ 97 w 300"/>
                  <a:gd name="T51" fmla="*/ 190 h 314"/>
                  <a:gd name="T52" fmla="*/ 110 w 300"/>
                  <a:gd name="T53" fmla="*/ 173 h 314"/>
                  <a:gd name="T54" fmla="*/ 110 w 300"/>
                  <a:gd name="T55" fmla="*/ 173 h 314"/>
                  <a:gd name="T56" fmla="*/ 111 w 300"/>
                  <a:gd name="T57" fmla="*/ 173 h 314"/>
                  <a:gd name="T58" fmla="*/ 132 w 300"/>
                  <a:gd name="T59" fmla="*/ 192 h 314"/>
                  <a:gd name="T60" fmla="*/ 143 w 300"/>
                  <a:gd name="T61" fmla="*/ 193 h 314"/>
                  <a:gd name="T62" fmla="*/ 154 w 300"/>
                  <a:gd name="T63" fmla="*/ 188 h 314"/>
                  <a:gd name="T64" fmla="*/ 155 w 300"/>
                  <a:gd name="T65" fmla="*/ 188 h 314"/>
                  <a:gd name="T66" fmla="*/ 164 w 300"/>
                  <a:gd name="T67" fmla="*/ 201 h 314"/>
                  <a:gd name="T68" fmla="*/ 171 w 300"/>
                  <a:gd name="T69" fmla="*/ 210 h 314"/>
                  <a:gd name="T70" fmla="*/ 171 w 300"/>
                  <a:gd name="T71" fmla="*/ 211 h 314"/>
                  <a:gd name="T72" fmla="*/ 167 w 300"/>
                  <a:gd name="T73" fmla="*/ 220 h 314"/>
                  <a:gd name="T74" fmla="*/ 166 w 300"/>
                  <a:gd name="T75" fmla="*/ 225 h 314"/>
                  <a:gd name="T76" fmla="*/ 182 w 300"/>
                  <a:gd name="T77" fmla="*/ 239 h 314"/>
                  <a:gd name="T78" fmla="*/ 182 w 300"/>
                  <a:gd name="T79" fmla="*/ 239 h 314"/>
                  <a:gd name="T80" fmla="*/ 180 w 300"/>
                  <a:gd name="T81" fmla="*/ 246 h 314"/>
                  <a:gd name="T82" fmla="*/ 175 w 300"/>
                  <a:gd name="T83" fmla="*/ 257 h 314"/>
                  <a:gd name="T84" fmla="*/ 184 w 300"/>
                  <a:gd name="T85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314">
                    <a:moveTo>
                      <a:pt x="201" y="12"/>
                    </a:moveTo>
                    <a:cubicBezTo>
                      <a:pt x="148" y="3"/>
                      <a:pt x="148" y="3"/>
                      <a:pt x="148" y="3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0"/>
                      <a:pt x="60" y="50"/>
                      <a:pt x="60" y="50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14" y="52"/>
                      <a:pt x="14" y="52"/>
                      <a:pt x="14" y="52"/>
                    </a:cubicBezTo>
                    <a:moveTo>
                      <a:pt x="300" y="220"/>
                    </a:moveTo>
                    <a:cubicBezTo>
                      <a:pt x="300" y="197"/>
                      <a:pt x="300" y="197"/>
                      <a:pt x="300" y="197"/>
                    </a:cubicBezTo>
                    <a:cubicBezTo>
                      <a:pt x="257" y="171"/>
                      <a:pt x="257" y="171"/>
                      <a:pt x="257" y="171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52" y="142"/>
                      <a:pt x="252" y="142"/>
                      <a:pt x="252" y="142"/>
                    </a:cubicBezTo>
                    <a:cubicBezTo>
                      <a:pt x="249" y="121"/>
                      <a:pt x="249" y="121"/>
                      <a:pt x="249" y="121"/>
                    </a:cubicBezTo>
                    <a:cubicBezTo>
                      <a:pt x="243" y="89"/>
                      <a:pt x="243" y="89"/>
                      <a:pt x="243" y="89"/>
                    </a:cubicBezTo>
                    <a:cubicBezTo>
                      <a:pt x="235" y="75"/>
                      <a:pt x="235" y="75"/>
                      <a:pt x="235" y="75"/>
                    </a:cubicBezTo>
                    <a:cubicBezTo>
                      <a:pt x="228" y="62"/>
                      <a:pt x="228" y="62"/>
                      <a:pt x="228" y="62"/>
                    </a:cubicBezTo>
                    <a:cubicBezTo>
                      <a:pt x="215" y="38"/>
                      <a:pt x="215" y="38"/>
                      <a:pt x="215" y="38"/>
                    </a:cubicBezTo>
                    <a:cubicBezTo>
                      <a:pt x="201" y="12"/>
                      <a:pt x="201" y="12"/>
                      <a:pt x="201" y="12"/>
                    </a:cubicBezTo>
                    <a:moveTo>
                      <a:pt x="0" y="106"/>
                    </a:moveTo>
                    <a:cubicBezTo>
                      <a:pt x="37" y="125"/>
                      <a:pt x="37" y="125"/>
                      <a:pt x="37" y="125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6" y="139"/>
                      <a:pt x="46" y="139"/>
                      <a:pt x="46" y="139"/>
                    </a:cubicBezTo>
                    <a:cubicBezTo>
                      <a:pt x="63" y="156"/>
                      <a:pt x="63" y="156"/>
                      <a:pt x="63" y="156"/>
                    </a:cubicBezTo>
                    <a:cubicBezTo>
                      <a:pt x="97" y="190"/>
                      <a:pt x="97" y="190"/>
                      <a:pt x="97" y="190"/>
                    </a:cubicBezTo>
                    <a:cubicBezTo>
                      <a:pt x="110" y="173"/>
                      <a:pt x="110" y="173"/>
                      <a:pt x="110" y="173"/>
                    </a:cubicBezTo>
                    <a:cubicBezTo>
                      <a:pt x="110" y="173"/>
                      <a:pt x="110" y="173"/>
                      <a:pt x="110" y="173"/>
                    </a:cubicBezTo>
                    <a:cubicBezTo>
                      <a:pt x="110" y="173"/>
                      <a:pt x="110" y="173"/>
                      <a:pt x="111" y="173"/>
                    </a:cubicBezTo>
                    <a:cubicBezTo>
                      <a:pt x="132" y="192"/>
                      <a:pt x="132" y="192"/>
                      <a:pt x="132" y="192"/>
                    </a:cubicBezTo>
                    <a:cubicBezTo>
                      <a:pt x="143" y="193"/>
                      <a:pt x="143" y="193"/>
                      <a:pt x="143" y="193"/>
                    </a:cubicBezTo>
                    <a:cubicBezTo>
                      <a:pt x="154" y="188"/>
                      <a:pt x="154" y="188"/>
                      <a:pt x="154" y="188"/>
                    </a:cubicBezTo>
                    <a:cubicBezTo>
                      <a:pt x="155" y="188"/>
                      <a:pt x="155" y="188"/>
                      <a:pt x="155" y="188"/>
                    </a:cubicBezTo>
                    <a:cubicBezTo>
                      <a:pt x="164" y="201"/>
                      <a:pt x="164" y="201"/>
                      <a:pt x="164" y="201"/>
                    </a:cubicBezTo>
                    <a:cubicBezTo>
                      <a:pt x="171" y="210"/>
                      <a:pt x="171" y="210"/>
                      <a:pt x="171" y="210"/>
                    </a:cubicBezTo>
                    <a:cubicBezTo>
                      <a:pt x="171" y="210"/>
                      <a:pt x="171" y="210"/>
                      <a:pt x="171" y="211"/>
                    </a:cubicBezTo>
                    <a:cubicBezTo>
                      <a:pt x="167" y="220"/>
                      <a:pt x="167" y="220"/>
                      <a:pt x="167" y="220"/>
                    </a:cubicBezTo>
                    <a:cubicBezTo>
                      <a:pt x="166" y="225"/>
                      <a:pt x="166" y="225"/>
                      <a:pt x="166" y="225"/>
                    </a:cubicBezTo>
                    <a:cubicBezTo>
                      <a:pt x="182" y="239"/>
                      <a:pt x="182" y="239"/>
                      <a:pt x="182" y="239"/>
                    </a:cubicBezTo>
                    <a:cubicBezTo>
                      <a:pt x="182" y="239"/>
                      <a:pt x="182" y="239"/>
                      <a:pt x="182" y="239"/>
                    </a:cubicBezTo>
                    <a:cubicBezTo>
                      <a:pt x="180" y="246"/>
                      <a:pt x="180" y="246"/>
                      <a:pt x="180" y="246"/>
                    </a:cubicBezTo>
                    <a:cubicBezTo>
                      <a:pt x="175" y="257"/>
                      <a:pt x="175" y="257"/>
                      <a:pt x="175" y="257"/>
                    </a:cubicBezTo>
                    <a:cubicBezTo>
                      <a:pt x="184" y="314"/>
                      <a:pt x="184" y="314"/>
                      <a:pt x="184" y="314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6" name="Freeform 55">
                <a:extLst>
                  <a:ext uri="{FF2B5EF4-FFF2-40B4-BE49-F238E27FC236}">
                    <a16:creationId xmlns:a16="http://schemas.microsoft.com/office/drawing/2014/main" id="{91FECA06-56FB-2E73-F0ED-BFDFE85A9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9425" y="4144963"/>
                <a:ext cx="250825" cy="68263"/>
              </a:xfrm>
              <a:custGeom>
                <a:avLst/>
                <a:gdLst>
                  <a:gd name="T0" fmla="*/ 81 w 81"/>
                  <a:gd name="T1" fmla="*/ 0 h 22"/>
                  <a:gd name="T2" fmla="*/ 17 w 81"/>
                  <a:gd name="T3" fmla="*/ 22 h 22"/>
                  <a:gd name="T4" fmla="*/ 16 w 81"/>
                  <a:gd name="T5" fmla="*/ 22 h 22"/>
                  <a:gd name="T6" fmla="*/ 0 w 81"/>
                  <a:gd name="T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22">
                    <a:moveTo>
                      <a:pt x="81" y="0"/>
                    </a:move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0" y="12"/>
                      <a:pt x="0" y="12"/>
                      <a:pt x="0" y="12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7" name="Freeform 56">
                <a:extLst>
                  <a:ext uri="{FF2B5EF4-FFF2-40B4-BE49-F238E27FC236}">
                    <a16:creationId xmlns:a16="http://schemas.microsoft.com/office/drawing/2014/main" id="{4C0B6E7B-E6BC-CAAE-2C2A-9C58EA114B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6500" y="2366963"/>
                <a:ext cx="819150" cy="719138"/>
              </a:xfrm>
              <a:custGeom>
                <a:avLst/>
                <a:gdLst>
                  <a:gd name="T0" fmla="*/ 35 w 265"/>
                  <a:gd name="T1" fmla="*/ 169 h 233"/>
                  <a:gd name="T2" fmla="*/ 33 w 265"/>
                  <a:gd name="T3" fmla="*/ 185 h 233"/>
                  <a:gd name="T4" fmla="*/ 30 w 265"/>
                  <a:gd name="T5" fmla="*/ 207 h 233"/>
                  <a:gd name="T6" fmla="*/ 30 w 265"/>
                  <a:gd name="T7" fmla="*/ 207 h 233"/>
                  <a:gd name="T8" fmla="*/ 12 w 265"/>
                  <a:gd name="T9" fmla="*/ 214 h 233"/>
                  <a:gd name="T10" fmla="*/ 0 w 265"/>
                  <a:gd name="T11" fmla="*/ 219 h 233"/>
                  <a:gd name="T12" fmla="*/ 35 w 265"/>
                  <a:gd name="T13" fmla="*/ 169 h 233"/>
                  <a:gd name="T14" fmla="*/ 35 w 265"/>
                  <a:gd name="T15" fmla="*/ 168 h 233"/>
                  <a:gd name="T16" fmla="*/ 49 w 265"/>
                  <a:gd name="T17" fmla="*/ 166 h 233"/>
                  <a:gd name="T18" fmla="*/ 76 w 265"/>
                  <a:gd name="T19" fmla="*/ 162 h 233"/>
                  <a:gd name="T20" fmla="*/ 98 w 265"/>
                  <a:gd name="T21" fmla="*/ 186 h 233"/>
                  <a:gd name="T22" fmla="*/ 104 w 265"/>
                  <a:gd name="T23" fmla="*/ 220 h 233"/>
                  <a:gd name="T24" fmla="*/ 109 w 265"/>
                  <a:gd name="T25" fmla="*/ 233 h 233"/>
                  <a:gd name="T26" fmla="*/ 168 w 265"/>
                  <a:gd name="T27" fmla="*/ 135 h 233"/>
                  <a:gd name="T28" fmla="*/ 168 w 265"/>
                  <a:gd name="T29" fmla="*/ 135 h 233"/>
                  <a:gd name="T30" fmla="*/ 203 w 265"/>
                  <a:gd name="T31" fmla="*/ 113 h 233"/>
                  <a:gd name="T32" fmla="*/ 224 w 265"/>
                  <a:gd name="T33" fmla="*/ 82 h 233"/>
                  <a:gd name="T34" fmla="*/ 224 w 265"/>
                  <a:gd name="T35" fmla="*/ 49 h 233"/>
                  <a:gd name="T36" fmla="*/ 224 w 265"/>
                  <a:gd name="T37" fmla="*/ 49 h 233"/>
                  <a:gd name="T38" fmla="*/ 238 w 265"/>
                  <a:gd name="T39" fmla="*/ 34 h 233"/>
                  <a:gd name="T40" fmla="*/ 242 w 265"/>
                  <a:gd name="T41" fmla="*/ 30 h 233"/>
                  <a:gd name="T42" fmla="*/ 249 w 265"/>
                  <a:gd name="T43" fmla="*/ 4 h 233"/>
                  <a:gd name="T44" fmla="*/ 249 w 265"/>
                  <a:gd name="T45" fmla="*/ 4 h 233"/>
                  <a:gd name="T46" fmla="*/ 251 w 265"/>
                  <a:gd name="T47" fmla="*/ 3 h 233"/>
                  <a:gd name="T48" fmla="*/ 265 w 265"/>
                  <a:gd name="T4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5" h="233">
                    <a:moveTo>
                      <a:pt x="35" y="169"/>
                    </a:moveTo>
                    <a:cubicBezTo>
                      <a:pt x="33" y="185"/>
                      <a:pt x="33" y="185"/>
                      <a:pt x="33" y="185"/>
                    </a:cubicBezTo>
                    <a:cubicBezTo>
                      <a:pt x="30" y="207"/>
                      <a:pt x="30" y="207"/>
                      <a:pt x="30" y="207"/>
                    </a:cubicBezTo>
                    <a:cubicBezTo>
                      <a:pt x="30" y="207"/>
                      <a:pt x="30" y="207"/>
                      <a:pt x="30" y="207"/>
                    </a:cubicBezTo>
                    <a:cubicBezTo>
                      <a:pt x="12" y="214"/>
                      <a:pt x="12" y="214"/>
                      <a:pt x="12" y="214"/>
                    </a:cubicBezTo>
                    <a:cubicBezTo>
                      <a:pt x="0" y="219"/>
                      <a:pt x="0" y="219"/>
                      <a:pt x="0" y="219"/>
                    </a:cubicBezTo>
                    <a:moveTo>
                      <a:pt x="35" y="169"/>
                    </a:moveTo>
                    <a:cubicBezTo>
                      <a:pt x="35" y="168"/>
                      <a:pt x="35" y="168"/>
                      <a:pt x="35" y="168"/>
                    </a:cubicBezTo>
                    <a:cubicBezTo>
                      <a:pt x="49" y="166"/>
                      <a:pt x="49" y="166"/>
                      <a:pt x="49" y="166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98" y="186"/>
                      <a:pt x="98" y="186"/>
                      <a:pt x="98" y="186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9" y="233"/>
                      <a:pt x="109" y="233"/>
                      <a:pt x="109" y="233"/>
                    </a:cubicBezTo>
                    <a:cubicBezTo>
                      <a:pt x="168" y="135"/>
                      <a:pt x="168" y="135"/>
                      <a:pt x="168" y="135"/>
                    </a:cubicBezTo>
                    <a:cubicBezTo>
                      <a:pt x="168" y="135"/>
                      <a:pt x="168" y="135"/>
                      <a:pt x="168" y="135"/>
                    </a:cubicBezTo>
                    <a:cubicBezTo>
                      <a:pt x="203" y="113"/>
                      <a:pt x="203" y="113"/>
                      <a:pt x="203" y="113"/>
                    </a:cubicBezTo>
                    <a:cubicBezTo>
                      <a:pt x="224" y="82"/>
                      <a:pt x="224" y="82"/>
                      <a:pt x="224" y="82"/>
                    </a:cubicBezTo>
                    <a:cubicBezTo>
                      <a:pt x="224" y="49"/>
                      <a:pt x="224" y="49"/>
                      <a:pt x="224" y="49"/>
                    </a:cubicBezTo>
                    <a:cubicBezTo>
                      <a:pt x="224" y="49"/>
                      <a:pt x="224" y="49"/>
                      <a:pt x="224" y="49"/>
                    </a:cubicBezTo>
                    <a:cubicBezTo>
                      <a:pt x="238" y="34"/>
                      <a:pt x="238" y="34"/>
                      <a:pt x="238" y="34"/>
                    </a:cubicBezTo>
                    <a:cubicBezTo>
                      <a:pt x="242" y="30"/>
                      <a:pt x="242" y="30"/>
                      <a:pt x="242" y="30"/>
                    </a:cubicBezTo>
                    <a:cubicBezTo>
                      <a:pt x="249" y="4"/>
                      <a:pt x="249" y="4"/>
                      <a:pt x="249" y="4"/>
                    </a:cubicBezTo>
                    <a:cubicBezTo>
                      <a:pt x="249" y="4"/>
                      <a:pt x="249" y="4"/>
                      <a:pt x="249" y="4"/>
                    </a:cubicBezTo>
                    <a:cubicBezTo>
                      <a:pt x="251" y="3"/>
                      <a:pt x="251" y="3"/>
                      <a:pt x="251" y="3"/>
                    </a:cubicBezTo>
                    <a:cubicBezTo>
                      <a:pt x="265" y="0"/>
                      <a:pt x="265" y="0"/>
                      <a:pt x="265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8" name="Freeform 57">
                <a:extLst>
                  <a:ext uri="{FF2B5EF4-FFF2-40B4-BE49-F238E27FC236}">
                    <a16:creationId xmlns:a16="http://schemas.microsoft.com/office/drawing/2014/main" id="{521E007D-2230-B690-EB1F-60B667E5D3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00" y="2782888"/>
                <a:ext cx="234950" cy="104775"/>
              </a:xfrm>
              <a:custGeom>
                <a:avLst/>
                <a:gdLst>
                  <a:gd name="T0" fmla="*/ 0 w 76"/>
                  <a:gd name="T1" fmla="*/ 0 h 34"/>
                  <a:gd name="T2" fmla="*/ 6 w 76"/>
                  <a:gd name="T3" fmla="*/ 6 h 34"/>
                  <a:gd name="T4" fmla="*/ 28 w 76"/>
                  <a:gd name="T5" fmla="*/ 9 h 34"/>
                  <a:gd name="T6" fmla="*/ 39 w 76"/>
                  <a:gd name="T7" fmla="*/ 10 h 34"/>
                  <a:gd name="T8" fmla="*/ 39 w 76"/>
                  <a:gd name="T9" fmla="*/ 10 h 34"/>
                  <a:gd name="T10" fmla="*/ 58 w 76"/>
                  <a:gd name="T11" fmla="*/ 24 h 34"/>
                  <a:gd name="T12" fmla="*/ 72 w 76"/>
                  <a:gd name="T13" fmla="*/ 18 h 34"/>
                  <a:gd name="T14" fmla="*/ 73 w 76"/>
                  <a:gd name="T15" fmla="*/ 19 h 34"/>
                  <a:gd name="T16" fmla="*/ 73 w 76"/>
                  <a:gd name="T17" fmla="*/ 19 h 34"/>
                  <a:gd name="T18" fmla="*/ 76 w 76"/>
                  <a:gd name="T19" fmla="*/ 33 h 34"/>
                  <a:gd name="T20" fmla="*/ 76 w 76"/>
                  <a:gd name="T2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34">
                    <a:moveTo>
                      <a:pt x="0" y="0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3" y="18"/>
                      <a:pt x="73" y="18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6" y="33"/>
                      <a:pt x="76" y="33"/>
                      <a:pt x="76" y="34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59" name="Freeform 58">
                <a:extLst>
                  <a:ext uri="{FF2B5EF4-FFF2-40B4-BE49-F238E27FC236}">
                    <a16:creationId xmlns:a16="http://schemas.microsoft.com/office/drawing/2014/main" id="{80349EFE-F5E8-F8ED-0D0F-186FA633D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313" y="3876675"/>
                <a:ext cx="138113" cy="303213"/>
              </a:xfrm>
              <a:custGeom>
                <a:avLst/>
                <a:gdLst>
                  <a:gd name="T0" fmla="*/ 0 w 45"/>
                  <a:gd name="T1" fmla="*/ 0 h 98"/>
                  <a:gd name="T2" fmla="*/ 14 w 45"/>
                  <a:gd name="T3" fmla="*/ 40 h 98"/>
                  <a:gd name="T4" fmla="*/ 26 w 45"/>
                  <a:gd name="T5" fmla="*/ 54 h 98"/>
                  <a:gd name="T6" fmla="*/ 26 w 45"/>
                  <a:gd name="T7" fmla="*/ 55 h 98"/>
                  <a:gd name="T8" fmla="*/ 22 w 45"/>
                  <a:gd name="T9" fmla="*/ 59 h 98"/>
                  <a:gd name="T10" fmla="*/ 29 w 45"/>
                  <a:gd name="T11" fmla="*/ 55 h 98"/>
                  <a:gd name="T12" fmla="*/ 30 w 45"/>
                  <a:gd name="T13" fmla="*/ 55 h 98"/>
                  <a:gd name="T14" fmla="*/ 38 w 45"/>
                  <a:gd name="T15" fmla="*/ 67 h 98"/>
                  <a:gd name="T16" fmla="*/ 39 w 45"/>
                  <a:gd name="T17" fmla="*/ 67 h 98"/>
                  <a:gd name="T18" fmla="*/ 34 w 45"/>
                  <a:gd name="T19" fmla="*/ 82 h 98"/>
                  <a:gd name="T20" fmla="*/ 45 w 45"/>
                  <a:gd name="T2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98">
                    <a:moveTo>
                      <a:pt x="0" y="0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5"/>
                      <a:pt x="26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4"/>
                      <a:pt x="30" y="54"/>
                      <a:pt x="30" y="55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45" y="98"/>
                      <a:pt x="45" y="98"/>
                      <a:pt x="45" y="98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0" name="Freeform 59">
                <a:extLst>
                  <a:ext uri="{FF2B5EF4-FFF2-40B4-BE49-F238E27FC236}">
                    <a16:creationId xmlns:a16="http://schemas.microsoft.com/office/drawing/2014/main" id="{417D1D6D-B5C7-F62C-0C0C-95C53A98B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6225" y="1900238"/>
                <a:ext cx="352425" cy="296863"/>
              </a:xfrm>
              <a:custGeom>
                <a:avLst/>
                <a:gdLst>
                  <a:gd name="T0" fmla="*/ 114 w 114"/>
                  <a:gd name="T1" fmla="*/ 89 h 96"/>
                  <a:gd name="T2" fmla="*/ 63 w 114"/>
                  <a:gd name="T3" fmla="*/ 96 h 96"/>
                  <a:gd name="T4" fmla="*/ 63 w 114"/>
                  <a:gd name="T5" fmla="*/ 96 h 96"/>
                  <a:gd name="T6" fmla="*/ 62 w 114"/>
                  <a:gd name="T7" fmla="*/ 95 h 96"/>
                  <a:gd name="T8" fmla="*/ 69 w 114"/>
                  <a:gd name="T9" fmla="*/ 74 h 96"/>
                  <a:gd name="T10" fmla="*/ 28 w 114"/>
                  <a:gd name="T11" fmla="*/ 42 h 96"/>
                  <a:gd name="T12" fmla="*/ 11 w 114"/>
                  <a:gd name="T13" fmla="*/ 30 h 96"/>
                  <a:gd name="T14" fmla="*/ 11 w 114"/>
                  <a:gd name="T15" fmla="*/ 29 h 96"/>
                  <a:gd name="T16" fmla="*/ 5 w 114"/>
                  <a:gd name="T17" fmla="*/ 14 h 96"/>
                  <a:gd name="T18" fmla="*/ 0 w 114"/>
                  <a:gd name="T1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96">
                    <a:moveTo>
                      <a:pt x="114" y="89"/>
                    </a:moveTo>
                    <a:cubicBezTo>
                      <a:pt x="63" y="96"/>
                      <a:pt x="63" y="96"/>
                      <a:pt x="63" y="96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62" y="96"/>
                      <a:pt x="62" y="96"/>
                      <a:pt x="62" y="95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29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1" name="Freeform 60">
                <a:extLst>
                  <a:ext uri="{FF2B5EF4-FFF2-40B4-BE49-F238E27FC236}">
                    <a16:creationId xmlns:a16="http://schemas.microsoft.com/office/drawing/2014/main" id="{673E105E-77BB-C01D-4DA3-C43BFBFC1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6300" y="4089400"/>
                <a:ext cx="33338" cy="331788"/>
              </a:xfrm>
              <a:custGeom>
                <a:avLst/>
                <a:gdLst>
                  <a:gd name="T0" fmla="*/ 4 w 11"/>
                  <a:gd name="T1" fmla="*/ 107 h 107"/>
                  <a:gd name="T2" fmla="*/ 7 w 11"/>
                  <a:gd name="T3" fmla="*/ 80 h 107"/>
                  <a:gd name="T4" fmla="*/ 0 w 11"/>
                  <a:gd name="T5" fmla="*/ 47 h 107"/>
                  <a:gd name="T6" fmla="*/ 0 w 11"/>
                  <a:gd name="T7" fmla="*/ 46 h 107"/>
                  <a:gd name="T8" fmla="*/ 2 w 11"/>
                  <a:gd name="T9" fmla="*/ 38 h 107"/>
                  <a:gd name="T10" fmla="*/ 11 w 11"/>
                  <a:gd name="T11" fmla="*/ 18 h 107"/>
                  <a:gd name="T12" fmla="*/ 5 w 11"/>
                  <a:gd name="T13" fmla="*/ 19 h 107"/>
                  <a:gd name="T14" fmla="*/ 5 w 11"/>
                  <a:gd name="T15" fmla="*/ 19 h 107"/>
                  <a:gd name="T16" fmla="*/ 4 w 11"/>
                  <a:gd name="T17" fmla="*/ 18 h 107"/>
                  <a:gd name="T18" fmla="*/ 4 w 11"/>
                  <a:gd name="T1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107">
                    <a:moveTo>
                      <a:pt x="4" y="107"/>
                    </a:moveTo>
                    <a:cubicBezTo>
                      <a:pt x="7" y="80"/>
                      <a:pt x="7" y="80"/>
                      <a:pt x="7" y="8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7"/>
                      <a:pt x="0" y="46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8"/>
                      <a:pt x="4" y="18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2" name="Freeform 61">
                <a:extLst>
                  <a:ext uri="{FF2B5EF4-FFF2-40B4-BE49-F238E27FC236}">
                    <a16:creationId xmlns:a16="http://schemas.microsoft.com/office/drawing/2014/main" id="{AB095736-854A-C65D-EEDB-7A37A88F25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513" y="4556125"/>
                <a:ext cx="1068388" cy="1074738"/>
              </a:xfrm>
              <a:custGeom>
                <a:avLst/>
                <a:gdLst>
                  <a:gd name="T0" fmla="*/ 11 w 346"/>
                  <a:gd name="T1" fmla="*/ 75 h 348"/>
                  <a:gd name="T2" fmla="*/ 5 w 346"/>
                  <a:gd name="T3" fmla="*/ 98 h 348"/>
                  <a:gd name="T4" fmla="*/ 0 w 346"/>
                  <a:gd name="T5" fmla="*/ 115 h 348"/>
                  <a:gd name="T6" fmla="*/ 346 w 346"/>
                  <a:gd name="T7" fmla="*/ 67 h 348"/>
                  <a:gd name="T8" fmla="*/ 336 w 346"/>
                  <a:gd name="T9" fmla="*/ 65 h 348"/>
                  <a:gd name="T10" fmla="*/ 322 w 346"/>
                  <a:gd name="T11" fmla="*/ 61 h 348"/>
                  <a:gd name="T12" fmla="*/ 321 w 346"/>
                  <a:gd name="T13" fmla="*/ 61 h 348"/>
                  <a:gd name="T14" fmla="*/ 320 w 346"/>
                  <a:gd name="T15" fmla="*/ 59 h 348"/>
                  <a:gd name="T16" fmla="*/ 309 w 346"/>
                  <a:gd name="T17" fmla="*/ 49 h 348"/>
                  <a:gd name="T18" fmla="*/ 255 w 346"/>
                  <a:gd name="T19" fmla="*/ 0 h 348"/>
                  <a:gd name="T20" fmla="*/ 258 w 346"/>
                  <a:gd name="T21" fmla="*/ 348 h 348"/>
                  <a:gd name="T22" fmla="*/ 296 w 346"/>
                  <a:gd name="T23" fmla="*/ 274 h 348"/>
                  <a:gd name="T24" fmla="*/ 297 w 346"/>
                  <a:gd name="T25" fmla="*/ 273 h 348"/>
                  <a:gd name="T26" fmla="*/ 309 w 346"/>
                  <a:gd name="T27" fmla="*/ 271 h 348"/>
                  <a:gd name="T28" fmla="*/ 315 w 346"/>
                  <a:gd name="T29" fmla="*/ 270 h 348"/>
                  <a:gd name="T30" fmla="*/ 306 w 346"/>
                  <a:gd name="T31" fmla="*/ 222 h 348"/>
                  <a:gd name="T32" fmla="*/ 306 w 346"/>
                  <a:gd name="T33" fmla="*/ 221 h 348"/>
                  <a:gd name="T34" fmla="*/ 325 w 346"/>
                  <a:gd name="T35" fmla="*/ 195 h 348"/>
                  <a:gd name="T36" fmla="*/ 325 w 346"/>
                  <a:gd name="T37" fmla="*/ 189 h 348"/>
                  <a:gd name="T38" fmla="*/ 324 w 346"/>
                  <a:gd name="T39" fmla="*/ 154 h 348"/>
                  <a:gd name="T40" fmla="*/ 323 w 346"/>
                  <a:gd name="T41" fmla="*/ 134 h 348"/>
                  <a:gd name="T42" fmla="*/ 323 w 346"/>
                  <a:gd name="T43" fmla="*/ 134 h 348"/>
                  <a:gd name="T44" fmla="*/ 324 w 346"/>
                  <a:gd name="T45" fmla="*/ 133 h 348"/>
                  <a:gd name="T46" fmla="*/ 326 w 346"/>
                  <a:gd name="T47" fmla="*/ 128 h 348"/>
                  <a:gd name="T48" fmla="*/ 327 w 346"/>
                  <a:gd name="T49" fmla="*/ 123 h 348"/>
                  <a:gd name="T50" fmla="*/ 329 w 346"/>
                  <a:gd name="T51" fmla="*/ 119 h 348"/>
                  <a:gd name="T52" fmla="*/ 346 w 346"/>
                  <a:gd name="T53" fmla="*/ 67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6" h="348">
                    <a:moveTo>
                      <a:pt x="11" y="75"/>
                    </a:moveTo>
                    <a:cubicBezTo>
                      <a:pt x="5" y="98"/>
                      <a:pt x="5" y="98"/>
                      <a:pt x="5" y="98"/>
                    </a:cubicBezTo>
                    <a:cubicBezTo>
                      <a:pt x="0" y="115"/>
                      <a:pt x="0" y="115"/>
                      <a:pt x="0" y="115"/>
                    </a:cubicBezTo>
                    <a:moveTo>
                      <a:pt x="346" y="67"/>
                    </a:moveTo>
                    <a:cubicBezTo>
                      <a:pt x="336" y="65"/>
                      <a:pt x="336" y="65"/>
                      <a:pt x="336" y="65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1" y="61"/>
                      <a:pt x="321" y="61"/>
                      <a:pt x="321" y="61"/>
                    </a:cubicBezTo>
                    <a:cubicBezTo>
                      <a:pt x="320" y="59"/>
                      <a:pt x="320" y="59"/>
                      <a:pt x="320" y="59"/>
                    </a:cubicBezTo>
                    <a:cubicBezTo>
                      <a:pt x="309" y="49"/>
                      <a:pt x="309" y="49"/>
                      <a:pt x="309" y="49"/>
                    </a:cubicBezTo>
                    <a:cubicBezTo>
                      <a:pt x="255" y="0"/>
                      <a:pt x="255" y="0"/>
                      <a:pt x="255" y="0"/>
                    </a:cubicBezTo>
                    <a:moveTo>
                      <a:pt x="258" y="348"/>
                    </a:moveTo>
                    <a:cubicBezTo>
                      <a:pt x="296" y="274"/>
                      <a:pt x="296" y="274"/>
                      <a:pt x="296" y="274"/>
                    </a:cubicBezTo>
                    <a:cubicBezTo>
                      <a:pt x="296" y="274"/>
                      <a:pt x="297" y="274"/>
                      <a:pt x="297" y="273"/>
                    </a:cubicBezTo>
                    <a:cubicBezTo>
                      <a:pt x="309" y="271"/>
                      <a:pt x="309" y="271"/>
                      <a:pt x="309" y="271"/>
                    </a:cubicBezTo>
                    <a:cubicBezTo>
                      <a:pt x="315" y="270"/>
                      <a:pt x="315" y="270"/>
                      <a:pt x="315" y="270"/>
                    </a:cubicBezTo>
                    <a:cubicBezTo>
                      <a:pt x="306" y="222"/>
                      <a:pt x="306" y="222"/>
                      <a:pt x="306" y="222"/>
                    </a:cubicBezTo>
                    <a:cubicBezTo>
                      <a:pt x="306" y="221"/>
                      <a:pt x="306" y="221"/>
                      <a:pt x="306" y="221"/>
                    </a:cubicBezTo>
                    <a:cubicBezTo>
                      <a:pt x="325" y="195"/>
                      <a:pt x="325" y="195"/>
                      <a:pt x="325" y="195"/>
                    </a:cubicBezTo>
                    <a:cubicBezTo>
                      <a:pt x="325" y="189"/>
                      <a:pt x="325" y="189"/>
                      <a:pt x="325" y="189"/>
                    </a:cubicBezTo>
                    <a:cubicBezTo>
                      <a:pt x="324" y="154"/>
                      <a:pt x="324" y="154"/>
                      <a:pt x="324" y="154"/>
                    </a:cubicBezTo>
                    <a:cubicBezTo>
                      <a:pt x="323" y="134"/>
                      <a:pt x="323" y="134"/>
                      <a:pt x="323" y="134"/>
                    </a:cubicBezTo>
                    <a:cubicBezTo>
                      <a:pt x="323" y="134"/>
                      <a:pt x="323" y="134"/>
                      <a:pt x="323" y="134"/>
                    </a:cubicBezTo>
                    <a:cubicBezTo>
                      <a:pt x="324" y="133"/>
                      <a:pt x="324" y="133"/>
                      <a:pt x="324" y="133"/>
                    </a:cubicBezTo>
                    <a:cubicBezTo>
                      <a:pt x="326" y="128"/>
                      <a:pt x="326" y="128"/>
                      <a:pt x="326" y="128"/>
                    </a:cubicBezTo>
                    <a:cubicBezTo>
                      <a:pt x="327" y="123"/>
                      <a:pt x="327" y="123"/>
                      <a:pt x="327" y="123"/>
                    </a:cubicBezTo>
                    <a:cubicBezTo>
                      <a:pt x="329" y="119"/>
                      <a:pt x="329" y="119"/>
                      <a:pt x="329" y="119"/>
                    </a:cubicBezTo>
                    <a:cubicBezTo>
                      <a:pt x="346" y="67"/>
                      <a:pt x="346" y="67"/>
                      <a:pt x="346" y="67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3" name="Freeform 62">
                <a:extLst>
                  <a:ext uri="{FF2B5EF4-FFF2-40B4-BE49-F238E27FC236}">
                    <a16:creationId xmlns:a16="http://schemas.microsoft.com/office/drawing/2014/main" id="{74DAB647-60BB-A87C-340F-E2896D099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179888"/>
                <a:ext cx="111125" cy="336550"/>
              </a:xfrm>
              <a:custGeom>
                <a:avLst/>
                <a:gdLst>
                  <a:gd name="T0" fmla="*/ 36 w 36"/>
                  <a:gd name="T1" fmla="*/ 1 h 109"/>
                  <a:gd name="T2" fmla="*/ 36 w 36"/>
                  <a:gd name="T3" fmla="*/ 1 h 109"/>
                  <a:gd name="T4" fmla="*/ 15 w 36"/>
                  <a:gd name="T5" fmla="*/ 0 h 109"/>
                  <a:gd name="T6" fmla="*/ 0 w 36"/>
                  <a:gd name="T7" fmla="*/ 15 h 109"/>
                  <a:gd name="T8" fmla="*/ 3 w 36"/>
                  <a:gd name="T9" fmla="*/ 18 h 109"/>
                  <a:gd name="T10" fmla="*/ 11 w 36"/>
                  <a:gd name="T11" fmla="*/ 28 h 109"/>
                  <a:gd name="T12" fmla="*/ 11 w 36"/>
                  <a:gd name="T13" fmla="*/ 28 h 109"/>
                  <a:gd name="T14" fmla="*/ 12 w 36"/>
                  <a:gd name="T15" fmla="*/ 34 h 109"/>
                  <a:gd name="T16" fmla="*/ 13 w 36"/>
                  <a:gd name="T17" fmla="*/ 48 h 109"/>
                  <a:gd name="T18" fmla="*/ 17 w 36"/>
                  <a:gd name="T19" fmla="*/ 89 h 109"/>
                  <a:gd name="T20" fmla="*/ 19 w 36"/>
                  <a:gd name="T2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9">
                    <a:moveTo>
                      <a:pt x="36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9" y="109"/>
                      <a:pt x="19" y="109"/>
                      <a:pt x="19" y="109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4" name="Freeform 63">
                <a:extLst>
                  <a:ext uri="{FF2B5EF4-FFF2-40B4-BE49-F238E27FC236}">
                    <a16:creationId xmlns:a16="http://schemas.microsoft.com/office/drawing/2014/main" id="{63DDCFB5-C104-C8E8-89B6-505F5B60B6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4764088"/>
                <a:ext cx="819150" cy="925513"/>
              </a:xfrm>
              <a:custGeom>
                <a:avLst/>
                <a:gdLst>
                  <a:gd name="T0" fmla="*/ 90 w 265"/>
                  <a:gd name="T1" fmla="*/ 49 h 300"/>
                  <a:gd name="T2" fmla="*/ 62 w 265"/>
                  <a:gd name="T3" fmla="*/ 41 h 300"/>
                  <a:gd name="T4" fmla="*/ 62 w 265"/>
                  <a:gd name="T5" fmla="*/ 40 h 300"/>
                  <a:gd name="T6" fmla="*/ 50 w 265"/>
                  <a:gd name="T7" fmla="*/ 2 h 300"/>
                  <a:gd name="T8" fmla="*/ 35 w 265"/>
                  <a:gd name="T9" fmla="*/ 1 h 300"/>
                  <a:gd name="T10" fmla="*/ 9 w 265"/>
                  <a:gd name="T11" fmla="*/ 1 h 300"/>
                  <a:gd name="T12" fmla="*/ 0 w 265"/>
                  <a:gd name="T13" fmla="*/ 0 h 300"/>
                  <a:gd name="T14" fmla="*/ 265 w 265"/>
                  <a:gd name="T15" fmla="*/ 189 h 300"/>
                  <a:gd name="T16" fmla="*/ 264 w 265"/>
                  <a:gd name="T17" fmla="*/ 181 h 300"/>
                  <a:gd name="T18" fmla="*/ 259 w 265"/>
                  <a:gd name="T19" fmla="*/ 140 h 300"/>
                  <a:gd name="T20" fmla="*/ 190 w 265"/>
                  <a:gd name="T21" fmla="*/ 148 h 300"/>
                  <a:gd name="T22" fmla="*/ 189 w 265"/>
                  <a:gd name="T23" fmla="*/ 147 h 300"/>
                  <a:gd name="T24" fmla="*/ 166 w 265"/>
                  <a:gd name="T25" fmla="*/ 114 h 300"/>
                  <a:gd name="T26" fmla="*/ 166 w 265"/>
                  <a:gd name="T27" fmla="*/ 114 h 300"/>
                  <a:gd name="T28" fmla="*/ 154 w 265"/>
                  <a:gd name="T29" fmla="*/ 74 h 300"/>
                  <a:gd name="T30" fmla="*/ 90 w 265"/>
                  <a:gd name="T31" fmla="*/ 49 h 300"/>
                  <a:gd name="T32" fmla="*/ 24 w 265"/>
                  <a:gd name="T33" fmla="*/ 300 h 300"/>
                  <a:gd name="T34" fmla="*/ 25 w 265"/>
                  <a:gd name="T35" fmla="*/ 298 h 300"/>
                  <a:gd name="T36" fmla="*/ 28 w 265"/>
                  <a:gd name="T37" fmla="*/ 289 h 300"/>
                  <a:gd name="T38" fmla="*/ 28 w 265"/>
                  <a:gd name="T39" fmla="*/ 288 h 300"/>
                  <a:gd name="T40" fmla="*/ 28 w 265"/>
                  <a:gd name="T41" fmla="*/ 288 h 300"/>
                  <a:gd name="T42" fmla="*/ 28 w 265"/>
                  <a:gd name="T43" fmla="*/ 288 h 300"/>
                  <a:gd name="T44" fmla="*/ 41 w 265"/>
                  <a:gd name="T45" fmla="*/ 291 h 300"/>
                  <a:gd name="T46" fmla="*/ 48 w 265"/>
                  <a:gd name="T47" fmla="*/ 283 h 300"/>
                  <a:gd name="T48" fmla="*/ 61 w 265"/>
                  <a:gd name="T49" fmla="*/ 269 h 300"/>
                  <a:gd name="T50" fmla="*/ 61 w 265"/>
                  <a:gd name="T51" fmla="*/ 269 h 300"/>
                  <a:gd name="T52" fmla="*/ 84 w 265"/>
                  <a:gd name="T53" fmla="*/ 264 h 300"/>
                  <a:gd name="T54" fmla="*/ 88 w 265"/>
                  <a:gd name="T55" fmla="*/ 247 h 300"/>
                  <a:gd name="T56" fmla="*/ 89 w 265"/>
                  <a:gd name="T57" fmla="*/ 247 h 300"/>
                  <a:gd name="T58" fmla="*/ 90 w 265"/>
                  <a:gd name="T59" fmla="*/ 246 h 300"/>
                  <a:gd name="T60" fmla="*/ 101 w 265"/>
                  <a:gd name="T61" fmla="*/ 242 h 300"/>
                  <a:gd name="T62" fmla="*/ 102 w 265"/>
                  <a:gd name="T63" fmla="*/ 242 h 300"/>
                  <a:gd name="T64" fmla="*/ 104 w 265"/>
                  <a:gd name="T65" fmla="*/ 242 h 300"/>
                  <a:gd name="T66" fmla="*/ 112 w 265"/>
                  <a:gd name="T67" fmla="*/ 244 h 300"/>
                  <a:gd name="T68" fmla="*/ 114 w 265"/>
                  <a:gd name="T69" fmla="*/ 245 h 300"/>
                  <a:gd name="T70" fmla="*/ 121 w 265"/>
                  <a:gd name="T71" fmla="*/ 247 h 300"/>
                  <a:gd name="T72" fmla="*/ 127 w 265"/>
                  <a:gd name="T73" fmla="*/ 236 h 300"/>
                  <a:gd name="T74" fmla="*/ 128 w 265"/>
                  <a:gd name="T75" fmla="*/ 235 h 300"/>
                  <a:gd name="T76" fmla="*/ 147 w 265"/>
                  <a:gd name="T77" fmla="*/ 242 h 300"/>
                  <a:gd name="T78" fmla="*/ 177 w 265"/>
                  <a:gd name="T79" fmla="*/ 227 h 300"/>
                  <a:gd name="T80" fmla="*/ 178 w 265"/>
                  <a:gd name="T81" fmla="*/ 227 h 300"/>
                  <a:gd name="T82" fmla="*/ 217 w 265"/>
                  <a:gd name="T83" fmla="*/ 230 h 300"/>
                  <a:gd name="T84" fmla="*/ 255 w 265"/>
                  <a:gd name="T85" fmla="*/ 197 h 300"/>
                  <a:gd name="T86" fmla="*/ 265 w 265"/>
                  <a:gd name="T87" fmla="*/ 189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65" h="300">
                    <a:moveTo>
                      <a:pt x="90" y="49"/>
                    </a:move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1"/>
                      <a:pt x="62" y="41"/>
                      <a:pt x="62" y="40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65" y="189"/>
                    </a:moveTo>
                    <a:cubicBezTo>
                      <a:pt x="264" y="181"/>
                      <a:pt x="264" y="181"/>
                      <a:pt x="264" y="181"/>
                    </a:cubicBezTo>
                    <a:cubicBezTo>
                      <a:pt x="259" y="140"/>
                      <a:pt x="259" y="140"/>
                      <a:pt x="259" y="140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190" y="148"/>
                      <a:pt x="189" y="148"/>
                      <a:pt x="189" y="147"/>
                    </a:cubicBez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90" y="49"/>
                      <a:pt x="90" y="49"/>
                      <a:pt x="90" y="49"/>
                    </a:cubicBezTo>
                    <a:moveTo>
                      <a:pt x="24" y="300"/>
                    </a:moveTo>
                    <a:cubicBezTo>
                      <a:pt x="25" y="298"/>
                      <a:pt x="25" y="298"/>
                      <a:pt x="25" y="29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8" y="288"/>
                      <a:pt x="28" y="288"/>
                      <a:pt x="28" y="288"/>
                    </a:cubicBezTo>
                    <a:cubicBezTo>
                      <a:pt x="28" y="288"/>
                      <a:pt x="28" y="288"/>
                      <a:pt x="28" y="288"/>
                    </a:cubicBezTo>
                    <a:cubicBezTo>
                      <a:pt x="28" y="288"/>
                      <a:pt x="28" y="288"/>
                      <a:pt x="28" y="288"/>
                    </a:cubicBezTo>
                    <a:cubicBezTo>
                      <a:pt x="41" y="291"/>
                      <a:pt x="41" y="291"/>
                      <a:pt x="41" y="291"/>
                    </a:cubicBezTo>
                    <a:cubicBezTo>
                      <a:pt x="48" y="283"/>
                      <a:pt x="48" y="283"/>
                      <a:pt x="48" y="283"/>
                    </a:cubicBezTo>
                    <a:cubicBezTo>
                      <a:pt x="61" y="269"/>
                      <a:pt x="61" y="269"/>
                      <a:pt x="61" y="269"/>
                    </a:cubicBezTo>
                    <a:cubicBezTo>
                      <a:pt x="61" y="269"/>
                      <a:pt x="61" y="269"/>
                      <a:pt x="61" y="269"/>
                    </a:cubicBezTo>
                    <a:cubicBezTo>
                      <a:pt x="84" y="264"/>
                      <a:pt x="84" y="264"/>
                      <a:pt x="84" y="264"/>
                    </a:cubicBezTo>
                    <a:cubicBezTo>
                      <a:pt x="88" y="247"/>
                      <a:pt x="88" y="247"/>
                      <a:pt x="88" y="247"/>
                    </a:cubicBezTo>
                    <a:cubicBezTo>
                      <a:pt x="88" y="247"/>
                      <a:pt x="89" y="247"/>
                      <a:pt x="89" y="247"/>
                    </a:cubicBezTo>
                    <a:cubicBezTo>
                      <a:pt x="90" y="246"/>
                      <a:pt x="90" y="246"/>
                      <a:pt x="90" y="246"/>
                    </a:cubicBezTo>
                    <a:cubicBezTo>
                      <a:pt x="101" y="242"/>
                      <a:pt x="101" y="242"/>
                      <a:pt x="101" y="242"/>
                    </a:cubicBezTo>
                    <a:cubicBezTo>
                      <a:pt x="101" y="242"/>
                      <a:pt x="102" y="242"/>
                      <a:pt x="102" y="242"/>
                    </a:cubicBezTo>
                    <a:cubicBezTo>
                      <a:pt x="104" y="242"/>
                      <a:pt x="104" y="242"/>
                      <a:pt x="104" y="242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14" y="245"/>
                      <a:pt x="114" y="245"/>
                      <a:pt x="114" y="245"/>
                    </a:cubicBezTo>
                    <a:cubicBezTo>
                      <a:pt x="121" y="247"/>
                      <a:pt x="121" y="247"/>
                      <a:pt x="121" y="247"/>
                    </a:cubicBezTo>
                    <a:cubicBezTo>
                      <a:pt x="127" y="236"/>
                      <a:pt x="127" y="236"/>
                      <a:pt x="127" y="236"/>
                    </a:cubicBezTo>
                    <a:cubicBezTo>
                      <a:pt x="127" y="235"/>
                      <a:pt x="127" y="235"/>
                      <a:pt x="128" y="235"/>
                    </a:cubicBezTo>
                    <a:cubicBezTo>
                      <a:pt x="147" y="242"/>
                      <a:pt x="147" y="242"/>
                      <a:pt x="147" y="242"/>
                    </a:cubicBezTo>
                    <a:cubicBezTo>
                      <a:pt x="177" y="227"/>
                      <a:pt x="177" y="227"/>
                      <a:pt x="177" y="227"/>
                    </a:cubicBezTo>
                    <a:cubicBezTo>
                      <a:pt x="178" y="227"/>
                      <a:pt x="178" y="227"/>
                      <a:pt x="178" y="227"/>
                    </a:cubicBezTo>
                    <a:cubicBezTo>
                      <a:pt x="217" y="230"/>
                      <a:pt x="217" y="230"/>
                      <a:pt x="217" y="230"/>
                    </a:cubicBezTo>
                    <a:cubicBezTo>
                      <a:pt x="255" y="197"/>
                      <a:pt x="255" y="197"/>
                      <a:pt x="255" y="197"/>
                    </a:cubicBezTo>
                    <a:cubicBezTo>
                      <a:pt x="265" y="189"/>
                      <a:pt x="265" y="189"/>
                      <a:pt x="265" y="189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5" name="Freeform 64">
                <a:extLst>
                  <a:ext uri="{FF2B5EF4-FFF2-40B4-BE49-F238E27FC236}">
                    <a16:creationId xmlns:a16="http://schemas.microsoft.com/office/drawing/2014/main" id="{FCF590E8-4781-FA3A-E6C3-454FD44E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7975" y="3925888"/>
                <a:ext cx="141288" cy="361950"/>
              </a:xfrm>
              <a:custGeom>
                <a:avLst/>
                <a:gdLst>
                  <a:gd name="T0" fmla="*/ 45 w 46"/>
                  <a:gd name="T1" fmla="*/ 0 h 117"/>
                  <a:gd name="T2" fmla="*/ 46 w 46"/>
                  <a:gd name="T3" fmla="*/ 9 h 117"/>
                  <a:gd name="T4" fmla="*/ 30 w 46"/>
                  <a:gd name="T5" fmla="*/ 13 h 117"/>
                  <a:gd name="T6" fmla="*/ 10 w 46"/>
                  <a:gd name="T7" fmla="*/ 51 h 117"/>
                  <a:gd name="T8" fmla="*/ 27 w 46"/>
                  <a:gd name="T9" fmla="*/ 69 h 117"/>
                  <a:gd name="T10" fmla="*/ 11 w 46"/>
                  <a:gd name="T11" fmla="*/ 74 h 117"/>
                  <a:gd name="T12" fmla="*/ 0 w 46"/>
                  <a:gd name="T13" fmla="*/ 77 h 117"/>
                  <a:gd name="T14" fmla="*/ 0 w 46"/>
                  <a:gd name="T15" fmla="*/ 78 h 117"/>
                  <a:gd name="T16" fmla="*/ 1 w 46"/>
                  <a:gd name="T17" fmla="*/ 101 h 117"/>
                  <a:gd name="T18" fmla="*/ 2 w 46"/>
                  <a:gd name="T1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117">
                    <a:moveTo>
                      <a:pt x="45" y="0"/>
                    </a:move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30" y="13"/>
                      <a:pt x="30" y="13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1"/>
                      <a:pt x="24" y="65"/>
                      <a:pt x="27" y="69"/>
                    </a:cubicBezTo>
                    <a:cubicBezTo>
                      <a:pt x="27" y="69"/>
                      <a:pt x="11" y="74"/>
                      <a:pt x="11" y="74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0" y="77"/>
                      <a:pt x="0" y="78"/>
                    </a:cubicBezTo>
                    <a:cubicBezTo>
                      <a:pt x="1" y="101"/>
                      <a:pt x="1" y="101"/>
                      <a:pt x="1" y="101"/>
                    </a:cubicBezTo>
                    <a:cubicBezTo>
                      <a:pt x="2" y="117"/>
                      <a:pt x="2" y="117"/>
                      <a:pt x="2" y="117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6" name="Freeform 65">
                <a:extLst>
                  <a:ext uri="{FF2B5EF4-FFF2-40B4-BE49-F238E27FC236}">
                    <a16:creationId xmlns:a16="http://schemas.microsoft.com/office/drawing/2014/main" id="{93C77DE7-E2B4-8D3E-8DF1-98CE1C190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9400" y="5346700"/>
                <a:ext cx="336550" cy="201613"/>
              </a:xfrm>
              <a:custGeom>
                <a:avLst/>
                <a:gdLst>
                  <a:gd name="T0" fmla="*/ 0 w 109"/>
                  <a:gd name="T1" fmla="*/ 0 h 65"/>
                  <a:gd name="T2" fmla="*/ 0 w 109"/>
                  <a:gd name="T3" fmla="*/ 0 h 65"/>
                  <a:gd name="T4" fmla="*/ 4 w 109"/>
                  <a:gd name="T5" fmla="*/ 2 h 65"/>
                  <a:gd name="T6" fmla="*/ 16 w 109"/>
                  <a:gd name="T7" fmla="*/ 9 h 65"/>
                  <a:gd name="T8" fmla="*/ 31 w 109"/>
                  <a:gd name="T9" fmla="*/ 18 h 65"/>
                  <a:gd name="T10" fmla="*/ 109 w 109"/>
                  <a:gd name="T1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6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109" y="65"/>
                      <a:pt x="109" y="65"/>
                      <a:pt x="109" y="65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7" name="Freeform 66">
                <a:extLst>
                  <a:ext uri="{FF2B5EF4-FFF2-40B4-BE49-F238E27FC236}">
                    <a16:creationId xmlns:a16="http://schemas.microsoft.com/office/drawing/2014/main" id="{EBB34813-A340-EE4D-F420-48FC6673B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63" y="4529138"/>
                <a:ext cx="395288" cy="382588"/>
              </a:xfrm>
              <a:custGeom>
                <a:avLst/>
                <a:gdLst>
                  <a:gd name="T0" fmla="*/ 128 w 128"/>
                  <a:gd name="T1" fmla="*/ 0 h 124"/>
                  <a:gd name="T2" fmla="*/ 127 w 128"/>
                  <a:gd name="T3" fmla="*/ 26 h 124"/>
                  <a:gd name="T4" fmla="*/ 127 w 128"/>
                  <a:gd name="T5" fmla="*/ 27 h 124"/>
                  <a:gd name="T6" fmla="*/ 77 w 128"/>
                  <a:gd name="T7" fmla="*/ 49 h 124"/>
                  <a:gd name="T8" fmla="*/ 77 w 128"/>
                  <a:gd name="T9" fmla="*/ 49 h 124"/>
                  <a:gd name="T10" fmla="*/ 77 w 128"/>
                  <a:gd name="T11" fmla="*/ 49 h 124"/>
                  <a:gd name="T12" fmla="*/ 76 w 128"/>
                  <a:gd name="T13" fmla="*/ 49 h 124"/>
                  <a:gd name="T14" fmla="*/ 51 w 128"/>
                  <a:gd name="T15" fmla="*/ 49 h 124"/>
                  <a:gd name="T16" fmla="*/ 42 w 128"/>
                  <a:gd name="T17" fmla="*/ 49 h 124"/>
                  <a:gd name="T18" fmla="*/ 41 w 128"/>
                  <a:gd name="T19" fmla="*/ 50 h 124"/>
                  <a:gd name="T20" fmla="*/ 16 w 128"/>
                  <a:gd name="T21" fmla="*/ 96 h 124"/>
                  <a:gd name="T22" fmla="*/ 0 w 128"/>
                  <a:gd name="T2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124">
                    <a:moveTo>
                      <a:pt x="128" y="0"/>
                    </a:moveTo>
                    <a:cubicBezTo>
                      <a:pt x="127" y="26"/>
                      <a:pt x="127" y="26"/>
                      <a:pt x="127" y="26"/>
                    </a:cubicBezTo>
                    <a:cubicBezTo>
                      <a:pt x="127" y="27"/>
                      <a:pt x="127" y="27"/>
                      <a:pt x="127" y="27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49"/>
                      <a:pt x="76" y="49"/>
                      <a:pt x="76" y="49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0" y="124"/>
                      <a:pt x="0" y="124"/>
                      <a:pt x="0" y="124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8" name="Line 67">
                <a:extLst>
                  <a:ext uri="{FF2B5EF4-FFF2-40B4-BE49-F238E27FC236}">
                    <a16:creationId xmlns:a16="http://schemas.microsoft.com/office/drawing/2014/main" id="{EBE8CF72-5AC4-E2A3-EB79-035F426E2D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07138" y="2657475"/>
                <a:ext cx="34925" cy="92075"/>
              </a:xfrm>
              <a:prstGeom prst="line">
                <a:avLst/>
              </a:pr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69" name="Freeform 68">
                <a:extLst>
                  <a:ext uri="{FF2B5EF4-FFF2-40B4-BE49-F238E27FC236}">
                    <a16:creationId xmlns:a16="http://schemas.microsoft.com/office/drawing/2014/main" id="{62F8B3BE-4217-8613-E048-DA63DE16EE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13525" y="1100138"/>
                <a:ext cx="627063" cy="892175"/>
              </a:xfrm>
              <a:custGeom>
                <a:avLst/>
                <a:gdLst>
                  <a:gd name="T0" fmla="*/ 163 w 203"/>
                  <a:gd name="T1" fmla="*/ 260 h 289"/>
                  <a:gd name="T2" fmla="*/ 163 w 203"/>
                  <a:gd name="T3" fmla="*/ 260 h 289"/>
                  <a:gd name="T4" fmla="*/ 159 w 203"/>
                  <a:gd name="T5" fmla="*/ 262 h 289"/>
                  <a:gd name="T6" fmla="*/ 107 w 203"/>
                  <a:gd name="T7" fmla="*/ 282 h 289"/>
                  <a:gd name="T8" fmla="*/ 202 w 203"/>
                  <a:gd name="T9" fmla="*/ 115 h 289"/>
                  <a:gd name="T10" fmla="*/ 203 w 203"/>
                  <a:gd name="T11" fmla="*/ 115 h 289"/>
                  <a:gd name="T12" fmla="*/ 202 w 203"/>
                  <a:gd name="T13" fmla="*/ 116 h 289"/>
                  <a:gd name="T14" fmla="*/ 186 w 203"/>
                  <a:gd name="T15" fmla="*/ 122 h 289"/>
                  <a:gd name="T16" fmla="*/ 177 w 203"/>
                  <a:gd name="T17" fmla="*/ 125 h 289"/>
                  <a:gd name="T18" fmla="*/ 164 w 203"/>
                  <a:gd name="T19" fmla="*/ 140 h 289"/>
                  <a:gd name="T20" fmla="*/ 153 w 203"/>
                  <a:gd name="T21" fmla="*/ 153 h 289"/>
                  <a:gd name="T22" fmla="*/ 152 w 203"/>
                  <a:gd name="T23" fmla="*/ 155 h 289"/>
                  <a:gd name="T24" fmla="*/ 154 w 203"/>
                  <a:gd name="T25" fmla="*/ 156 h 289"/>
                  <a:gd name="T26" fmla="*/ 168 w 203"/>
                  <a:gd name="T27" fmla="*/ 164 h 289"/>
                  <a:gd name="T28" fmla="*/ 168 w 203"/>
                  <a:gd name="T29" fmla="*/ 164 h 289"/>
                  <a:gd name="T30" fmla="*/ 167 w 203"/>
                  <a:gd name="T31" fmla="*/ 172 h 289"/>
                  <a:gd name="T32" fmla="*/ 164 w 203"/>
                  <a:gd name="T33" fmla="*/ 186 h 289"/>
                  <a:gd name="T34" fmla="*/ 166 w 203"/>
                  <a:gd name="T35" fmla="*/ 191 h 289"/>
                  <a:gd name="T36" fmla="*/ 177 w 203"/>
                  <a:gd name="T37" fmla="*/ 227 h 289"/>
                  <a:gd name="T38" fmla="*/ 177 w 203"/>
                  <a:gd name="T39" fmla="*/ 227 h 289"/>
                  <a:gd name="T40" fmla="*/ 163 w 203"/>
                  <a:gd name="T41" fmla="*/ 260 h 289"/>
                  <a:gd name="T42" fmla="*/ 142 w 203"/>
                  <a:gd name="T43" fmla="*/ 0 h 289"/>
                  <a:gd name="T44" fmla="*/ 152 w 203"/>
                  <a:gd name="T45" fmla="*/ 39 h 289"/>
                  <a:gd name="T46" fmla="*/ 166 w 203"/>
                  <a:gd name="T47" fmla="*/ 97 h 289"/>
                  <a:gd name="T48" fmla="*/ 182 w 203"/>
                  <a:gd name="T49" fmla="*/ 94 h 289"/>
                  <a:gd name="T50" fmla="*/ 182 w 203"/>
                  <a:gd name="T51" fmla="*/ 95 h 289"/>
                  <a:gd name="T52" fmla="*/ 194 w 203"/>
                  <a:gd name="T53" fmla="*/ 116 h 289"/>
                  <a:gd name="T54" fmla="*/ 202 w 203"/>
                  <a:gd name="T55" fmla="*/ 115 h 289"/>
                  <a:gd name="T56" fmla="*/ 41 w 203"/>
                  <a:gd name="T57" fmla="*/ 289 h 289"/>
                  <a:gd name="T58" fmla="*/ 31 w 203"/>
                  <a:gd name="T59" fmla="*/ 281 h 289"/>
                  <a:gd name="T60" fmla="*/ 10 w 203"/>
                  <a:gd name="T61" fmla="*/ 262 h 289"/>
                  <a:gd name="T62" fmla="*/ 10 w 203"/>
                  <a:gd name="T63" fmla="*/ 261 h 289"/>
                  <a:gd name="T64" fmla="*/ 10 w 203"/>
                  <a:gd name="T65" fmla="*/ 260 h 289"/>
                  <a:gd name="T66" fmla="*/ 12 w 203"/>
                  <a:gd name="T67" fmla="*/ 241 h 289"/>
                  <a:gd name="T68" fmla="*/ 17 w 203"/>
                  <a:gd name="T69" fmla="*/ 205 h 289"/>
                  <a:gd name="T70" fmla="*/ 8 w 203"/>
                  <a:gd name="T71" fmla="*/ 190 h 289"/>
                  <a:gd name="T72" fmla="*/ 8 w 203"/>
                  <a:gd name="T73" fmla="*/ 190 h 289"/>
                  <a:gd name="T74" fmla="*/ 8 w 203"/>
                  <a:gd name="T75" fmla="*/ 155 h 289"/>
                  <a:gd name="T76" fmla="*/ 9 w 203"/>
                  <a:gd name="T77" fmla="*/ 145 h 289"/>
                  <a:gd name="T78" fmla="*/ 9 w 203"/>
                  <a:gd name="T79" fmla="*/ 129 h 289"/>
                  <a:gd name="T80" fmla="*/ 1 w 203"/>
                  <a:gd name="T81" fmla="*/ 124 h 289"/>
                  <a:gd name="T82" fmla="*/ 0 w 203"/>
                  <a:gd name="T83" fmla="*/ 124 h 289"/>
                  <a:gd name="T84" fmla="*/ 0 w 203"/>
                  <a:gd name="T85" fmla="*/ 123 h 289"/>
                  <a:gd name="T86" fmla="*/ 38 w 203"/>
                  <a:gd name="T87" fmla="*/ 87 h 289"/>
                  <a:gd name="T88" fmla="*/ 38 w 203"/>
                  <a:gd name="T89" fmla="*/ 87 h 289"/>
                  <a:gd name="T90" fmla="*/ 49 w 203"/>
                  <a:gd name="T91" fmla="*/ 96 h 289"/>
                  <a:gd name="T92" fmla="*/ 95 w 203"/>
                  <a:gd name="T93" fmla="*/ 80 h 289"/>
                  <a:gd name="T94" fmla="*/ 103 w 203"/>
                  <a:gd name="T95" fmla="*/ 66 h 289"/>
                  <a:gd name="T96" fmla="*/ 95 w 203"/>
                  <a:gd name="T97" fmla="*/ 30 h 289"/>
                  <a:gd name="T98" fmla="*/ 95 w 203"/>
                  <a:gd name="T99" fmla="*/ 29 h 289"/>
                  <a:gd name="T100" fmla="*/ 142 w 203"/>
                  <a:gd name="T101" fmla="*/ 0 h 289"/>
                  <a:gd name="T102" fmla="*/ 142 w 203"/>
                  <a:gd name="T103" fmla="*/ 0 h 289"/>
                  <a:gd name="T104" fmla="*/ 142 w 203"/>
                  <a:gd name="T10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3" h="289">
                    <a:moveTo>
                      <a:pt x="163" y="260"/>
                    </a:moveTo>
                    <a:cubicBezTo>
                      <a:pt x="163" y="260"/>
                      <a:pt x="163" y="260"/>
                      <a:pt x="163" y="260"/>
                    </a:cubicBezTo>
                    <a:cubicBezTo>
                      <a:pt x="159" y="262"/>
                      <a:pt x="159" y="262"/>
                      <a:pt x="159" y="262"/>
                    </a:cubicBezTo>
                    <a:cubicBezTo>
                      <a:pt x="107" y="282"/>
                      <a:pt x="107" y="282"/>
                      <a:pt x="107" y="282"/>
                    </a:cubicBezTo>
                    <a:moveTo>
                      <a:pt x="202" y="115"/>
                    </a:moveTo>
                    <a:cubicBezTo>
                      <a:pt x="202" y="115"/>
                      <a:pt x="203" y="115"/>
                      <a:pt x="203" y="115"/>
                    </a:cubicBezTo>
                    <a:cubicBezTo>
                      <a:pt x="203" y="115"/>
                      <a:pt x="203" y="116"/>
                      <a:pt x="202" y="116"/>
                    </a:cubicBezTo>
                    <a:cubicBezTo>
                      <a:pt x="186" y="122"/>
                      <a:pt x="186" y="122"/>
                      <a:pt x="186" y="122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5"/>
                      <a:pt x="152" y="155"/>
                      <a:pt x="152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68" y="164"/>
                      <a:pt x="168" y="164"/>
                      <a:pt x="168" y="164"/>
                    </a:cubicBezTo>
                    <a:cubicBezTo>
                      <a:pt x="168" y="164"/>
                      <a:pt x="168" y="164"/>
                      <a:pt x="168" y="164"/>
                    </a:cubicBezTo>
                    <a:cubicBezTo>
                      <a:pt x="167" y="172"/>
                      <a:pt x="167" y="172"/>
                      <a:pt x="167" y="172"/>
                    </a:cubicBezTo>
                    <a:cubicBezTo>
                      <a:pt x="164" y="186"/>
                      <a:pt x="164" y="186"/>
                      <a:pt x="164" y="186"/>
                    </a:cubicBezTo>
                    <a:cubicBezTo>
                      <a:pt x="166" y="191"/>
                      <a:pt x="166" y="191"/>
                      <a:pt x="166" y="191"/>
                    </a:cubicBezTo>
                    <a:cubicBezTo>
                      <a:pt x="177" y="227"/>
                      <a:pt x="177" y="227"/>
                      <a:pt x="177" y="227"/>
                    </a:cubicBezTo>
                    <a:cubicBezTo>
                      <a:pt x="177" y="227"/>
                      <a:pt x="177" y="227"/>
                      <a:pt x="177" y="227"/>
                    </a:cubicBezTo>
                    <a:cubicBezTo>
                      <a:pt x="163" y="260"/>
                      <a:pt x="163" y="260"/>
                      <a:pt x="163" y="260"/>
                    </a:cubicBezTo>
                    <a:moveTo>
                      <a:pt x="142" y="0"/>
                    </a:moveTo>
                    <a:cubicBezTo>
                      <a:pt x="152" y="39"/>
                      <a:pt x="152" y="39"/>
                      <a:pt x="152" y="39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82" y="94"/>
                      <a:pt x="182" y="94"/>
                      <a:pt x="182" y="94"/>
                    </a:cubicBezTo>
                    <a:cubicBezTo>
                      <a:pt x="182" y="94"/>
                      <a:pt x="182" y="94"/>
                      <a:pt x="182" y="95"/>
                    </a:cubicBezTo>
                    <a:cubicBezTo>
                      <a:pt x="194" y="116"/>
                      <a:pt x="194" y="116"/>
                      <a:pt x="194" y="116"/>
                    </a:cubicBezTo>
                    <a:cubicBezTo>
                      <a:pt x="202" y="115"/>
                      <a:pt x="202" y="115"/>
                      <a:pt x="202" y="115"/>
                    </a:cubicBezTo>
                    <a:moveTo>
                      <a:pt x="41" y="289"/>
                    </a:moveTo>
                    <a:cubicBezTo>
                      <a:pt x="31" y="281"/>
                      <a:pt x="31" y="281"/>
                      <a:pt x="31" y="281"/>
                    </a:cubicBezTo>
                    <a:cubicBezTo>
                      <a:pt x="10" y="262"/>
                      <a:pt x="10" y="262"/>
                      <a:pt x="10" y="262"/>
                    </a:cubicBezTo>
                    <a:cubicBezTo>
                      <a:pt x="10" y="261"/>
                      <a:pt x="10" y="261"/>
                      <a:pt x="10" y="261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17" y="205"/>
                      <a:pt x="17" y="205"/>
                      <a:pt x="17" y="205"/>
                    </a:cubicBezTo>
                    <a:cubicBezTo>
                      <a:pt x="8" y="190"/>
                      <a:pt x="8" y="190"/>
                      <a:pt x="8" y="190"/>
                    </a:cubicBezTo>
                    <a:cubicBezTo>
                      <a:pt x="8" y="190"/>
                      <a:pt x="8" y="190"/>
                      <a:pt x="8" y="190"/>
                    </a:cubicBezTo>
                    <a:cubicBezTo>
                      <a:pt x="8" y="155"/>
                      <a:pt x="8" y="155"/>
                      <a:pt x="8" y="155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9" y="129"/>
                      <a:pt x="9" y="129"/>
                      <a:pt x="9" y="129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4"/>
                      <a:pt x="0" y="123"/>
                      <a:pt x="0" y="123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5" y="30"/>
                      <a:pt x="95" y="29"/>
                      <a:pt x="95" y="29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0" name="Freeform 69">
                <a:extLst>
                  <a:ext uri="{FF2B5EF4-FFF2-40B4-BE49-F238E27FC236}">
                    <a16:creationId xmlns:a16="http://schemas.microsoft.com/office/drawing/2014/main" id="{DBB394F9-093B-99E8-0B8C-F9158187C6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9263" y="195263"/>
                <a:ext cx="827088" cy="706438"/>
              </a:xfrm>
              <a:custGeom>
                <a:avLst/>
                <a:gdLst>
                  <a:gd name="T0" fmla="*/ 141 w 268"/>
                  <a:gd name="T1" fmla="*/ 201 h 229"/>
                  <a:gd name="T2" fmla="*/ 134 w 268"/>
                  <a:gd name="T3" fmla="*/ 195 h 229"/>
                  <a:gd name="T4" fmla="*/ 117 w 268"/>
                  <a:gd name="T5" fmla="*/ 178 h 229"/>
                  <a:gd name="T6" fmla="*/ 83 w 268"/>
                  <a:gd name="T7" fmla="*/ 190 h 229"/>
                  <a:gd name="T8" fmla="*/ 82 w 268"/>
                  <a:gd name="T9" fmla="*/ 190 h 229"/>
                  <a:gd name="T10" fmla="*/ 82 w 268"/>
                  <a:gd name="T11" fmla="*/ 190 h 229"/>
                  <a:gd name="T12" fmla="*/ 73 w 268"/>
                  <a:gd name="T13" fmla="*/ 209 h 229"/>
                  <a:gd name="T14" fmla="*/ 70 w 268"/>
                  <a:gd name="T15" fmla="*/ 215 h 229"/>
                  <a:gd name="T16" fmla="*/ 70 w 268"/>
                  <a:gd name="T17" fmla="*/ 215 h 229"/>
                  <a:gd name="T18" fmla="*/ 64 w 268"/>
                  <a:gd name="T19" fmla="*/ 217 h 229"/>
                  <a:gd name="T20" fmla="*/ 51 w 268"/>
                  <a:gd name="T21" fmla="*/ 220 h 229"/>
                  <a:gd name="T22" fmla="*/ 47 w 268"/>
                  <a:gd name="T23" fmla="*/ 221 h 229"/>
                  <a:gd name="T24" fmla="*/ 10 w 268"/>
                  <a:gd name="T25" fmla="*/ 229 h 229"/>
                  <a:gd name="T26" fmla="*/ 0 w 268"/>
                  <a:gd name="T27" fmla="*/ 217 h 229"/>
                  <a:gd name="T28" fmla="*/ 184 w 268"/>
                  <a:gd name="T29" fmla="*/ 118 h 229"/>
                  <a:gd name="T30" fmla="*/ 184 w 268"/>
                  <a:gd name="T31" fmla="*/ 118 h 229"/>
                  <a:gd name="T32" fmla="*/ 184 w 268"/>
                  <a:gd name="T33" fmla="*/ 119 h 229"/>
                  <a:gd name="T34" fmla="*/ 184 w 268"/>
                  <a:gd name="T35" fmla="*/ 119 h 229"/>
                  <a:gd name="T36" fmla="*/ 182 w 268"/>
                  <a:gd name="T37" fmla="*/ 126 h 229"/>
                  <a:gd name="T38" fmla="*/ 179 w 268"/>
                  <a:gd name="T39" fmla="*/ 132 h 229"/>
                  <a:gd name="T40" fmla="*/ 156 w 268"/>
                  <a:gd name="T41" fmla="*/ 197 h 229"/>
                  <a:gd name="T42" fmla="*/ 156 w 268"/>
                  <a:gd name="T43" fmla="*/ 197 h 229"/>
                  <a:gd name="T44" fmla="*/ 141 w 268"/>
                  <a:gd name="T45" fmla="*/ 202 h 229"/>
                  <a:gd name="T46" fmla="*/ 141 w 268"/>
                  <a:gd name="T47" fmla="*/ 201 h 229"/>
                  <a:gd name="T48" fmla="*/ 207 w 268"/>
                  <a:gd name="T49" fmla="*/ 124 h 229"/>
                  <a:gd name="T50" fmla="*/ 213 w 268"/>
                  <a:gd name="T51" fmla="*/ 129 h 229"/>
                  <a:gd name="T52" fmla="*/ 222 w 268"/>
                  <a:gd name="T53" fmla="*/ 123 h 229"/>
                  <a:gd name="T54" fmla="*/ 246 w 268"/>
                  <a:gd name="T55" fmla="*/ 106 h 229"/>
                  <a:gd name="T56" fmla="*/ 268 w 268"/>
                  <a:gd name="T57" fmla="*/ 71 h 229"/>
                  <a:gd name="T58" fmla="*/ 51 w 268"/>
                  <a:gd name="T59" fmla="*/ 0 h 229"/>
                  <a:gd name="T60" fmla="*/ 23 w 268"/>
                  <a:gd name="T61" fmla="*/ 19 h 229"/>
                  <a:gd name="T62" fmla="*/ 23 w 268"/>
                  <a:gd name="T63" fmla="*/ 19 h 229"/>
                  <a:gd name="T64" fmla="*/ 9 w 268"/>
                  <a:gd name="T65" fmla="*/ 20 h 229"/>
                  <a:gd name="T66" fmla="*/ 8 w 268"/>
                  <a:gd name="T67" fmla="*/ 2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8" h="229">
                    <a:moveTo>
                      <a:pt x="141" y="201"/>
                    </a:moveTo>
                    <a:cubicBezTo>
                      <a:pt x="134" y="195"/>
                      <a:pt x="134" y="195"/>
                      <a:pt x="134" y="195"/>
                    </a:cubicBezTo>
                    <a:cubicBezTo>
                      <a:pt x="117" y="178"/>
                      <a:pt x="117" y="178"/>
                      <a:pt x="117" y="178"/>
                    </a:cubicBezTo>
                    <a:cubicBezTo>
                      <a:pt x="83" y="190"/>
                      <a:pt x="83" y="190"/>
                      <a:pt x="83" y="190"/>
                    </a:cubicBezTo>
                    <a:cubicBezTo>
                      <a:pt x="83" y="190"/>
                      <a:pt x="83" y="190"/>
                      <a:pt x="82" y="190"/>
                    </a:cubicBezTo>
                    <a:cubicBezTo>
                      <a:pt x="82" y="190"/>
                      <a:pt x="82" y="190"/>
                      <a:pt x="82" y="190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0" y="215"/>
                      <a:pt x="70" y="215"/>
                      <a:pt x="70" y="215"/>
                    </a:cubicBezTo>
                    <a:cubicBezTo>
                      <a:pt x="70" y="215"/>
                      <a:pt x="70" y="215"/>
                      <a:pt x="70" y="215"/>
                    </a:cubicBezTo>
                    <a:cubicBezTo>
                      <a:pt x="64" y="217"/>
                      <a:pt x="64" y="217"/>
                      <a:pt x="64" y="217"/>
                    </a:cubicBezTo>
                    <a:cubicBezTo>
                      <a:pt x="51" y="220"/>
                      <a:pt x="51" y="220"/>
                      <a:pt x="51" y="220"/>
                    </a:cubicBezTo>
                    <a:cubicBezTo>
                      <a:pt x="47" y="221"/>
                      <a:pt x="47" y="221"/>
                      <a:pt x="47" y="221"/>
                    </a:cubicBezTo>
                    <a:cubicBezTo>
                      <a:pt x="10" y="229"/>
                      <a:pt x="10" y="229"/>
                      <a:pt x="10" y="229"/>
                    </a:cubicBezTo>
                    <a:cubicBezTo>
                      <a:pt x="0" y="217"/>
                      <a:pt x="0" y="217"/>
                      <a:pt x="0" y="217"/>
                    </a:cubicBezTo>
                    <a:moveTo>
                      <a:pt x="184" y="118"/>
                    </a:moveTo>
                    <a:cubicBezTo>
                      <a:pt x="184" y="118"/>
                      <a:pt x="184" y="118"/>
                      <a:pt x="184" y="118"/>
                    </a:cubicBezTo>
                    <a:cubicBezTo>
                      <a:pt x="184" y="119"/>
                      <a:pt x="184" y="119"/>
                      <a:pt x="184" y="119"/>
                    </a:cubicBezTo>
                    <a:cubicBezTo>
                      <a:pt x="184" y="119"/>
                      <a:pt x="184" y="119"/>
                      <a:pt x="184" y="119"/>
                    </a:cubicBezTo>
                    <a:cubicBezTo>
                      <a:pt x="182" y="126"/>
                      <a:pt x="182" y="126"/>
                      <a:pt x="182" y="126"/>
                    </a:cubicBezTo>
                    <a:cubicBezTo>
                      <a:pt x="179" y="132"/>
                      <a:pt x="179" y="132"/>
                      <a:pt x="179" y="132"/>
                    </a:cubicBezTo>
                    <a:cubicBezTo>
                      <a:pt x="156" y="197"/>
                      <a:pt x="156" y="197"/>
                      <a:pt x="156" y="197"/>
                    </a:cubicBezTo>
                    <a:cubicBezTo>
                      <a:pt x="156" y="197"/>
                      <a:pt x="156" y="197"/>
                      <a:pt x="156" y="197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202"/>
                      <a:pt x="141" y="202"/>
                      <a:pt x="141" y="201"/>
                    </a:cubicBezTo>
                    <a:moveTo>
                      <a:pt x="207" y="124"/>
                    </a:moveTo>
                    <a:cubicBezTo>
                      <a:pt x="213" y="129"/>
                      <a:pt x="213" y="129"/>
                      <a:pt x="213" y="129"/>
                    </a:cubicBezTo>
                    <a:cubicBezTo>
                      <a:pt x="222" y="123"/>
                      <a:pt x="222" y="123"/>
                      <a:pt x="222" y="123"/>
                    </a:cubicBezTo>
                    <a:cubicBezTo>
                      <a:pt x="246" y="106"/>
                      <a:pt x="246" y="106"/>
                      <a:pt x="246" y="106"/>
                    </a:cubicBezTo>
                    <a:cubicBezTo>
                      <a:pt x="268" y="71"/>
                      <a:pt x="268" y="71"/>
                      <a:pt x="268" y="71"/>
                    </a:cubicBezTo>
                    <a:moveTo>
                      <a:pt x="51" y="0"/>
                    </a:move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1"/>
                      <a:pt x="8" y="21"/>
                      <a:pt x="8" y="21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1" name="Freeform 70">
                <a:extLst>
                  <a:ext uri="{FF2B5EF4-FFF2-40B4-BE49-F238E27FC236}">
                    <a16:creationId xmlns:a16="http://schemas.microsoft.com/office/drawing/2014/main" id="{DED8C1BB-D880-37F4-351F-775C7E06C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9738" y="169863"/>
                <a:ext cx="595313" cy="1377950"/>
              </a:xfrm>
              <a:custGeom>
                <a:avLst/>
                <a:gdLst>
                  <a:gd name="T0" fmla="*/ 11 w 193"/>
                  <a:gd name="T1" fmla="*/ 446 h 446"/>
                  <a:gd name="T2" fmla="*/ 11 w 193"/>
                  <a:gd name="T3" fmla="*/ 446 h 446"/>
                  <a:gd name="T4" fmla="*/ 10 w 193"/>
                  <a:gd name="T5" fmla="*/ 446 h 446"/>
                  <a:gd name="T6" fmla="*/ 10 w 193"/>
                  <a:gd name="T7" fmla="*/ 445 h 446"/>
                  <a:gd name="T8" fmla="*/ 11 w 193"/>
                  <a:gd name="T9" fmla="*/ 442 h 446"/>
                  <a:gd name="T10" fmla="*/ 22 w 193"/>
                  <a:gd name="T11" fmla="*/ 351 h 446"/>
                  <a:gd name="T12" fmla="*/ 23 w 193"/>
                  <a:gd name="T13" fmla="*/ 340 h 446"/>
                  <a:gd name="T14" fmla="*/ 21 w 193"/>
                  <a:gd name="T15" fmla="*/ 334 h 446"/>
                  <a:gd name="T16" fmla="*/ 16 w 193"/>
                  <a:gd name="T17" fmla="*/ 317 h 446"/>
                  <a:gd name="T18" fmla="*/ 13 w 193"/>
                  <a:gd name="T19" fmla="*/ 305 h 446"/>
                  <a:gd name="T20" fmla="*/ 3 w 193"/>
                  <a:gd name="T21" fmla="*/ 273 h 446"/>
                  <a:gd name="T22" fmla="*/ 0 w 193"/>
                  <a:gd name="T23" fmla="*/ 259 h 446"/>
                  <a:gd name="T24" fmla="*/ 0 w 193"/>
                  <a:gd name="T25" fmla="*/ 259 h 446"/>
                  <a:gd name="T26" fmla="*/ 0 w 193"/>
                  <a:gd name="T27" fmla="*/ 258 h 446"/>
                  <a:gd name="T28" fmla="*/ 45 w 193"/>
                  <a:gd name="T29" fmla="*/ 261 h 446"/>
                  <a:gd name="T30" fmla="*/ 43 w 193"/>
                  <a:gd name="T31" fmla="*/ 236 h 446"/>
                  <a:gd name="T32" fmla="*/ 43 w 193"/>
                  <a:gd name="T33" fmla="*/ 236 h 446"/>
                  <a:gd name="T34" fmla="*/ 98 w 193"/>
                  <a:gd name="T35" fmla="*/ 140 h 446"/>
                  <a:gd name="T36" fmla="*/ 102 w 193"/>
                  <a:gd name="T37" fmla="*/ 131 h 446"/>
                  <a:gd name="T38" fmla="*/ 129 w 193"/>
                  <a:gd name="T39" fmla="*/ 45 h 446"/>
                  <a:gd name="T40" fmla="*/ 129 w 193"/>
                  <a:gd name="T41" fmla="*/ 44 h 446"/>
                  <a:gd name="T42" fmla="*/ 139 w 193"/>
                  <a:gd name="T43" fmla="*/ 38 h 446"/>
                  <a:gd name="T44" fmla="*/ 139 w 193"/>
                  <a:gd name="T45" fmla="*/ 37 h 446"/>
                  <a:gd name="T46" fmla="*/ 193 w 193"/>
                  <a:gd name="T47" fmla="*/ 0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3" h="446">
                    <a:moveTo>
                      <a:pt x="11" y="446"/>
                    </a:moveTo>
                    <a:cubicBezTo>
                      <a:pt x="11" y="446"/>
                      <a:pt x="11" y="446"/>
                      <a:pt x="11" y="446"/>
                    </a:cubicBezTo>
                    <a:cubicBezTo>
                      <a:pt x="11" y="446"/>
                      <a:pt x="10" y="446"/>
                      <a:pt x="10" y="446"/>
                    </a:cubicBezTo>
                    <a:cubicBezTo>
                      <a:pt x="10" y="446"/>
                      <a:pt x="10" y="445"/>
                      <a:pt x="10" y="445"/>
                    </a:cubicBezTo>
                    <a:cubicBezTo>
                      <a:pt x="11" y="442"/>
                      <a:pt x="11" y="442"/>
                      <a:pt x="11" y="442"/>
                    </a:cubicBezTo>
                    <a:cubicBezTo>
                      <a:pt x="22" y="351"/>
                      <a:pt x="22" y="351"/>
                      <a:pt x="22" y="351"/>
                    </a:cubicBezTo>
                    <a:cubicBezTo>
                      <a:pt x="23" y="340"/>
                      <a:pt x="23" y="340"/>
                      <a:pt x="23" y="340"/>
                    </a:cubicBezTo>
                    <a:cubicBezTo>
                      <a:pt x="21" y="334"/>
                      <a:pt x="21" y="334"/>
                      <a:pt x="21" y="334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5"/>
                      <a:pt x="13" y="305"/>
                      <a:pt x="13" y="305"/>
                    </a:cubicBezTo>
                    <a:cubicBezTo>
                      <a:pt x="3" y="273"/>
                      <a:pt x="3" y="273"/>
                      <a:pt x="3" y="273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58"/>
                      <a:pt x="0" y="258"/>
                      <a:pt x="0" y="258"/>
                    </a:cubicBezTo>
                    <a:cubicBezTo>
                      <a:pt x="45" y="261"/>
                      <a:pt x="45" y="261"/>
                      <a:pt x="45" y="261"/>
                    </a:cubicBezTo>
                    <a:cubicBezTo>
                      <a:pt x="43" y="236"/>
                      <a:pt x="43" y="236"/>
                      <a:pt x="43" y="236"/>
                    </a:cubicBezTo>
                    <a:cubicBezTo>
                      <a:pt x="43" y="236"/>
                      <a:pt x="43" y="236"/>
                      <a:pt x="43" y="236"/>
                    </a:cubicBezTo>
                    <a:cubicBezTo>
                      <a:pt x="98" y="140"/>
                      <a:pt x="98" y="140"/>
                      <a:pt x="98" y="140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29" y="45"/>
                      <a:pt x="129" y="45"/>
                      <a:pt x="129" y="45"/>
                    </a:cubicBezTo>
                    <a:cubicBezTo>
                      <a:pt x="129" y="45"/>
                      <a:pt x="129" y="45"/>
                      <a:pt x="129" y="44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93" y="0"/>
                      <a:pt x="193" y="0"/>
                      <a:pt x="193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2" name="Freeform 71">
                <a:extLst>
                  <a:ext uri="{FF2B5EF4-FFF2-40B4-BE49-F238E27FC236}">
                    <a16:creationId xmlns:a16="http://schemas.microsoft.com/office/drawing/2014/main" id="{65F5A476-E053-F5C7-96ED-8E72E3A77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950" y="3060700"/>
                <a:ext cx="182563" cy="152400"/>
              </a:xfrm>
              <a:custGeom>
                <a:avLst/>
                <a:gdLst>
                  <a:gd name="T0" fmla="*/ 115 w 115"/>
                  <a:gd name="T1" fmla="*/ 96 h 96"/>
                  <a:gd name="T2" fmla="*/ 107 w 115"/>
                  <a:gd name="T3" fmla="*/ 61 h 96"/>
                  <a:gd name="T4" fmla="*/ 0 w 115"/>
                  <a:gd name="T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96">
                    <a:moveTo>
                      <a:pt x="115" y="96"/>
                    </a:moveTo>
                    <a:lnTo>
                      <a:pt x="107" y="61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3" name="Freeform 72">
                <a:extLst>
                  <a:ext uri="{FF2B5EF4-FFF2-40B4-BE49-F238E27FC236}">
                    <a16:creationId xmlns:a16="http://schemas.microsoft.com/office/drawing/2014/main" id="{293004C7-9CA8-03BA-7FBC-BAD483754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6913" y="3559175"/>
                <a:ext cx="855663" cy="61913"/>
              </a:xfrm>
              <a:custGeom>
                <a:avLst/>
                <a:gdLst>
                  <a:gd name="T0" fmla="*/ 0 w 277"/>
                  <a:gd name="T1" fmla="*/ 16 h 20"/>
                  <a:gd name="T2" fmla="*/ 0 w 277"/>
                  <a:gd name="T3" fmla="*/ 15 h 20"/>
                  <a:gd name="T4" fmla="*/ 9 w 277"/>
                  <a:gd name="T5" fmla="*/ 15 h 20"/>
                  <a:gd name="T6" fmla="*/ 33 w 277"/>
                  <a:gd name="T7" fmla="*/ 15 h 20"/>
                  <a:gd name="T8" fmla="*/ 157 w 277"/>
                  <a:gd name="T9" fmla="*/ 12 h 20"/>
                  <a:gd name="T10" fmla="*/ 157 w 277"/>
                  <a:gd name="T11" fmla="*/ 12 h 20"/>
                  <a:gd name="T12" fmla="*/ 162 w 277"/>
                  <a:gd name="T13" fmla="*/ 14 h 20"/>
                  <a:gd name="T14" fmla="*/ 175 w 277"/>
                  <a:gd name="T15" fmla="*/ 20 h 20"/>
                  <a:gd name="T16" fmla="*/ 210 w 277"/>
                  <a:gd name="T17" fmla="*/ 3 h 20"/>
                  <a:gd name="T18" fmla="*/ 210 w 277"/>
                  <a:gd name="T19" fmla="*/ 3 h 20"/>
                  <a:gd name="T20" fmla="*/ 211 w 277"/>
                  <a:gd name="T21" fmla="*/ 3 h 20"/>
                  <a:gd name="T22" fmla="*/ 219 w 277"/>
                  <a:gd name="T23" fmla="*/ 0 h 20"/>
                  <a:gd name="T24" fmla="*/ 220 w 277"/>
                  <a:gd name="T25" fmla="*/ 0 h 20"/>
                  <a:gd name="T26" fmla="*/ 220 w 277"/>
                  <a:gd name="T27" fmla="*/ 0 h 20"/>
                  <a:gd name="T28" fmla="*/ 221 w 277"/>
                  <a:gd name="T29" fmla="*/ 1 h 20"/>
                  <a:gd name="T30" fmla="*/ 226 w 277"/>
                  <a:gd name="T31" fmla="*/ 11 h 20"/>
                  <a:gd name="T32" fmla="*/ 232 w 277"/>
                  <a:gd name="T33" fmla="*/ 8 h 20"/>
                  <a:gd name="T34" fmla="*/ 244 w 277"/>
                  <a:gd name="T35" fmla="*/ 2 h 20"/>
                  <a:gd name="T36" fmla="*/ 244 w 277"/>
                  <a:gd name="T37" fmla="*/ 2 h 20"/>
                  <a:gd name="T38" fmla="*/ 248 w 277"/>
                  <a:gd name="T39" fmla="*/ 3 h 20"/>
                  <a:gd name="T40" fmla="*/ 268 w 277"/>
                  <a:gd name="T41" fmla="*/ 6 h 20"/>
                  <a:gd name="T42" fmla="*/ 277 w 277"/>
                  <a:gd name="T43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7" h="20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157" y="12"/>
                      <a:pt x="157" y="12"/>
                      <a:pt x="157" y="12"/>
                    </a:cubicBezTo>
                    <a:cubicBezTo>
                      <a:pt x="157" y="12"/>
                      <a:pt x="157" y="12"/>
                      <a:pt x="157" y="12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210" y="3"/>
                      <a:pt x="210" y="3"/>
                      <a:pt x="210" y="3"/>
                    </a:cubicBezTo>
                    <a:cubicBezTo>
                      <a:pt x="210" y="3"/>
                      <a:pt x="210" y="3"/>
                      <a:pt x="210" y="3"/>
                    </a:cubicBezTo>
                    <a:cubicBezTo>
                      <a:pt x="211" y="3"/>
                      <a:pt x="211" y="3"/>
                      <a:pt x="211" y="3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26" y="11"/>
                      <a:pt x="226" y="11"/>
                      <a:pt x="226" y="11"/>
                    </a:cubicBezTo>
                    <a:cubicBezTo>
                      <a:pt x="232" y="8"/>
                      <a:pt x="232" y="8"/>
                      <a:pt x="232" y="8"/>
                    </a:cubicBezTo>
                    <a:cubicBezTo>
                      <a:pt x="244" y="2"/>
                      <a:pt x="244" y="2"/>
                      <a:pt x="244" y="2"/>
                    </a:cubicBezTo>
                    <a:cubicBezTo>
                      <a:pt x="244" y="2"/>
                      <a:pt x="244" y="2"/>
                      <a:pt x="244" y="2"/>
                    </a:cubicBezTo>
                    <a:cubicBezTo>
                      <a:pt x="248" y="3"/>
                      <a:pt x="248" y="3"/>
                      <a:pt x="248" y="3"/>
                    </a:cubicBezTo>
                    <a:cubicBezTo>
                      <a:pt x="268" y="6"/>
                      <a:pt x="268" y="6"/>
                      <a:pt x="268" y="6"/>
                    </a:cubicBezTo>
                    <a:cubicBezTo>
                      <a:pt x="277" y="8"/>
                      <a:pt x="277" y="8"/>
                      <a:pt x="277" y="8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4" name="Freeform 73">
                <a:extLst>
                  <a:ext uri="{FF2B5EF4-FFF2-40B4-BE49-F238E27FC236}">
                    <a16:creationId xmlns:a16="http://schemas.microsoft.com/office/drawing/2014/main" id="{59121224-332D-A2D4-7570-6643D30B2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025" y="1355725"/>
                <a:ext cx="185738" cy="603250"/>
              </a:xfrm>
              <a:custGeom>
                <a:avLst/>
                <a:gdLst>
                  <a:gd name="T0" fmla="*/ 57 w 60"/>
                  <a:gd name="T1" fmla="*/ 0 h 195"/>
                  <a:gd name="T2" fmla="*/ 45 w 60"/>
                  <a:gd name="T3" fmla="*/ 4 h 195"/>
                  <a:gd name="T4" fmla="*/ 41 w 60"/>
                  <a:gd name="T5" fmla="*/ 22 h 195"/>
                  <a:gd name="T6" fmla="*/ 38 w 60"/>
                  <a:gd name="T7" fmla="*/ 42 h 195"/>
                  <a:gd name="T8" fmla="*/ 39 w 60"/>
                  <a:gd name="T9" fmla="*/ 45 h 195"/>
                  <a:gd name="T10" fmla="*/ 53 w 60"/>
                  <a:gd name="T11" fmla="*/ 69 h 195"/>
                  <a:gd name="T12" fmla="*/ 53 w 60"/>
                  <a:gd name="T13" fmla="*/ 69 h 195"/>
                  <a:gd name="T14" fmla="*/ 40 w 60"/>
                  <a:gd name="T15" fmla="*/ 84 h 195"/>
                  <a:gd name="T16" fmla="*/ 38 w 60"/>
                  <a:gd name="T17" fmla="*/ 97 h 195"/>
                  <a:gd name="T18" fmla="*/ 45 w 60"/>
                  <a:gd name="T19" fmla="*/ 97 h 195"/>
                  <a:gd name="T20" fmla="*/ 59 w 60"/>
                  <a:gd name="T21" fmla="*/ 98 h 195"/>
                  <a:gd name="T22" fmla="*/ 60 w 60"/>
                  <a:gd name="T23" fmla="*/ 98 h 195"/>
                  <a:gd name="T24" fmla="*/ 60 w 60"/>
                  <a:gd name="T25" fmla="*/ 134 h 195"/>
                  <a:gd name="T26" fmla="*/ 59 w 60"/>
                  <a:gd name="T27" fmla="*/ 135 h 195"/>
                  <a:gd name="T28" fmla="*/ 45 w 60"/>
                  <a:gd name="T29" fmla="*/ 136 h 195"/>
                  <a:gd name="T30" fmla="*/ 36 w 60"/>
                  <a:gd name="T31" fmla="*/ 136 h 195"/>
                  <a:gd name="T32" fmla="*/ 14 w 60"/>
                  <a:gd name="T33" fmla="*/ 171 h 195"/>
                  <a:gd name="T34" fmla="*/ 0 w 60"/>
                  <a:gd name="T35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195">
                    <a:moveTo>
                      <a:pt x="57" y="0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59" y="98"/>
                      <a:pt x="60" y="98"/>
                      <a:pt x="60" y="98"/>
                    </a:cubicBezTo>
                    <a:cubicBezTo>
                      <a:pt x="60" y="134"/>
                      <a:pt x="60" y="134"/>
                      <a:pt x="60" y="134"/>
                    </a:cubicBezTo>
                    <a:cubicBezTo>
                      <a:pt x="60" y="134"/>
                      <a:pt x="59" y="135"/>
                      <a:pt x="59" y="135"/>
                    </a:cubicBezTo>
                    <a:cubicBezTo>
                      <a:pt x="45" y="136"/>
                      <a:pt x="45" y="136"/>
                      <a:pt x="45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14" y="171"/>
                      <a:pt x="14" y="171"/>
                      <a:pt x="14" y="171"/>
                    </a:cubicBezTo>
                    <a:cubicBezTo>
                      <a:pt x="0" y="195"/>
                      <a:pt x="0" y="195"/>
                      <a:pt x="0" y="195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5" name="Freeform 74">
                <a:extLst>
                  <a:ext uri="{FF2B5EF4-FFF2-40B4-BE49-F238E27FC236}">
                    <a16:creationId xmlns:a16="http://schemas.microsoft.com/office/drawing/2014/main" id="{191232A8-9BF7-1E42-CDC9-6DC5BD896C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4850" y="3125788"/>
                <a:ext cx="847725" cy="457200"/>
              </a:xfrm>
              <a:custGeom>
                <a:avLst/>
                <a:gdLst>
                  <a:gd name="T0" fmla="*/ 179 w 274"/>
                  <a:gd name="T1" fmla="*/ 0 h 148"/>
                  <a:gd name="T2" fmla="*/ 180 w 274"/>
                  <a:gd name="T3" fmla="*/ 0 h 148"/>
                  <a:gd name="T4" fmla="*/ 188 w 274"/>
                  <a:gd name="T5" fmla="*/ 10 h 148"/>
                  <a:gd name="T6" fmla="*/ 191 w 274"/>
                  <a:gd name="T7" fmla="*/ 13 h 148"/>
                  <a:gd name="T8" fmla="*/ 191 w 274"/>
                  <a:gd name="T9" fmla="*/ 14 h 148"/>
                  <a:gd name="T10" fmla="*/ 191 w 274"/>
                  <a:gd name="T11" fmla="*/ 17 h 148"/>
                  <a:gd name="T12" fmla="*/ 190 w 274"/>
                  <a:gd name="T13" fmla="*/ 28 h 148"/>
                  <a:gd name="T14" fmla="*/ 190 w 274"/>
                  <a:gd name="T15" fmla="*/ 33 h 148"/>
                  <a:gd name="T16" fmla="*/ 198 w 274"/>
                  <a:gd name="T17" fmla="*/ 32 h 148"/>
                  <a:gd name="T18" fmla="*/ 198 w 274"/>
                  <a:gd name="T19" fmla="*/ 32 h 148"/>
                  <a:gd name="T20" fmla="*/ 214 w 274"/>
                  <a:gd name="T21" fmla="*/ 40 h 148"/>
                  <a:gd name="T22" fmla="*/ 226 w 274"/>
                  <a:gd name="T23" fmla="*/ 44 h 148"/>
                  <a:gd name="T24" fmla="*/ 226 w 274"/>
                  <a:gd name="T25" fmla="*/ 45 h 148"/>
                  <a:gd name="T26" fmla="*/ 231 w 274"/>
                  <a:gd name="T27" fmla="*/ 90 h 148"/>
                  <a:gd name="T28" fmla="*/ 232 w 274"/>
                  <a:gd name="T29" fmla="*/ 98 h 148"/>
                  <a:gd name="T30" fmla="*/ 266 w 274"/>
                  <a:gd name="T31" fmla="*/ 138 h 148"/>
                  <a:gd name="T32" fmla="*/ 274 w 274"/>
                  <a:gd name="T33" fmla="*/ 148 h 148"/>
                  <a:gd name="T34" fmla="*/ 0 w 274"/>
                  <a:gd name="T35" fmla="*/ 117 h 148"/>
                  <a:gd name="T36" fmla="*/ 16 w 274"/>
                  <a:gd name="T37" fmla="*/ 100 h 148"/>
                  <a:gd name="T38" fmla="*/ 0 w 274"/>
                  <a:gd name="T39" fmla="*/ 74 h 148"/>
                  <a:gd name="T40" fmla="*/ 0 w 274"/>
                  <a:gd name="T41" fmla="*/ 7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4" h="148">
                    <a:moveTo>
                      <a:pt x="179" y="0"/>
                    </a:moveTo>
                    <a:cubicBezTo>
                      <a:pt x="179" y="0"/>
                      <a:pt x="179" y="0"/>
                      <a:pt x="180" y="0"/>
                    </a:cubicBezTo>
                    <a:cubicBezTo>
                      <a:pt x="188" y="10"/>
                      <a:pt x="188" y="10"/>
                      <a:pt x="188" y="10"/>
                    </a:cubicBezTo>
                    <a:cubicBezTo>
                      <a:pt x="191" y="13"/>
                      <a:pt x="191" y="13"/>
                      <a:pt x="191" y="13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1" y="17"/>
                      <a:pt x="191" y="17"/>
                      <a:pt x="191" y="17"/>
                    </a:cubicBezTo>
                    <a:cubicBezTo>
                      <a:pt x="190" y="28"/>
                      <a:pt x="190" y="28"/>
                      <a:pt x="190" y="2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8" y="32"/>
                      <a:pt x="198" y="32"/>
                      <a:pt x="198" y="32"/>
                    </a:cubicBezTo>
                    <a:cubicBezTo>
                      <a:pt x="198" y="32"/>
                      <a:pt x="198" y="32"/>
                      <a:pt x="198" y="32"/>
                    </a:cubicBezTo>
                    <a:cubicBezTo>
                      <a:pt x="214" y="40"/>
                      <a:pt x="214" y="40"/>
                      <a:pt x="214" y="40"/>
                    </a:cubicBezTo>
                    <a:cubicBezTo>
                      <a:pt x="226" y="44"/>
                      <a:pt x="226" y="44"/>
                      <a:pt x="226" y="44"/>
                    </a:cubicBezTo>
                    <a:cubicBezTo>
                      <a:pt x="226" y="44"/>
                      <a:pt x="226" y="44"/>
                      <a:pt x="226" y="45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66" y="138"/>
                      <a:pt x="266" y="138"/>
                      <a:pt x="266" y="138"/>
                    </a:cubicBezTo>
                    <a:cubicBezTo>
                      <a:pt x="274" y="148"/>
                      <a:pt x="274" y="148"/>
                      <a:pt x="274" y="148"/>
                    </a:cubicBezTo>
                    <a:moveTo>
                      <a:pt x="0" y="117"/>
                    </a:moveTo>
                    <a:cubicBezTo>
                      <a:pt x="16" y="100"/>
                      <a:pt x="16" y="100"/>
                      <a:pt x="16" y="10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3"/>
                      <a:pt x="0" y="73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6" name="Freeform 75">
                <a:extLst>
                  <a:ext uri="{FF2B5EF4-FFF2-40B4-BE49-F238E27FC236}">
                    <a16:creationId xmlns:a16="http://schemas.microsoft.com/office/drawing/2014/main" id="{DFA9523B-791D-8242-15CD-C67DCA4210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19838" y="3497263"/>
                <a:ext cx="744538" cy="685800"/>
              </a:xfrm>
              <a:custGeom>
                <a:avLst/>
                <a:gdLst>
                  <a:gd name="T0" fmla="*/ 102 w 241"/>
                  <a:gd name="T1" fmla="*/ 28 h 222"/>
                  <a:gd name="T2" fmla="*/ 102 w 241"/>
                  <a:gd name="T3" fmla="*/ 29 h 222"/>
                  <a:gd name="T4" fmla="*/ 102 w 241"/>
                  <a:gd name="T5" fmla="*/ 29 h 222"/>
                  <a:gd name="T6" fmla="*/ 35 w 241"/>
                  <a:gd name="T7" fmla="*/ 113 h 222"/>
                  <a:gd name="T8" fmla="*/ 32 w 241"/>
                  <a:gd name="T9" fmla="*/ 117 h 222"/>
                  <a:gd name="T10" fmla="*/ 30 w 241"/>
                  <a:gd name="T11" fmla="*/ 120 h 222"/>
                  <a:gd name="T12" fmla="*/ 29 w 241"/>
                  <a:gd name="T13" fmla="*/ 123 h 222"/>
                  <a:gd name="T14" fmla="*/ 28 w 241"/>
                  <a:gd name="T15" fmla="*/ 128 h 222"/>
                  <a:gd name="T16" fmla="*/ 16 w 241"/>
                  <a:gd name="T17" fmla="*/ 167 h 222"/>
                  <a:gd name="T18" fmla="*/ 0 w 241"/>
                  <a:gd name="T19" fmla="*/ 222 h 222"/>
                  <a:gd name="T20" fmla="*/ 241 w 241"/>
                  <a:gd name="T21" fmla="*/ 35 h 222"/>
                  <a:gd name="T22" fmla="*/ 184 w 241"/>
                  <a:gd name="T23" fmla="*/ 27 h 222"/>
                  <a:gd name="T24" fmla="*/ 184 w 241"/>
                  <a:gd name="T25" fmla="*/ 27 h 222"/>
                  <a:gd name="T26" fmla="*/ 131 w 241"/>
                  <a:gd name="T27" fmla="*/ 0 h 222"/>
                  <a:gd name="T28" fmla="*/ 102 w 241"/>
                  <a:gd name="T29" fmla="*/ 2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222">
                    <a:moveTo>
                      <a:pt x="102" y="28"/>
                    </a:move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35" y="113"/>
                      <a:pt x="35" y="113"/>
                      <a:pt x="35" y="113"/>
                    </a:cubicBezTo>
                    <a:cubicBezTo>
                      <a:pt x="32" y="117"/>
                      <a:pt x="32" y="117"/>
                      <a:pt x="32" y="117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16" y="167"/>
                      <a:pt x="16" y="167"/>
                      <a:pt x="16" y="167"/>
                    </a:cubicBezTo>
                    <a:cubicBezTo>
                      <a:pt x="0" y="222"/>
                      <a:pt x="0" y="222"/>
                      <a:pt x="0" y="222"/>
                    </a:cubicBezTo>
                    <a:moveTo>
                      <a:pt x="241" y="35"/>
                    </a:move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02" y="28"/>
                      <a:pt x="102" y="28"/>
                      <a:pt x="102" y="28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7" name="Freeform 76">
                <a:extLst>
                  <a:ext uri="{FF2B5EF4-FFF2-40B4-BE49-F238E27FC236}">
                    <a16:creationId xmlns:a16="http://schemas.microsoft.com/office/drawing/2014/main" id="{E5A8A424-9F2D-D2FC-97AE-86B0B676F3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5650" y="1893888"/>
                <a:ext cx="1497013" cy="1065213"/>
              </a:xfrm>
              <a:custGeom>
                <a:avLst/>
                <a:gdLst>
                  <a:gd name="T0" fmla="*/ 191 w 485"/>
                  <a:gd name="T1" fmla="*/ 334 h 345"/>
                  <a:gd name="T2" fmla="*/ 174 w 485"/>
                  <a:gd name="T3" fmla="*/ 337 h 345"/>
                  <a:gd name="T4" fmla="*/ 173 w 485"/>
                  <a:gd name="T5" fmla="*/ 336 h 345"/>
                  <a:gd name="T6" fmla="*/ 165 w 485"/>
                  <a:gd name="T7" fmla="*/ 321 h 345"/>
                  <a:gd name="T8" fmla="*/ 159 w 485"/>
                  <a:gd name="T9" fmla="*/ 323 h 345"/>
                  <a:gd name="T10" fmla="*/ 154 w 485"/>
                  <a:gd name="T11" fmla="*/ 323 h 345"/>
                  <a:gd name="T12" fmla="*/ 485 w 485"/>
                  <a:gd name="T13" fmla="*/ 285 h 345"/>
                  <a:gd name="T14" fmla="*/ 485 w 485"/>
                  <a:gd name="T15" fmla="*/ 286 h 345"/>
                  <a:gd name="T16" fmla="*/ 453 w 485"/>
                  <a:gd name="T17" fmla="*/ 289 h 345"/>
                  <a:gd name="T18" fmla="*/ 436 w 485"/>
                  <a:gd name="T19" fmla="*/ 291 h 345"/>
                  <a:gd name="T20" fmla="*/ 362 w 485"/>
                  <a:gd name="T21" fmla="*/ 316 h 345"/>
                  <a:gd name="T22" fmla="*/ 355 w 485"/>
                  <a:gd name="T23" fmla="*/ 316 h 345"/>
                  <a:gd name="T24" fmla="*/ 266 w 485"/>
                  <a:gd name="T25" fmla="*/ 320 h 345"/>
                  <a:gd name="T26" fmla="*/ 220 w 485"/>
                  <a:gd name="T27" fmla="*/ 338 h 345"/>
                  <a:gd name="T28" fmla="*/ 201 w 485"/>
                  <a:gd name="T29" fmla="*/ 345 h 345"/>
                  <a:gd name="T30" fmla="*/ 359 w 485"/>
                  <a:gd name="T31" fmla="*/ 24 h 345"/>
                  <a:gd name="T32" fmla="*/ 360 w 485"/>
                  <a:gd name="T33" fmla="*/ 66 h 345"/>
                  <a:gd name="T34" fmla="*/ 361 w 485"/>
                  <a:gd name="T35" fmla="*/ 79 h 345"/>
                  <a:gd name="T36" fmla="*/ 378 w 485"/>
                  <a:gd name="T37" fmla="*/ 95 h 345"/>
                  <a:gd name="T38" fmla="*/ 378 w 485"/>
                  <a:gd name="T39" fmla="*/ 96 h 345"/>
                  <a:gd name="T40" fmla="*/ 374 w 485"/>
                  <a:gd name="T41" fmla="*/ 132 h 345"/>
                  <a:gd name="T42" fmla="*/ 379 w 485"/>
                  <a:gd name="T43" fmla="*/ 134 h 345"/>
                  <a:gd name="T44" fmla="*/ 380 w 485"/>
                  <a:gd name="T45" fmla="*/ 138 h 345"/>
                  <a:gd name="T46" fmla="*/ 422 w 485"/>
                  <a:gd name="T47" fmla="*/ 178 h 345"/>
                  <a:gd name="T48" fmla="*/ 423 w 485"/>
                  <a:gd name="T49" fmla="*/ 178 h 345"/>
                  <a:gd name="T50" fmla="*/ 448 w 485"/>
                  <a:gd name="T51" fmla="*/ 232 h 345"/>
                  <a:gd name="T52" fmla="*/ 453 w 485"/>
                  <a:gd name="T53" fmla="*/ 236 h 345"/>
                  <a:gd name="T54" fmla="*/ 478 w 485"/>
                  <a:gd name="T55" fmla="*/ 274 h 345"/>
                  <a:gd name="T56" fmla="*/ 295 w 485"/>
                  <a:gd name="T57" fmla="*/ 33 h 345"/>
                  <a:gd name="T58" fmla="*/ 327 w 485"/>
                  <a:gd name="T59" fmla="*/ 15 h 345"/>
                  <a:gd name="T60" fmla="*/ 353 w 485"/>
                  <a:gd name="T61" fmla="*/ 1 h 345"/>
                  <a:gd name="T62" fmla="*/ 354 w 485"/>
                  <a:gd name="T63" fmla="*/ 1 h 345"/>
                  <a:gd name="T64" fmla="*/ 359 w 485"/>
                  <a:gd name="T65" fmla="*/ 24 h 345"/>
                  <a:gd name="T66" fmla="*/ 26 w 485"/>
                  <a:gd name="T67" fmla="*/ 142 h 345"/>
                  <a:gd name="T68" fmla="*/ 63 w 485"/>
                  <a:gd name="T69" fmla="*/ 123 h 345"/>
                  <a:gd name="T70" fmla="*/ 96 w 485"/>
                  <a:gd name="T71" fmla="*/ 132 h 345"/>
                  <a:gd name="T72" fmla="*/ 116 w 485"/>
                  <a:gd name="T73" fmla="*/ 130 h 345"/>
                  <a:gd name="T74" fmla="*/ 122 w 485"/>
                  <a:gd name="T75" fmla="*/ 114 h 345"/>
                  <a:gd name="T76" fmla="*/ 123 w 485"/>
                  <a:gd name="T77" fmla="*/ 114 h 345"/>
                  <a:gd name="T78" fmla="*/ 125 w 485"/>
                  <a:gd name="T79" fmla="*/ 121 h 345"/>
                  <a:gd name="T80" fmla="*/ 143 w 485"/>
                  <a:gd name="T81" fmla="*/ 117 h 345"/>
                  <a:gd name="T82" fmla="*/ 164 w 485"/>
                  <a:gd name="T83" fmla="*/ 97 h 345"/>
                  <a:gd name="T84" fmla="*/ 222 w 485"/>
                  <a:gd name="T85" fmla="*/ 67 h 345"/>
                  <a:gd name="T86" fmla="*/ 278 w 485"/>
                  <a:gd name="T87" fmla="*/ 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5" h="345">
                    <a:moveTo>
                      <a:pt x="201" y="344"/>
                    </a:moveTo>
                    <a:cubicBezTo>
                      <a:pt x="191" y="334"/>
                      <a:pt x="191" y="334"/>
                      <a:pt x="191" y="334"/>
                    </a:cubicBezTo>
                    <a:cubicBezTo>
                      <a:pt x="177" y="336"/>
                      <a:pt x="177" y="336"/>
                      <a:pt x="177" y="336"/>
                    </a:cubicBezTo>
                    <a:cubicBezTo>
                      <a:pt x="174" y="337"/>
                      <a:pt x="174" y="337"/>
                      <a:pt x="174" y="337"/>
                    </a:cubicBezTo>
                    <a:cubicBezTo>
                      <a:pt x="174" y="337"/>
                      <a:pt x="173" y="337"/>
                      <a:pt x="173" y="337"/>
                    </a:cubicBezTo>
                    <a:cubicBezTo>
                      <a:pt x="173" y="336"/>
                      <a:pt x="173" y="336"/>
                      <a:pt x="173" y="336"/>
                    </a:cubicBezTo>
                    <a:cubicBezTo>
                      <a:pt x="172" y="319"/>
                      <a:pt x="172" y="319"/>
                      <a:pt x="172" y="319"/>
                    </a:cubicBezTo>
                    <a:cubicBezTo>
                      <a:pt x="165" y="321"/>
                      <a:pt x="165" y="321"/>
                      <a:pt x="165" y="321"/>
                    </a:cubicBezTo>
                    <a:cubicBezTo>
                      <a:pt x="159" y="323"/>
                      <a:pt x="159" y="323"/>
                      <a:pt x="159" y="323"/>
                    </a:cubicBezTo>
                    <a:cubicBezTo>
                      <a:pt x="159" y="323"/>
                      <a:pt x="159" y="323"/>
                      <a:pt x="159" y="323"/>
                    </a:cubicBezTo>
                    <a:cubicBezTo>
                      <a:pt x="154" y="323"/>
                      <a:pt x="154" y="323"/>
                      <a:pt x="154" y="323"/>
                    </a:cubicBezTo>
                    <a:cubicBezTo>
                      <a:pt x="154" y="323"/>
                      <a:pt x="154" y="323"/>
                      <a:pt x="154" y="323"/>
                    </a:cubicBezTo>
                    <a:moveTo>
                      <a:pt x="485" y="285"/>
                    </a:moveTo>
                    <a:cubicBezTo>
                      <a:pt x="485" y="285"/>
                      <a:pt x="485" y="285"/>
                      <a:pt x="485" y="285"/>
                    </a:cubicBezTo>
                    <a:cubicBezTo>
                      <a:pt x="485" y="286"/>
                      <a:pt x="485" y="286"/>
                      <a:pt x="485" y="286"/>
                    </a:cubicBezTo>
                    <a:cubicBezTo>
                      <a:pt x="485" y="286"/>
                      <a:pt x="485" y="286"/>
                      <a:pt x="485" y="286"/>
                    </a:cubicBezTo>
                    <a:cubicBezTo>
                      <a:pt x="483" y="287"/>
                      <a:pt x="483" y="287"/>
                      <a:pt x="483" y="287"/>
                    </a:cubicBezTo>
                    <a:cubicBezTo>
                      <a:pt x="453" y="289"/>
                      <a:pt x="453" y="289"/>
                      <a:pt x="453" y="289"/>
                    </a:cubicBezTo>
                    <a:cubicBezTo>
                      <a:pt x="451" y="289"/>
                      <a:pt x="451" y="289"/>
                      <a:pt x="451" y="289"/>
                    </a:cubicBezTo>
                    <a:cubicBezTo>
                      <a:pt x="436" y="291"/>
                      <a:pt x="436" y="291"/>
                      <a:pt x="436" y="291"/>
                    </a:cubicBezTo>
                    <a:cubicBezTo>
                      <a:pt x="364" y="315"/>
                      <a:pt x="364" y="315"/>
                      <a:pt x="364" y="315"/>
                    </a:cubicBezTo>
                    <a:cubicBezTo>
                      <a:pt x="362" y="316"/>
                      <a:pt x="362" y="316"/>
                      <a:pt x="362" y="316"/>
                    </a:cubicBezTo>
                    <a:cubicBezTo>
                      <a:pt x="362" y="316"/>
                      <a:pt x="362" y="316"/>
                      <a:pt x="361" y="316"/>
                    </a:cubicBezTo>
                    <a:cubicBezTo>
                      <a:pt x="355" y="316"/>
                      <a:pt x="355" y="316"/>
                      <a:pt x="355" y="316"/>
                    </a:cubicBezTo>
                    <a:cubicBezTo>
                      <a:pt x="276" y="316"/>
                      <a:pt x="276" y="316"/>
                      <a:pt x="276" y="316"/>
                    </a:cubicBezTo>
                    <a:cubicBezTo>
                      <a:pt x="266" y="320"/>
                      <a:pt x="266" y="320"/>
                      <a:pt x="266" y="320"/>
                    </a:cubicBezTo>
                    <a:cubicBezTo>
                      <a:pt x="250" y="326"/>
                      <a:pt x="250" y="326"/>
                      <a:pt x="250" y="326"/>
                    </a:cubicBezTo>
                    <a:cubicBezTo>
                      <a:pt x="220" y="338"/>
                      <a:pt x="220" y="338"/>
                      <a:pt x="220" y="338"/>
                    </a:cubicBezTo>
                    <a:cubicBezTo>
                      <a:pt x="202" y="345"/>
                      <a:pt x="202" y="345"/>
                      <a:pt x="202" y="345"/>
                    </a:cubicBezTo>
                    <a:cubicBezTo>
                      <a:pt x="202" y="345"/>
                      <a:pt x="202" y="345"/>
                      <a:pt x="201" y="345"/>
                    </a:cubicBezTo>
                    <a:cubicBezTo>
                      <a:pt x="201" y="345"/>
                      <a:pt x="201" y="344"/>
                      <a:pt x="201" y="344"/>
                    </a:cubicBezTo>
                    <a:moveTo>
                      <a:pt x="359" y="24"/>
                    </a:moveTo>
                    <a:cubicBezTo>
                      <a:pt x="360" y="53"/>
                      <a:pt x="360" y="53"/>
                      <a:pt x="360" y="53"/>
                    </a:cubicBezTo>
                    <a:cubicBezTo>
                      <a:pt x="360" y="66"/>
                      <a:pt x="360" y="66"/>
                      <a:pt x="360" y="66"/>
                    </a:cubicBezTo>
                    <a:cubicBezTo>
                      <a:pt x="358" y="77"/>
                      <a:pt x="358" y="77"/>
                      <a:pt x="358" y="77"/>
                    </a:cubicBezTo>
                    <a:cubicBezTo>
                      <a:pt x="361" y="79"/>
                      <a:pt x="361" y="79"/>
                      <a:pt x="361" y="79"/>
                    </a:cubicBezTo>
                    <a:cubicBezTo>
                      <a:pt x="373" y="90"/>
                      <a:pt x="373" y="90"/>
                      <a:pt x="373" y="90"/>
                    </a:cubicBezTo>
                    <a:cubicBezTo>
                      <a:pt x="378" y="95"/>
                      <a:pt x="378" y="95"/>
                      <a:pt x="378" y="95"/>
                    </a:cubicBezTo>
                    <a:cubicBezTo>
                      <a:pt x="378" y="95"/>
                      <a:pt x="378" y="95"/>
                      <a:pt x="378" y="95"/>
                    </a:cubicBezTo>
                    <a:cubicBezTo>
                      <a:pt x="378" y="96"/>
                      <a:pt x="378" y="96"/>
                      <a:pt x="378" y="96"/>
                    </a:cubicBezTo>
                    <a:cubicBezTo>
                      <a:pt x="375" y="124"/>
                      <a:pt x="375" y="124"/>
                      <a:pt x="375" y="124"/>
                    </a:cubicBezTo>
                    <a:cubicBezTo>
                      <a:pt x="374" y="132"/>
                      <a:pt x="374" y="132"/>
                      <a:pt x="374" y="132"/>
                    </a:cubicBezTo>
                    <a:cubicBezTo>
                      <a:pt x="379" y="133"/>
                      <a:pt x="379" y="133"/>
                      <a:pt x="379" y="133"/>
                    </a:cubicBezTo>
                    <a:cubicBezTo>
                      <a:pt x="379" y="133"/>
                      <a:pt x="379" y="133"/>
                      <a:pt x="379" y="134"/>
                    </a:cubicBezTo>
                    <a:cubicBezTo>
                      <a:pt x="380" y="135"/>
                      <a:pt x="380" y="135"/>
                      <a:pt x="380" y="135"/>
                    </a:cubicBezTo>
                    <a:cubicBezTo>
                      <a:pt x="380" y="138"/>
                      <a:pt x="380" y="138"/>
                      <a:pt x="380" y="138"/>
                    </a:cubicBezTo>
                    <a:cubicBezTo>
                      <a:pt x="387" y="170"/>
                      <a:pt x="387" y="170"/>
                      <a:pt x="387" y="170"/>
                    </a:cubicBezTo>
                    <a:cubicBezTo>
                      <a:pt x="422" y="178"/>
                      <a:pt x="422" y="178"/>
                      <a:pt x="422" y="178"/>
                    </a:cubicBezTo>
                    <a:cubicBezTo>
                      <a:pt x="423" y="178"/>
                      <a:pt x="423" y="178"/>
                      <a:pt x="423" y="178"/>
                    </a:cubicBezTo>
                    <a:cubicBezTo>
                      <a:pt x="423" y="178"/>
                      <a:pt x="423" y="178"/>
                      <a:pt x="423" y="178"/>
                    </a:cubicBezTo>
                    <a:cubicBezTo>
                      <a:pt x="410" y="209"/>
                      <a:pt x="410" y="209"/>
                      <a:pt x="410" y="209"/>
                    </a:cubicBezTo>
                    <a:cubicBezTo>
                      <a:pt x="448" y="232"/>
                      <a:pt x="448" y="232"/>
                      <a:pt x="448" y="232"/>
                    </a:cubicBezTo>
                    <a:cubicBezTo>
                      <a:pt x="452" y="236"/>
                      <a:pt x="452" y="236"/>
                      <a:pt x="452" y="236"/>
                    </a:cubicBezTo>
                    <a:cubicBezTo>
                      <a:pt x="453" y="236"/>
                      <a:pt x="453" y="236"/>
                      <a:pt x="453" y="236"/>
                    </a:cubicBezTo>
                    <a:cubicBezTo>
                      <a:pt x="455" y="239"/>
                      <a:pt x="455" y="239"/>
                      <a:pt x="455" y="239"/>
                    </a:cubicBezTo>
                    <a:cubicBezTo>
                      <a:pt x="478" y="274"/>
                      <a:pt x="478" y="274"/>
                      <a:pt x="478" y="274"/>
                    </a:cubicBezTo>
                    <a:cubicBezTo>
                      <a:pt x="485" y="285"/>
                      <a:pt x="485" y="285"/>
                      <a:pt x="485" y="285"/>
                    </a:cubicBezTo>
                    <a:moveTo>
                      <a:pt x="295" y="33"/>
                    </a:moveTo>
                    <a:cubicBezTo>
                      <a:pt x="297" y="32"/>
                      <a:pt x="297" y="32"/>
                      <a:pt x="297" y="32"/>
                    </a:cubicBezTo>
                    <a:cubicBezTo>
                      <a:pt x="327" y="15"/>
                      <a:pt x="327" y="15"/>
                      <a:pt x="327" y="15"/>
                    </a:cubicBezTo>
                    <a:cubicBezTo>
                      <a:pt x="334" y="11"/>
                      <a:pt x="334" y="11"/>
                      <a:pt x="334" y="11"/>
                    </a:cubicBezTo>
                    <a:cubicBezTo>
                      <a:pt x="353" y="1"/>
                      <a:pt x="353" y="1"/>
                      <a:pt x="353" y="1"/>
                    </a:cubicBezTo>
                    <a:cubicBezTo>
                      <a:pt x="353" y="0"/>
                      <a:pt x="353" y="0"/>
                      <a:pt x="353" y="0"/>
                    </a:cubicBezTo>
                    <a:cubicBezTo>
                      <a:pt x="353" y="1"/>
                      <a:pt x="354" y="1"/>
                      <a:pt x="354" y="1"/>
                    </a:cubicBezTo>
                    <a:cubicBezTo>
                      <a:pt x="358" y="18"/>
                      <a:pt x="358" y="18"/>
                      <a:pt x="358" y="18"/>
                    </a:cubicBezTo>
                    <a:cubicBezTo>
                      <a:pt x="359" y="24"/>
                      <a:pt x="359" y="24"/>
                      <a:pt x="359" y="24"/>
                    </a:cubicBezTo>
                    <a:moveTo>
                      <a:pt x="0" y="153"/>
                    </a:moveTo>
                    <a:cubicBezTo>
                      <a:pt x="26" y="142"/>
                      <a:pt x="26" y="142"/>
                      <a:pt x="26" y="142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96" y="132"/>
                      <a:pt x="96" y="132"/>
                      <a:pt x="96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116" y="130"/>
                      <a:pt x="116" y="130"/>
                      <a:pt x="116" y="130"/>
                    </a:cubicBezTo>
                    <a:cubicBezTo>
                      <a:pt x="121" y="116"/>
                      <a:pt x="121" y="116"/>
                      <a:pt x="121" y="116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3" y="114"/>
                      <a:pt x="123" y="114"/>
                      <a:pt x="123" y="114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5" y="121"/>
                      <a:pt x="125" y="121"/>
                      <a:pt x="125" y="121"/>
                    </a:cubicBezTo>
                    <a:cubicBezTo>
                      <a:pt x="132" y="119"/>
                      <a:pt x="132" y="119"/>
                      <a:pt x="132" y="119"/>
                    </a:cubicBezTo>
                    <a:cubicBezTo>
                      <a:pt x="143" y="117"/>
                      <a:pt x="143" y="117"/>
                      <a:pt x="143" y="117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64" y="97"/>
                      <a:pt x="164" y="97"/>
                      <a:pt x="164" y="97"/>
                    </a:cubicBezTo>
                    <a:cubicBezTo>
                      <a:pt x="164" y="97"/>
                      <a:pt x="164" y="97"/>
                      <a:pt x="165" y="97"/>
                    </a:cubicBezTo>
                    <a:cubicBezTo>
                      <a:pt x="222" y="67"/>
                      <a:pt x="222" y="67"/>
                      <a:pt x="222" y="67"/>
                    </a:cubicBezTo>
                    <a:cubicBezTo>
                      <a:pt x="262" y="56"/>
                      <a:pt x="262" y="56"/>
                      <a:pt x="262" y="56"/>
                    </a:cubicBezTo>
                    <a:cubicBezTo>
                      <a:pt x="278" y="45"/>
                      <a:pt x="278" y="45"/>
                      <a:pt x="278" y="45"/>
                    </a:cubicBezTo>
                    <a:cubicBezTo>
                      <a:pt x="295" y="33"/>
                      <a:pt x="295" y="33"/>
                      <a:pt x="295" y="33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8" name="Freeform 77">
                <a:extLst>
                  <a:ext uri="{FF2B5EF4-FFF2-40B4-BE49-F238E27FC236}">
                    <a16:creationId xmlns:a16="http://schemas.microsoft.com/office/drawing/2014/main" id="{800590E9-6364-172F-2A11-486A889D04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69263" y="830263"/>
                <a:ext cx="866775" cy="1657350"/>
              </a:xfrm>
              <a:custGeom>
                <a:avLst/>
                <a:gdLst>
                  <a:gd name="T0" fmla="*/ 0 w 281"/>
                  <a:gd name="T1" fmla="*/ 283 h 536"/>
                  <a:gd name="T2" fmla="*/ 17 w 281"/>
                  <a:gd name="T3" fmla="*/ 343 h 536"/>
                  <a:gd name="T4" fmla="*/ 45 w 281"/>
                  <a:gd name="T5" fmla="*/ 374 h 536"/>
                  <a:gd name="T6" fmla="*/ 45 w 281"/>
                  <a:gd name="T7" fmla="*/ 374 h 536"/>
                  <a:gd name="T8" fmla="*/ 54 w 281"/>
                  <a:gd name="T9" fmla="*/ 419 h 536"/>
                  <a:gd name="T10" fmla="*/ 54 w 281"/>
                  <a:gd name="T11" fmla="*/ 419 h 536"/>
                  <a:gd name="T12" fmla="*/ 39 w 281"/>
                  <a:gd name="T13" fmla="*/ 536 h 536"/>
                  <a:gd name="T14" fmla="*/ 8 w 281"/>
                  <a:gd name="T15" fmla="*/ 231 h 536"/>
                  <a:gd name="T16" fmla="*/ 8 w 281"/>
                  <a:gd name="T17" fmla="*/ 237 h 536"/>
                  <a:gd name="T18" fmla="*/ 7 w 281"/>
                  <a:gd name="T19" fmla="*/ 241 h 536"/>
                  <a:gd name="T20" fmla="*/ 6 w 281"/>
                  <a:gd name="T21" fmla="*/ 249 h 536"/>
                  <a:gd name="T22" fmla="*/ 5 w 281"/>
                  <a:gd name="T23" fmla="*/ 251 h 536"/>
                  <a:gd name="T24" fmla="*/ 0 w 281"/>
                  <a:gd name="T25" fmla="*/ 283 h 536"/>
                  <a:gd name="T26" fmla="*/ 281 w 281"/>
                  <a:gd name="T27" fmla="*/ 0 h 536"/>
                  <a:gd name="T28" fmla="*/ 264 w 281"/>
                  <a:gd name="T29" fmla="*/ 5 h 536"/>
                  <a:gd name="T30" fmla="*/ 223 w 281"/>
                  <a:gd name="T31" fmla="*/ 18 h 536"/>
                  <a:gd name="T32" fmla="*/ 158 w 281"/>
                  <a:gd name="T33" fmla="*/ 38 h 536"/>
                  <a:gd name="T34" fmla="*/ 153 w 281"/>
                  <a:gd name="T35" fmla="*/ 40 h 536"/>
                  <a:gd name="T36" fmla="*/ 130 w 281"/>
                  <a:gd name="T37" fmla="*/ 52 h 536"/>
                  <a:gd name="T38" fmla="*/ 105 w 281"/>
                  <a:gd name="T39" fmla="*/ 67 h 536"/>
                  <a:gd name="T40" fmla="*/ 105 w 281"/>
                  <a:gd name="T41" fmla="*/ 75 h 536"/>
                  <a:gd name="T42" fmla="*/ 106 w 281"/>
                  <a:gd name="T43" fmla="*/ 89 h 536"/>
                  <a:gd name="T44" fmla="*/ 106 w 281"/>
                  <a:gd name="T45" fmla="*/ 89 h 536"/>
                  <a:gd name="T46" fmla="*/ 105 w 281"/>
                  <a:gd name="T47" fmla="*/ 92 h 536"/>
                  <a:gd name="T48" fmla="*/ 94 w 281"/>
                  <a:gd name="T49" fmla="*/ 114 h 536"/>
                  <a:gd name="T50" fmla="*/ 67 w 281"/>
                  <a:gd name="T51" fmla="*/ 169 h 536"/>
                  <a:gd name="T52" fmla="*/ 67 w 281"/>
                  <a:gd name="T53" fmla="*/ 169 h 536"/>
                  <a:gd name="T54" fmla="*/ 12 w 281"/>
                  <a:gd name="T55" fmla="*/ 228 h 536"/>
                  <a:gd name="T56" fmla="*/ 8 w 281"/>
                  <a:gd name="T57" fmla="*/ 231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1" h="536">
                    <a:moveTo>
                      <a:pt x="0" y="283"/>
                    </a:moveTo>
                    <a:cubicBezTo>
                      <a:pt x="17" y="343"/>
                      <a:pt x="17" y="343"/>
                      <a:pt x="17" y="343"/>
                    </a:cubicBezTo>
                    <a:cubicBezTo>
                      <a:pt x="45" y="374"/>
                      <a:pt x="45" y="374"/>
                      <a:pt x="45" y="374"/>
                    </a:cubicBezTo>
                    <a:cubicBezTo>
                      <a:pt x="45" y="374"/>
                      <a:pt x="45" y="374"/>
                      <a:pt x="45" y="374"/>
                    </a:cubicBezTo>
                    <a:cubicBezTo>
                      <a:pt x="54" y="419"/>
                      <a:pt x="54" y="419"/>
                      <a:pt x="54" y="419"/>
                    </a:cubicBezTo>
                    <a:cubicBezTo>
                      <a:pt x="54" y="419"/>
                      <a:pt x="54" y="419"/>
                      <a:pt x="54" y="419"/>
                    </a:cubicBezTo>
                    <a:cubicBezTo>
                      <a:pt x="39" y="536"/>
                      <a:pt x="39" y="536"/>
                      <a:pt x="39" y="536"/>
                    </a:cubicBezTo>
                    <a:moveTo>
                      <a:pt x="8" y="231"/>
                    </a:moveTo>
                    <a:cubicBezTo>
                      <a:pt x="8" y="237"/>
                      <a:pt x="8" y="237"/>
                      <a:pt x="8" y="237"/>
                    </a:cubicBezTo>
                    <a:cubicBezTo>
                      <a:pt x="7" y="241"/>
                      <a:pt x="7" y="241"/>
                      <a:pt x="7" y="241"/>
                    </a:cubicBezTo>
                    <a:cubicBezTo>
                      <a:pt x="6" y="249"/>
                      <a:pt x="6" y="249"/>
                      <a:pt x="6" y="249"/>
                    </a:cubicBezTo>
                    <a:cubicBezTo>
                      <a:pt x="5" y="251"/>
                      <a:pt x="5" y="251"/>
                      <a:pt x="5" y="251"/>
                    </a:cubicBezTo>
                    <a:cubicBezTo>
                      <a:pt x="0" y="283"/>
                      <a:pt x="0" y="283"/>
                      <a:pt x="0" y="283"/>
                    </a:cubicBezTo>
                    <a:moveTo>
                      <a:pt x="281" y="0"/>
                    </a:moveTo>
                    <a:cubicBezTo>
                      <a:pt x="264" y="5"/>
                      <a:pt x="264" y="5"/>
                      <a:pt x="264" y="5"/>
                    </a:cubicBezTo>
                    <a:cubicBezTo>
                      <a:pt x="223" y="18"/>
                      <a:pt x="223" y="18"/>
                      <a:pt x="223" y="18"/>
                    </a:cubicBezTo>
                    <a:cubicBezTo>
                      <a:pt x="158" y="38"/>
                      <a:pt x="158" y="38"/>
                      <a:pt x="158" y="38"/>
                    </a:cubicBezTo>
                    <a:cubicBezTo>
                      <a:pt x="153" y="40"/>
                      <a:pt x="153" y="40"/>
                      <a:pt x="153" y="40"/>
                    </a:cubicBezTo>
                    <a:cubicBezTo>
                      <a:pt x="130" y="52"/>
                      <a:pt x="130" y="52"/>
                      <a:pt x="130" y="52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6" y="89"/>
                      <a:pt x="106" y="89"/>
                      <a:pt x="106" y="89"/>
                    </a:cubicBezTo>
                    <a:cubicBezTo>
                      <a:pt x="106" y="89"/>
                      <a:pt x="106" y="89"/>
                      <a:pt x="106" y="89"/>
                    </a:cubicBezTo>
                    <a:cubicBezTo>
                      <a:pt x="105" y="92"/>
                      <a:pt x="105" y="92"/>
                      <a:pt x="105" y="92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67" y="169"/>
                      <a:pt x="67" y="169"/>
                      <a:pt x="67" y="169"/>
                    </a:cubicBezTo>
                    <a:cubicBezTo>
                      <a:pt x="67" y="169"/>
                      <a:pt x="67" y="169"/>
                      <a:pt x="67" y="169"/>
                    </a:cubicBezTo>
                    <a:cubicBezTo>
                      <a:pt x="12" y="228"/>
                      <a:pt x="12" y="228"/>
                      <a:pt x="12" y="228"/>
                    </a:cubicBezTo>
                    <a:cubicBezTo>
                      <a:pt x="8" y="231"/>
                      <a:pt x="8" y="231"/>
                      <a:pt x="8" y="231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79" name="Freeform 78">
                <a:extLst>
                  <a:ext uri="{FF2B5EF4-FFF2-40B4-BE49-F238E27FC236}">
                    <a16:creationId xmlns:a16="http://schemas.microsoft.com/office/drawing/2014/main" id="{AC86CAA3-AD6B-05EB-76C7-76CA47B07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1675" y="815975"/>
                <a:ext cx="198438" cy="284163"/>
              </a:xfrm>
              <a:custGeom>
                <a:avLst/>
                <a:gdLst>
                  <a:gd name="T0" fmla="*/ 0 w 64"/>
                  <a:gd name="T1" fmla="*/ 92 h 92"/>
                  <a:gd name="T2" fmla="*/ 47 w 64"/>
                  <a:gd name="T3" fmla="*/ 62 h 92"/>
                  <a:gd name="T4" fmla="*/ 64 w 64"/>
                  <a:gd name="T5" fmla="*/ 17 h 92"/>
                  <a:gd name="T6" fmla="*/ 50 w 64"/>
                  <a:gd name="T7" fmla="*/ 5 h 92"/>
                  <a:gd name="T8" fmla="*/ 50 w 64"/>
                  <a:gd name="T9" fmla="*/ 5 h 92"/>
                  <a:gd name="T10" fmla="*/ 50 w 64"/>
                  <a:gd name="T11" fmla="*/ 4 h 92"/>
                  <a:gd name="T12" fmla="*/ 58 w 64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92">
                    <a:moveTo>
                      <a:pt x="0" y="92"/>
                    </a:moveTo>
                    <a:cubicBezTo>
                      <a:pt x="47" y="62"/>
                      <a:pt x="47" y="62"/>
                      <a:pt x="47" y="62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4"/>
                      <a:pt x="50" y="4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0" name="Freeform 79">
                <a:extLst>
                  <a:ext uri="{FF2B5EF4-FFF2-40B4-BE49-F238E27FC236}">
                    <a16:creationId xmlns:a16="http://schemas.microsoft.com/office/drawing/2014/main" id="{CB9FBE4A-0249-9136-679E-D88C237BE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3800" y="500063"/>
                <a:ext cx="215900" cy="519113"/>
              </a:xfrm>
              <a:custGeom>
                <a:avLst/>
                <a:gdLst>
                  <a:gd name="T0" fmla="*/ 70 w 70"/>
                  <a:gd name="T1" fmla="*/ 0 h 168"/>
                  <a:gd name="T2" fmla="*/ 70 w 70"/>
                  <a:gd name="T3" fmla="*/ 33 h 168"/>
                  <a:gd name="T4" fmla="*/ 69 w 70"/>
                  <a:gd name="T5" fmla="*/ 53 h 168"/>
                  <a:gd name="T6" fmla="*/ 69 w 70"/>
                  <a:gd name="T7" fmla="*/ 53 h 168"/>
                  <a:gd name="T8" fmla="*/ 6 w 70"/>
                  <a:gd name="T9" fmla="*/ 71 h 168"/>
                  <a:gd name="T10" fmla="*/ 25 w 70"/>
                  <a:gd name="T11" fmla="*/ 91 h 168"/>
                  <a:gd name="T12" fmla="*/ 25 w 70"/>
                  <a:gd name="T13" fmla="*/ 92 h 168"/>
                  <a:gd name="T14" fmla="*/ 25 w 70"/>
                  <a:gd name="T15" fmla="*/ 92 h 168"/>
                  <a:gd name="T16" fmla="*/ 5 w 70"/>
                  <a:gd name="T17" fmla="*/ 111 h 168"/>
                  <a:gd name="T18" fmla="*/ 0 w 70"/>
                  <a:gd name="T1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168">
                    <a:moveTo>
                      <a:pt x="70" y="0"/>
                    </a:moveTo>
                    <a:cubicBezTo>
                      <a:pt x="70" y="33"/>
                      <a:pt x="70" y="33"/>
                      <a:pt x="70" y="3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" y="71"/>
                      <a:pt x="6" y="71"/>
                      <a:pt x="6" y="71"/>
                    </a:cubicBezTo>
                    <a:cubicBezTo>
                      <a:pt x="25" y="91"/>
                      <a:pt x="25" y="91"/>
                      <a:pt x="25" y="91"/>
                    </a:cubicBezTo>
                    <a:cubicBezTo>
                      <a:pt x="25" y="91"/>
                      <a:pt x="25" y="91"/>
                      <a:pt x="25" y="92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5" y="111"/>
                      <a:pt x="5" y="111"/>
                      <a:pt x="5" y="111"/>
                    </a:cubicBezTo>
                    <a:cubicBezTo>
                      <a:pt x="0" y="168"/>
                      <a:pt x="0" y="168"/>
                      <a:pt x="0" y="168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1" name="Freeform 80">
                <a:extLst>
                  <a:ext uri="{FF2B5EF4-FFF2-40B4-BE49-F238E27FC236}">
                    <a16:creationId xmlns:a16="http://schemas.microsoft.com/office/drawing/2014/main" id="{BDD9D698-4F6C-7DF5-3C00-7F1E1D3BC1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9525" y="2749550"/>
                <a:ext cx="1279525" cy="268288"/>
              </a:xfrm>
              <a:custGeom>
                <a:avLst/>
                <a:gdLst>
                  <a:gd name="T0" fmla="*/ 63 w 806"/>
                  <a:gd name="T1" fmla="*/ 132 h 169"/>
                  <a:gd name="T2" fmla="*/ 16 w 806"/>
                  <a:gd name="T3" fmla="*/ 159 h 169"/>
                  <a:gd name="T4" fmla="*/ 8 w 806"/>
                  <a:gd name="T5" fmla="*/ 163 h 169"/>
                  <a:gd name="T6" fmla="*/ 0 w 806"/>
                  <a:gd name="T7" fmla="*/ 169 h 169"/>
                  <a:gd name="T8" fmla="*/ 806 w 806"/>
                  <a:gd name="T9" fmla="*/ 0 h 169"/>
                  <a:gd name="T10" fmla="*/ 738 w 806"/>
                  <a:gd name="T11" fmla="*/ 8 h 169"/>
                  <a:gd name="T12" fmla="*/ 613 w 806"/>
                  <a:gd name="T13" fmla="*/ 17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6" h="169">
                    <a:moveTo>
                      <a:pt x="63" y="132"/>
                    </a:moveTo>
                    <a:lnTo>
                      <a:pt x="16" y="159"/>
                    </a:lnTo>
                    <a:lnTo>
                      <a:pt x="8" y="163"/>
                    </a:lnTo>
                    <a:lnTo>
                      <a:pt x="0" y="169"/>
                    </a:lnTo>
                    <a:moveTo>
                      <a:pt x="806" y="0"/>
                    </a:moveTo>
                    <a:lnTo>
                      <a:pt x="738" y="8"/>
                    </a:lnTo>
                    <a:lnTo>
                      <a:pt x="613" y="17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2" name="Freeform 81">
                <a:extLst>
                  <a:ext uri="{FF2B5EF4-FFF2-40B4-BE49-F238E27FC236}">
                    <a16:creationId xmlns:a16="http://schemas.microsoft.com/office/drawing/2014/main" id="{1BB2F7E4-E250-9992-CA1C-AAC8F3A91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16763" y="1012825"/>
                <a:ext cx="976313" cy="890588"/>
              </a:xfrm>
              <a:custGeom>
                <a:avLst/>
                <a:gdLst>
                  <a:gd name="T0" fmla="*/ 308 w 316"/>
                  <a:gd name="T1" fmla="*/ 224 h 288"/>
                  <a:gd name="T2" fmla="*/ 307 w 316"/>
                  <a:gd name="T3" fmla="*/ 224 h 288"/>
                  <a:gd name="T4" fmla="*/ 260 w 316"/>
                  <a:gd name="T5" fmla="*/ 227 h 288"/>
                  <a:gd name="T6" fmla="*/ 186 w 316"/>
                  <a:gd name="T7" fmla="*/ 232 h 288"/>
                  <a:gd name="T8" fmla="*/ 154 w 316"/>
                  <a:gd name="T9" fmla="*/ 248 h 288"/>
                  <a:gd name="T10" fmla="*/ 140 w 316"/>
                  <a:gd name="T11" fmla="*/ 254 h 288"/>
                  <a:gd name="T12" fmla="*/ 140 w 316"/>
                  <a:gd name="T13" fmla="*/ 255 h 288"/>
                  <a:gd name="T14" fmla="*/ 110 w 316"/>
                  <a:gd name="T15" fmla="*/ 256 h 288"/>
                  <a:gd name="T16" fmla="*/ 110 w 316"/>
                  <a:gd name="T17" fmla="*/ 256 h 288"/>
                  <a:gd name="T18" fmla="*/ 97 w 316"/>
                  <a:gd name="T19" fmla="*/ 245 h 288"/>
                  <a:gd name="T20" fmla="*/ 88 w 316"/>
                  <a:gd name="T21" fmla="*/ 254 h 288"/>
                  <a:gd name="T22" fmla="*/ 68 w 316"/>
                  <a:gd name="T23" fmla="*/ 275 h 288"/>
                  <a:gd name="T24" fmla="*/ 68 w 316"/>
                  <a:gd name="T25" fmla="*/ 275 h 288"/>
                  <a:gd name="T26" fmla="*/ 67 w 316"/>
                  <a:gd name="T27" fmla="*/ 275 h 288"/>
                  <a:gd name="T28" fmla="*/ 48 w 316"/>
                  <a:gd name="T29" fmla="*/ 279 h 288"/>
                  <a:gd name="T30" fmla="*/ 28 w 316"/>
                  <a:gd name="T31" fmla="*/ 283 h 288"/>
                  <a:gd name="T32" fmla="*/ 0 w 316"/>
                  <a:gd name="T33" fmla="*/ 288 h 288"/>
                  <a:gd name="T34" fmla="*/ 137 w 316"/>
                  <a:gd name="T35" fmla="*/ 2 h 288"/>
                  <a:gd name="T36" fmla="*/ 173 w 316"/>
                  <a:gd name="T37" fmla="*/ 0 h 288"/>
                  <a:gd name="T38" fmla="*/ 174 w 316"/>
                  <a:gd name="T39" fmla="*/ 0 h 288"/>
                  <a:gd name="T40" fmla="*/ 174 w 316"/>
                  <a:gd name="T41" fmla="*/ 1 h 288"/>
                  <a:gd name="T42" fmla="*/ 167 w 316"/>
                  <a:gd name="T43" fmla="*/ 12 h 288"/>
                  <a:gd name="T44" fmla="*/ 190 w 316"/>
                  <a:gd name="T45" fmla="*/ 29 h 288"/>
                  <a:gd name="T46" fmla="*/ 194 w 316"/>
                  <a:gd name="T47" fmla="*/ 33 h 288"/>
                  <a:gd name="T48" fmla="*/ 212 w 316"/>
                  <a:gd name="T49" fmla="*/ 23 h 288"/>
                  <a:gd name="T50" fmla="*/ 212 w 316"/>
                  <a:gd name="T51" fmla="*/ 23 h 288"/>
                  <a:gd name="T52" fmla="*/ 213 w 316"/>
                  <a:gd name="T53" fmla="*/ 24 h 288"/>
                  <a:gd name="T54" fmla="*/ 232 w 316"/>
                  <a:gd name="T55" fmla="*/ 41 h 288"/>
                  <a:gd name="T56" fmla="*/ 245 w 316"/>
                  <a:gd name="T57" fmla="*/ 46 h 288"/>
                  <a:gd name="T58" fmla="*/ 245 w 316"/>
                  <a:gd name="T59" fmla="*/ 46 h 288"/>
                  <a:gd name="T60" fmla="*/ 261 w 316"/>
                  <a:gd name="T61" fmla="*/ 74 h 288"/>
                  <a:gd name="T62" fmla="*/ 315 w 316"/>
                  <a:gd name="T63" fmla="*/ 169 h 288"/>
                  <a:gd name="T64" fmla="*/ 316 w 316"/>
                  <a:gd name="T65" fmla="*/ 172 h 288"/>
                  <a:gd name="T66" fmla="*/ 316 w 316"/>
                  <a:gd name="T67" fmla="*/ 172 h 288"/>
                  <a:gd name="T68" fmla="*/ 39 w 316"/>
                  <a:gd name="T69" fmla="*/ 143 h 288"/>
                  <a:gd name="T70" fmla="*/ 48 w 316"/>
                  <a:gd name="T71" fmla="*/ 136 h 288"/>
                  <a:gd name="T72" fmla="*/ 98 w 316"/>
                  <a:gd name="T73" fmla="*/ 95 h 288"/>
                  <a:gd name="T74" fmla="*/ 129 w 316"/>
                  <a:gd name="T75" fmla="*/ 70 h 288"/>
                  <a:gd name="T76" fmla="*/ 128 w 316"/>
                  <a:gd name="T77" fmla="*/ 69 h 288"/>
                  <a:gd name="T78" fmla="*/ 117 w 316"/>
                  <a:gd name="T79" fmla="*/ 59 h 288"/>
                  <a:gd name="T80" fmla="*/ 116 w 316"/>
                  <a:gd name="T81" fmla="*/ 59 h 288"/>
                  <a:gd name="T82" fmla="*/ 140 w 316"/>
                  <a:gd name="T83" fmla="*/ 30 h 288"/>
                  <a:gd name="T84" fmla="*/ 155 w 316"/>
                  <a:gd name="T85" fmla="*/ 10 h 288"/>
                  <a:gd name="T86" fmla="*/ 137 w 316"/>
                  <a:gd name="T87" fmla="*/ 3 h 288"/>
                  <a:gd name="T88" fmla="*/ 137 w 316"/>
                  <a:gd name="T89" fmla="*/ 2 h 288"/>
                  <a:gd name="T90" fmla="*/ 137 w 316"/>
                  <a:gd name="T91" fmla="*/ 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6" h="288">
                    <a:moveTo>
                      <a:pt x="308" y="224"/>
                    </a:moveTo>
                    <a:cubicBezTo>
                      <a:pt x="308" y="224"/>
                      <a:pt x="308" y="224"/>
                      <a:pt x="307" y="224"/>
                    </a:cubicBezTo>
                    <a:cubicBezTo>
                      <a:pt x="260" y="227"/>
                      <a:pt x="260" y="227"/>
                      <a:pt x="260" y="227"/>
                    </a:cubicBezTo>
                    <a:cubicBezTo>
                      <a:pt x="186" y="232"/>
                      <a:pt x="186" y="232"/>
                      <a:pt x="186" y="232"/>
                    </a:cubicBezTo>
                    <a:cubicBezTo>
                      <a:pt x="154" y="248"/>
                      <a:pt x="154" y="248"/>
                      <a:pt x="154" y="248"/>
                    </a:cubicBezTo>
                    <a:cubicBezTo>
                      <a:pt x="140" y="254"/>
                      <a:pt x="140" y="254"/>
                      <a:pt x="140" y="254"/>
                    </a:cubicBezTo>
                    <a:cubicBezTo>
                      <a:pt x="140" y="254"/>
                      <a:pt x="140" y="255"/>
                      <a:pt x="140" y="255"/>
                    </a:cubicBezTo>
                    <a:cubicBezTo>
                      <a:pt x="110" y="256"/>
                      <a:pt x="110" y="256"/>
                      <a:pt x="110" y="256"/>
                    </a:cubicBezTo>
                    <a:cubicBezTo>
                      <a:pt x="110" y="256"/>
                      <a:pt x="110" y="256"/>
                      <a:pt x="110" y="256"/>
                    </a:cubicBezTo>
                    <a:cubicBezTo>
                      <a:pt x="97" y="245"/>
                      <a:pt x="97" y="245"/>
                      <a:pt x="97" y="245"/>
                    </a:cubicBezTo>
                    <a:cubicBezTo>
                      <a:pt x="88" y="254"/>
                      <a:pt x="88" y="254"/>
                      <a:pt x="88" y="254"/>
                    </a:cubicBezTo>
                    <a:cubicBezTo>
                      <a:pt x="68" y="275"/>
                      <a:pt x="68" y="275"/>
                      <a:pt x="68" y="275"/>
                    </a:cubicBezTo>
                    <a:cubicBezTo>
                      <a:pt x="68" y="275"/>
                      <a:pt x="68" y="275"/>
                      <a:pt x="68" y="275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48" y="279"/>
                      <a:pt x="48" y="279"/>
                      <a:pt x="48" y="279"/>
                    </a:cubicBezTo>
                    <a:cubicBezTo>
                      <a:pt x="28" y="283"/>
                      <a:pt x="28" y="283"/>
                      <a:pt x="28" y="283"/>
                    </a:cubicBezTo>
                    <a:cubicBezTo>
                      <a:pt x="0" y="288"/>
                      <a:pt x="0" y="288"/>
                      <a:pt x="0" y="288"/>
                    </a:cubicBezTo>
                    <a:moveTo>
                      <a:pt x="137" y="2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1"/>
                      <a:pt x="174" y="1"/>
                      <a:pt x="174" y="1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4" y="33"/>
                      <a:pt x="194" y="33"/>
                      <a:pt x="194" y="33"/>
                    </a:cubicBezTo>
                    <a:cubicBezTo>
                      <a:pt x="212" y="23"/>
                      <a:pt x="212" y="23"/>
                      <a:pt x="212" y="23"/>
                    </a:cubicBezTo>
                    <a:cubicBezTo>
                      <a:pt x="212" y="23"/>
                      <a:pt x="212" y="23"/>
                      <a:pt x="212" y="23"/>
                    </a:cubicBezTo>
                    <a:cubicBezTo>
                      <a:pt x="213" y="24"/>
                      <a:pt x="213" y="24"/>
                      <a:pt x="213" y="24"/>
                    </a:cubicBezTo>
                    <a:cubicBezTo>
                      <a:pt x="232" y="41"/>
                      <a:pt x="232" y="41"/>
                      <a:pt x="232" y="41"/>
                    </a:cubicBezTo>
                    <a:cubicBezTo>
                      <a:pt x="245" y="46"/>
                      <a:pt x="245" y="46"/>
                      <a:pt x="245" y="46"/>
                    </a:cubicBezTo>
                    <a:cubicBezTo>
                      <a:pt x="245" y="46"/>
                      <a:pt x="245" y="46"/>
                      <a:pt x="245" y="46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315" y="169"/>
                      <a:pt x="315" y="169"/>
                      <a:pt x="315" y="169"/>
                    </a:cubicBezTo>
                    <a:cubicBezTo>
                      <a:pt x="316" y="172"/>
                      <a:pt x="316" y="172"/>
                      <a:pt x="316" y="172"/>
                    </a:cubicBezTo>
                    <a:cubicBezTo>
                      <a:pt x="316" y="172"/>
                      <a:pt x="316" y="172"/>
                      <a:pt x="316" y="172"/>
                    </a:cubicBezTo>
                    <a:moveTo>
                      <a:pt x="39" y="143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29" y="70"/>
                      <a:pt x="129" y="70"/>
                      <a:pt x="129" y="70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17" y="59"/>
                      <a:pt x="117" y="59"/>
                      <a:pt x="117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37" y="3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3" name="Freeform 82">
                <a:extLst>
                  <a:ext uri="{FF2B5EF4-FFF2-40B4-BE49-F238E27FC236}">
                    <a16:creationId xmlns:a16="http://schemas.microsoft.com/office/drawing/2014/main" id="{ED619DAE-0130-E822-6502-854D16C32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313" y="2997200"/>
                <a:ext cx="17463" cy="63500"/>
              </a:xfrm>
              <a:custGeom>
                <a:avLst/>
                <a:gdLst>
                  <a:gd name="T0" fmla="*/ 6 w 6"/>
                  <a:gd name="T1" fmla="*/ 21 h 21"/>
                  <a:gd name="T2" fmla="*/ 6 w 6"/>
                  <a:gd name="T3" fmla="*/ 20 h 21"/>
                  <a:gd name="T4" fmla="*/ 0 w 6"/>
                  <a:gd name="T5" fmla="*/ 3 h 21"/>
                  <a:gd name="T6" fmla="*/ 0 w 6"/>
                  <a:gd name="T7" fmla="*/ 2 h 21"/>
                  <a:gd name="T8" fmla="*/ 2 w 6"/>
                  <a:gd name="T9" fmla="*/ 0 h 21"/>
                  <a:gd name="T10" fmla="*/ 3 w 6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1">
                    <a:moveTo>
                      <a:pt x="6" y="21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4" name="Freeform 83">
                <a:extLst>
                  <a:ext uri="{FF2B5EF4-FFF2-40B4-BE49-F238E27FC236}">
                    <a16:creationId xmlns:a16="http://schemas.microsoft.com/office/drawing/2014/main" id="{8E6D9D95-501A-0714-BA6A-F11206687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3350" y="4513263"/>
                <a:ext cx="439738" cy="31750"/>
              </a:xfrm>
              <a:custGeom>
                <a:avLst/>
                <a:gdLst>
                  <a:gd name="T0" fmla="*/ 0 w 277"/>
                  <a:gd name="T1" fmla="*/ 10 h 20"/>
                  <a:gd name="T2" fmla="*/ 53 w 277"/>
                  <a:gd name="T3" fmla="*/ 8 h 20"/>
                  <a:gd name="T4" fmla="*/ 199 w 277"/>
                  <a:gd name="T5" fmla="*/ 0 h 20"/>
                  <a:gd name="T6" fmla="*/ 236 w 277"/>
                  <a:gd name="T7" fmla="*/ 8 h 20"/>
                  <a:gd name="T8" fmla="*/ 277 w 277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0">
                    <a:moveTo>
                      <a:pt x="0" y="10"/>
                    </a:moveTo>
                    <a:lnTo>
                      <a:pt x="53" y="8"/>
                    </a:lnTo>
                    <a:lnTo>
                      <a:pt x="199" y="0"/>
                    </a:lnTo>
                    <a:lnTo>
                      <a:pt x="236" y="8"/>
                    </a:lnTo>
                    <a:lnTo>
                      <a:pt x="277" y="20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5" name="Freeform 84">
                <a:extLst>
                  <a:ext uri="{FF2B5EF4-FFF2-40B4-BE49-F238E27FC236}">
                    <a16:creationId xmlns:a16="http://schemas.microsoft.com/office/drawing/2014/main" id="{88DB51B4-0332-EEA9-4EBD-556657686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6663" y="4183063"/>
                <a:ext cx="166688" cy="346075"/>
              </a:xfrm>
              <a:custGeom>
                <a:avLst/>
                <a:gdLst>
                  <a:gd name="T0" fmla="*/ 0 w 105"/>
                  <a:gd name="T1" fmla="*/ 0 h 218"/>
                  <a:gd name="T2" fmla="*/ 103 w 105"/>
                  <a:gd name="T3" fmla="*/ 216 h 218"/>
                  <a:gd name="T4" fmla="*/ 105 w 105"/>
                  <a:gd name="T5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218">
                    <a:moveTo>
                      <a:pt x="0" y="0"/>
                    </a:moveTo>
                    <a:lnTo>
                      <a:pt x="103" y="216"/>
                    </a:lnTo>
                    <a:lnTo>
                      <a:pt x="105" y="218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6" name="Freeform 85">
                <a:extLst>
                  <a:ext uri="{FF2B5EF4-FFF2-40B4-BE49-F238E27FC236}">
                    <a16:creationId xmlns:a16="http://schemas.microsoft.com/office/drawing/2014/main" id="{AB0546AC-5F72-7F5C-54DE-71331B73B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0" y="4117975"/>
                <a:ext cx="512763" cy="65088"/>
              </a:xfrm>
              <a:custGeom>
                <a:avLst/>
                <a:gdLst>
                  <a:gd name="T0" fmla="*/ 0 w 323"/>
                  <a:gd name="T1" fmla="*/ 16 h 41"/>
                  <a:gd name="T2" fmla="*/ 4 w 323"/>
                  <a:gd name="T3" fmla="*/ 17 h 41"/>
                  <a:gd name="T4" fmla="*/ 152 w 323"/>
                  <a:gd name="T5" fmla="*/ 0 h 41"/>
                  <a:gd name="T6" fmla="*/ 243 w 323"/>
                  <a:gd name="T7" fmla="*/ 21 h 41"/>
                  <a:gd name="T8" fmla="*/ 243 w 323"/>
                  <a:gd name="T9" fmla="*/ 21 h 41"/>
                  <a:gd name="T10" fmla="*/ 323 w 323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3" h="41">
                    <a:moveTo>
                      <a:pt x="0" y="16"/>
                    </a:moveTo>
                    <a:lnTo>
                      <a:pt x="4" y="17"/>
                    </a:lnTo>
                    <a:lnTo>
                      <a:pt x="152" y="0"/>
                    </a:lnTo>
                    <a:lnTo>
                      <a:pt x="243" y="21"/>
                    </a:lnTo>
                    <a:lnTo>
                      <a:pt x="243" y="21"/>
                    </a:lnTo>
                    <a:lnTo>
                      <a:pt x="323" y="41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7" name="Freeform 86">
                <a:extLst>
                  <a:ext uri="{FF2B5EF4-FFF2-40B4-BE49-F238E27FC236}">
                    <a16:creationId xmlns:a16="http://schemas.microsoft.com/office/drawing/2014/main" id="{7D1E5F65-F937-AA67-5AAA-6553E2AAF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5950" y="3898900"/>
                <a:ext cx="107950" cy="244475"/>
              </a:xfrm>
              <a:custGeom>
                <a:avLst/>
                <a:gdLst>
                  <a:gd name="T0" fmla="*/ 0 w 35"/>
                  <a:gd name="T1" fmla="*/ 0 h 79"/>
                  <a:gd name="T2" fmla="*/ 0 w 35"/>
                  <a:gd name="T3" fmla="*/ 66 h 79"/>
                  <a:gd name="T4" fmla="*/ 1 w 35"/>
                  <a:gd name="T5" fmla="*/ 66 h 79"/>
                  <a:gd name="T6" fmla="*/ 35 w 35"/>
                  <a:gd name="T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79">
                    <a:moveTo>
                      <a:pt x="0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66"/>
                      <a:pt x="0" y="66"/>
                      <a:pt x="1" y="66"/>
                    </a:cubicBezTo>
                    <a:cubicBezTo>
                      <a:pt x="35" y="79"/>
                      <a:pt x="35" y="79"/>
                      <a:pt x="35" y="79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8" name="Freeform 87">
                <a:extLst>
                  <a:ext uri="{FF2B5EF4-FFF2-40B4-BE49-F238E27FC236}">
                    <a16:creationId xmlns:a16="http://schemas.microsoft.com/office/drawing/2014/main" id="{875E4F20-F1F9-6FFA-EE4C-5FE822920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6225" y="2949575"/>
                <a:ext cx="163513" cy="127000"/>
              </a:xfrm>
              <a:custGeom>
                <a:avLst/>
                <a:gdLst>
                  <a:gd name="T0" fmla="*/ 0 w 103"/>
                  <a:gd name="T1" fmla="*/ 80 h 80"/>
                  <a:gd name="T2" fmla="*/ 89 w 103"/>
                  <a:gd name="T3" fmla="*/ 0 h 80"/>
                  <a:gd name="T4" fmla="*/ 103 w 103"/>
                  <a:gd name="T5" fmla="*/ 2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80">
                    <a:moveTo>
                      <a:pt x="0" y="80"/>
                    </a:moveTo>
                    <a:lnTo>
                      <a:pt x="89" y="0"/>
                    </a:lnTo>
                    <a:lnTo>
                      <a:pt x="103" y="22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89" name="Freeform 88">
                <a:extLst>
                  <a:ext uri="{FF2B5EF4-FFF2-40B4-BE49-F238E27FC236}">
                    <a16:creationId xmlns:a16="http://schemas.microsoft.com/office/drawing/2014/main" id="{26C62E09-473B-202E-5389-E44FA78A2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650" y="2174875"/>
                <a:ext cx="127000" cy="192088"/>
              </a:xfrm>
              <a:custGeom>
                <a:avLst/>
                <a:gdLst>
                  <a:gd name="T0" fmla="*/ 80 w 80"/>
                  <a:gd name="T1" fmla="*/ 121 h 121"/>
                  <a:gd name="T2" fmla="*/ 74 w 80"/>
                  <a:gd name="T3" fmla="*/ 99 h 121"/>
                  <a:gd name="T4" fmla="*/ 23 w 80"/>
                  <a:gd name="T5" fmla="*/ 93 h 121"/>
                  <a:gd name="T6" fmla="*/ 21 w 80"/>
                  <a:gd name="T7" fmla="*/ 91 h 121"/>
                  <a:gd name="T8" fmla="*/ 0 w 80"/>
                  <a:gd name="T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1">
                    <a:moveTo>
                      <a:pt x="80" y="121"/>
                    </a:moveTo>
                    <a:lnTo>
                      <a:pt x="74" y="99"/>
                    </a:lnTo>
                    <a:lnTo>
                      <a:pt x="23" y="93"/>
                    </a:lnTo>
                    <a:lnTo>
                      <a:pt x="21" y="91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0" name="Freeform 89">
                <a:extLst>
                  <a:ext uri="{FF2B5EF4-FFF2-40B4-BE49-F238E27FC236}">
                    <a16:creationId xmlns:a16="http://schemas.microsoft.com/office/drawing/2014/main" id="{55A5D1A6-24AA-6F5C-FD04-643BE37C66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650" y="1949450"/>
                <a:ext cx="200025" cy="225425"/>
              </a:xfrm>
              <a:custGeom>
                <a:avLst/>
                <a:gdLst>
                  <a:gd name="T0" fmla="*/ 126 w 126"/>
                  <a:gd name="T1" fmla="*/ 0 h 142"/>
                  <a:gd name="T2" fmla="*/ 93 w 126"/>
                  <a:gd name="T3" fmla="*/ 103 h 142"/>
                  <a:gd name="T4" fmla="*/ 0 w 126"/>
                  <a:gd name="T5" fmla="*/ 140 h 142"/>
                  <a:gd name="T6" fmla="*/ 0 w 126"/>
                  <a:gd name="T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42">
                    <a:moveTo>
                      <a:pt x="126" y="0"/>
                    </a:moveTo>
                    <a:lnTo>
                      <a:pt x="93" y="103"/>
                    </a:lnTo>
                    <a:lnTo>
                      <a:pt x="0" y="140"/>
                    </a:lnTo>
                    <a:lnTo>
                      <a:pt x="0" y="142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1" name="Freeform 90">
                <a:extLst>
                  <a:ext uri="{FF2B5EF4-FFF2-40B4-BE49-F238E27FC236}">
                    <a16:creationId xmlns:a16="http://schemas.microsoft.com/office/drawing/2014/main" id="{A09568D3-90D6-E3E1-8E60-1D0A829AD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388" y="1574800"/>
                <a:ext cx="395288" cy="374650"/>
              </a:xfrm>
              <a:custGeom>
                <a:avLst/>
                <a:gdLst>
                  <a:gd name="T0" fmla="*/ 0 w 128"/>
                  <a:gd name="T1" fmla="*/ 0 h 121"/>
                  <a:gd name="T2" fmla="*/ 8 w 128"/>
                  <a:gd name="T3" fmla="*/ 8 h 121"/>
                  <a:gd name="T4" fmla="*/ 9 w 128"/>
                  <a:gd name="T5" fmla="*/ 9 h 121"/>
                  <a:gd name="T6" fmla="*/ 38 w 128"/>
                  <a:gd name="T7" fmla="*/ 43 h 121"/>
                  <a:gd name="T8" fmla="*/ 38 w 128"/>
                  <a:gd name="T9" fmla="*/ 44 h 121"/>
                  <a:gd name="T10" fmla="*/ 58 w 128"/>
                  <a:gd name="T11" fmla="*/ 40 h 121"/>
                  <a:gd name="T12" fmla="*/ 61 w 128"/>
                  <a:gd name="T13" fmla="*/ 45 h 121"/>
                  <a:gd name="T14" fmla="*/ 62 w 128"/>
                  <a:gd name="T15" fmla="*/ 48 h 121"/>
                  <a:gd name="T16" fmla="*/ 58 w 128"/>
                  <a:gd name="T17" fmla="*/ 67 h 121"/>
                  <a:gd name="T18" fmla="*/ 58 w 128"/>
                  <a:gd name="T19" fmla="*/ 67 h 121"/>
                  <a:gd name="T20" fmla="*/ 62 w 128"/>
                  <a:gd name="T21" fmla="*/ 75 h 121"/>
                  <a:gd name="T22" fmla="*/ 71 w 128"/>
                  <a:gd name="T23" fmla="*/ 92 h 121"/>
                  <a:gd name="T24" fmla="*/ 71 w 128"/>
                  <a:gd name="T25" fmla="*/ 92 h 121"/>
                  <a:gd name="T26" fmla="*/ 128 w 128"/>
                  <a:gd name="T27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121">
                    <a:moveTo>
                      <a:pt x="0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128" y="121"/>
                      <a:pt x="128" y="121"/>
                      <a:pt x="128" y="121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2" name="Freeform 91">
                <a:extLst>
                  <a:ext uri="{FF2B5EF4-FFF2-40B4-BE49-F238E27FC236}">
                    <a16:creationId xmlns:a16="http://schemas.microsoft.com/office/drawing/2014/main" id="{EB9DD56F-4AE4-706E-E689-D9ADA0B8F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6338" y="4287838"/>
                <a:ext cx="406400" cy="185738"/>
              </a:xfrm>
              <a:custGeom>
                <a:avLst/>
                <a:gdLst>
                  <a:gd name="T0" fmla="*/ 132 w 132"/>
                  <a:gd name="T1" fmla="*/ 0 h 60"/>
                  <a:gd name="T2" fmla="*/ 109 w 132"/>
                  <a:gd name="T3" fmla="*/ 10 h 60"/>
                  <a:gd name="T4" fmla="*/ 94 w 132"/>
                  <a:gd name="T5" fmla="*/ 3 h 60"/>
                  <a:gd name="T6" fmla="*/ 91 w 132"/>
                  <a:gd name="T7" fmla="*/ 2 h 60"/>
                  <a:gd name="T8" fmla="*/ 88 w 132"/>
                  <a:gd name="T9" fmla="*/ 1 h 60"/>
                  <a:gd name="T10" fmla="*/ 87 w 132"/>
                  <a:gd name="T11" fmla="*/ 1 h 60"/>
                  <a:gd name="T12" fmla="*/ 84 w 132"/>
                  <a:gd name="T13" fmla="*/ 3 h 60"/>
                  <a:gd name="T14" fmla="*/ 58 w 132"/>
                  <a:gd name="T15" fmla="*/ 23 h 60"/>
                  <a:gd name="T16" fmla="*/ 58 w 132"/>
                  <a:gd name="T17" fmla="*/ 23 h 60"/>
                  <a:gd name="T18" fmla="*/ 68 w 132"/>
                  <a:gd name="T19" fmla="*/ 51 h 60"/>
                  <a:gd name="T20" fmla="*/ 49 w 132"/>
                  <a:gd name="T21" fmla="*/ 55 h 60"/>
                  <a:gd name="T22" fmla="*/ 40 w 132"/>
                  <a:gd name="T23" fmla="*/ 52 h 60"/>
                  <a:gd name="T24" fmla="*/ 27 w 132"/>
                  <a:gd name="T25" fmla="*/ 47 h 60"/>
                  <a:gd name="T26" fmla="*/ 26 w 132"/>
                  <a:gd name="T27" fmla="*/ 47 h 60"/>
                  <a:gd name="T28" fmla="*/ 21 w 132"/>
                  <a:gd name="T29" fmla="*/ 51 h 60"/>
                  <a:gd name="T30" fmla="*/ 21 w 132"/>
                  <a:gd name="T31" fmla="*/ 52 h 60"/>
                  <a:gd name="T32" fmla="*/ 22 w 132"/>
                  <a:gd name="T33" fmla="*/ 56 h 60"/>
                  <a:gd name="T34" fmla="*/ 20 w 132"/>
                  <a:gd name="T35" fmla="*/ 56 h 60"/>
                  <a:gd name="T36" fmla="*/ 19 w 132"/>
                  <a:gd name="T37" fmla="*/ 57 h 60"/>
                  <a:gd name="T38" fmla="*/ 14 w 132"/>
                  <a:gd name="T39" fmla="*/ 50 h 60"/>
                  <a:gd name="T40" fmla="*/ 14 w 132"/>
                  <a:gd name="T41" fmla="*/ 50 h 60"/>
                  <a:gd name="T42" fmla="*/ 13 w 132"/>
                  <a:gd name="T43" fmla="*/ 50 h 60"/>
                  <a:gd name="T44" fmla="*/ 0 w 132"/>
                  <a:gd name="T4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132" y="0"/>
                    </a:moveTo>
                    <a:cubicBezTo>
                      <a:pt x="109" y="10"/>
                      <a:pt x="109" y="10"/>
                      <a:pt x="109" y="1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88" y="1"/>
                      <a:pt x="87" y="1"/>
                      <a:pt x="87" y="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3" y="50"/>
                    </a:cubicBezTo>
                    <a:cubicBezTo>
                      <a:pt x="0" y="60"/>
                      <a:pt x="0" y="60"/>
                      <a:pt x="0" y="6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3" name="Freeform 92">
                <a:extLst>
                  <a:ext uri="{FF2B5EF4-FFF2-40B4-BE49-F238E27FC236}">
                    <a16:creationId xmlns:a16="http://schemas.microsoft.com/office/drawing/2014/main" id="{C784F9CA-987B-4682-4A40-5AF4C494F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738" y="4287838"/>
                <a:ext cx="195263" cy="750888"/>
              </a:xfrm>
              <a:custGeom>
                <a:avLst/>
                <a:gdLst>
                  <a:gd name="T0" fmla="*/ 10 w 63"/>
                  <a:gd name="T1" fmla="*/ 243 h 243"/>
                  <a:gd name="T2" fmla="*/ 10 w 63"/>
                  <a:gd name="T3" fmla="*/ 242 h 243"/>
                  <a:gd name="T4" fmla="*/ 9 w 63"/>
                  <a:gd name="T5" fmla="*/ 205 h 243"/>
                  <a:gd name="T6" fmla="*/ 8 w 63"/>
                  <a:gd name="T7" fmla="*/ 195 h 243"/>
                  <a:gd name="T8" fmla="*/ 31 w 63"/>
                  <a:gd name="T9" fmla="*/ 167 h 243"/>
                  <a:gd name="T10" fmla="*/ 36 w 63"/>
                  <a:gd name="T11" fmla="*/ 165 h 243"/>
                  <a:gd name="T12" fmla="*/ 63 w 63"/>
                  <a:gd name="T13" fmla="*/ 159 h 243"/>
                  <a:gd name="T14" fmla="*/ 63 w 63"/>
                  <a:gd name="T15" fmla="*/ 158 h 243"/>
                  <a:gd name="T16" fmla="*/ 63 w 63"/>
                  <a:gd name="T17" fmla="*/ 157 h 243"/>
                  <a:gd name="T18" fmla="*/ 43 w 63"/>
                  <a:gd name="T19" fmla="*/ 153 h 243"/>
                  <a:gd name="T20" fmla="*/ 32 w 63"/>
                  <a:gd name="T21" fmla="*/ 151 h 243"/>
                  <a:gd name="T22" fmla="*/ 32 w 63"/>
                  <a:gd name="T23" fmla="*/ 146 h 243"/>
                  <a:gd name="T24" fmla="*/ 29 w 63"/>
                  <a:gd name="T25" fmla="*/ 132 h 243"/>
                  <a:gd name="T26" fmla="*/ 29 w 63"/>
                  <a:gd name="T27" fmla="*/ 132 h 243"/>
                  <a:gd name="T28" fmla="*/ 14 w 63"/>
                  <a:gd name="T29" fmla="*/ 124 h 243"/>
                  <a:gd name="T30" fmla="*/ 20 w 63"/>
                  <a:gd name="T31" fmla="*/ 91 h 243"/>
                  <a:gd name="T32" fmla="*/ 32 w 63"/>
                  <a:gd name="T33" fmla="*/ 64 h 243"/>
                  <a:gd name="T34" fmla="*/ 32 w 63"/>
                  <a:gd name="T35" fmla="*/ 64 h 243"/>
                  <a:gd name="T36" fmla="*/ 28 w 63"/>
                  <a:gd name="T37" fmla="*/ 42 h 243"/>
                  <a:gd name="T38" fmla="*/ 35 w 63"/>
                  <a:gd name="T39" fmla="*/ 33 h 243"/>
                  <a:gd name="T40" fmla="*/ 35 w 63"/>
                  <a:gd name="T41" fmla="*/ 33 h 243"/>
                  <a:gd name="T42" fmla="*/ 35 w 63"/>
                  <a:gd name="T43" fmla="*/ 29 h 243"/>
                  <a:gd name="T44" fmla="*/ 35 w 63"/>
                  <a:gd name="T45" fmla="*/ 28 h 243"/>
                  <a:gd name="T46" fmla="*/ 2 w 63"/>
                  <a:gd name="T47" fmla="*/ 7 h 243"/>
                  <a:gd name="T48" fmla="*/ 1 w 63"/>
                  <a:gd name="T49" fmla="*/ 0 h 243"/>
                  <a:gd name="T50" fmla="*/ 0 w 63"/>
                  <a:gd name="T5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3" h="243">
                    <a:moveTo>
                      <a:pt x="10" y="243"/>
                    </a:moveTo>
                    <a:cubicBezTo>
                      <a:pt x="10" y="242"/>
                      <a:pt x="10" y="242"/>
                      <a:pt x="10" y="242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8" y="195"/>
                      <a:pt x="8" y="195"/>
                      <a:pt x="8" y="195"/>
                    </a:cubicBezTo>
                    <a:cubicBezTo>
                      <a:pt x="31" y="167"/>
                      <a:pt x="31" y="167"/>
                      <a:pt x="31" y="167"/>
                    </a:cubicBezTo>
                    <a:cubicBezTo>
                      <a:pt x="36" y="165"/>
                      <a:pt x="36" y="165"/>
                      <a:pt x="36" y="165"/>
                    </a:cubicBezTo>
                    <a:cubicBezTo>
                      <a:pt x="63" y="159"/>
                      <a:pt x="63" y="159"/>
                      <a:pt x="63" y="159"/>
                    </a:cubicBezTo>
                    <a:cubicBezTo>
                      <a:pt x="63" y="158"/>
                      <a:pt x="63" y="158"/>
                      <a:pt x="63" y="158"/>
                    </a:cubicBezTo>
                    <a:cubicBezTo>
                      <a:pt x="63" y="158"/>
                      <a:pt x="63" y="157"/>
                      <a:pt x="63" y="157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32" y="151"/>
                      <a:pt x="32" y="151"/>
                      <a:pt x="32" y="151"/>
                    </a:cubicBezTo>
                    <a:cubicBezTo>
                      <a:pt x="32" y="146"/>
                      <a:pt x="32" y="146"/>
                      <a:pt x="32" y="146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29" y="132"/>
                      <a:pt x="29" y="132"/>
                      <a:pt x="29" y="132"/>
                    </a:cubicBezTo>
                    <a:cubicBezTo>
                      <a:pt x="14" y="124"/>
                      <a:pt x="14" y="124"/>
                      <a:pt x="14" y="124"/>
                    </a:cubicBezTo>
                    <a:cubicBezTo>
                      <a:pt x="20" y="91"/>
                      <a:pt x="20" y="91"/>
                      <a:pt x="20" y="91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4" name="Freeform 93">
                <a:extLst>
                  <a:ext uri="{FF2B5EF4-FFF2-40B4-BE49-F238E27FC236}">
                    <a16:creationId xmlns:a16="http://schemas.microsoft.com/office/drawing/2014/main" id="{FF0A7619-A9B3-002D-F3AD-8D786BE31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625" y="5038725"/>
                <a:ext cx="49213" cy="166688"/>
              </a:xfrm>
              <a:custGeom>
                <a:avLst/>
                <a:gdLst>
                  <a:gd name="T0" fmla="*/ 0 w 16"/>
                  <a:gd name="T1" fmla="*/ 54 h 54"/>
                  <a:gd name="T2" fmla="*/ 16 w 16"/>
                  <a:gd name="T3" fmla="*/ 31 h 54"/>
                  <a:gd name="T4" fmla="*/ 16 w 16"/>
                  <a:gd name="T5" fmla="*/ 31 h 54"/>
                  <a:gd name="T6" fmla="*/ 16 w 16"/>
                  <a:gd name="T7" fmla="*/ 24 h 54"/>
                  <a:gd name="T8" fmla="*/ 14 w 1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54">
                    <a:moveTo>
                      <a:pt x="0" y="54"/>
                    </a:move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5" name="Freeform 94">
                <a:extLst>
                  <a:ext uri="{FF2B5EF4-FFF2-40B4-BE49-F238E27FC236}">
                    <a16:creationId xmlns:a16="http://schemas.microsoft.com/office/drawing/2014/main" id="{900A3DC6-5195-93AB-F59A-3DBA9FA81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6538" y="5205413"/>
                <a:ext cx="65088" cy="49213"/>
              </a:xfrm>
              <a:custGeom>
                <a:avLst/>
                <a:gdLst>
                  <a:gd name="T0" fmla="*/ 0 w 21"/>
                  <a:gd name="T1" fmla="*/ 16 h 16"/>
                  <a:gd name="T2" fmla="*/ 0 w 21"/>
                  <a:gd name="T3" fmla="*/ 15 h 16"/>
                  <a:gd name="T4" fmla="*/ 20 w 21"/>
                  <a:gd name="T5" fmla="*/ 1 h 16"/>
                  <a:gd name="T6" fmla="*/ 21 w 21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6">
                    <a:moveTo>
                      <a:pt x="0" y="16"/>
                    </a:moveTo>
                    <a:cubicBezTo>
                      <a:pt x="0" y="16"/>
                      <a:pt x="0" y="16"/>
                      <a:pt x="0" y="15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6" name="Freeform 95">
                <a:extLst>
                  <a:ext uri="{FF2B5EF4-FFF2-40B4-BE49-F238E27FC236}">
                    <a16:creationId xmlns:a16="http://schemas.microsoft.com/office/drawing/2014/main" id="{DFBA3806-6ABD-6D8B-6915-9728C3047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613" y="3546475"/>
                <a:ext cx="101600" cy="107950"/>
              </a:xfrm>
              <a:custGeom>
                <a:avLst/>
                <a:gdLst>
                  <a:gd name="T0" fmla="*/ 0 w 64"/>
                  <a:gd name="T1" fmla="*/ 68 h 68"/>
                  <a:gd name="T2" fmla="*/ 39 w 64"/>
                  <a:gd name="T3" fmla="*/ 27 h 68"/>
                  <a:gd name="T4" fmla="*/ 64 w 64"/>
                  <a:gd name="T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68">
                    <a:moveTo>
                      <a:pt x="0" y="68"/>
                    </a:moveTo>
                    <a:lnTo>
                      <a:pt x="39" y="27"/>
                    </a:lnTo>
                    <a:lnTo>
                      <a:pt x="64" y="0"/>
                    </a:lnTo>
                  </a:path>
                </a:pathLst>
              </a:custGeom>
              <a:noFill/>
              <a:ln w="17463" cap="flat">
                <a:solidFill>
                  <a:srgbClr val="9E7E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7" name="Freeform 96">
                <a:extLst>
                  <a:ext uri="{FF2B5EF4-FFF2-40B4-BE49-F238E27FC236}">
                    <a16:creationId xmlns:a16="http://schemas.microsoft.com/office/drawing/2014/main" id="{BB0AB3BC-B126-00F0-AD63-4200049A6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3250" y="9525"/>
                <a:ext cx="2381250" cy="519113"/>
              </a:xfrm>
              <a:custGeom>
                <a:avLst/>
                <a:gdLst>
                  <a:gd name="T0" fmla="*/ 24 w 771"/>
                  <a:gd name="T1" fmla="*/ 1 h 168"/>
                  <a:gd name="T2" fmla="*/ 27 w 771"/>
                  <a:gd name="T3" fmla="*/ 25 h 168"/>
                  <a:gd name="T4" fmla="*/ 1 w 771"/>
                  <a:gd name="T5" fmla="*/ 60 h 168"/>
                  <a:gd name="T6" fmla="*/ 26 w 771"/>
                  <a:gd name="T7" fmla="*/ 55 h 168"/>
                  <a:gd name="T8" fmla="*/ 51 w 771"/>
                  <a:gd name="T9" fmla="*/ 64 h 168"/>
                  <a:gd name="T10" fmla="*/ 53 w 771"/>
                  <a:gd name="T11" fmla="*/ 69 h 168"/>
                  <a:gd name="T12" fmla="*/ 51 w 771"/>
                  <a:gd name="T13" fmla="*/ 103 h 168"/>
                  <a:gd name="T14" fmla="*/ 63 w 771"/>
                  <a:gd name="T15" fmla="*/ 115 h 168"/>
                  <a:gd name="T16" fmla="*/ 78 w 771"/>
                  <a:gd name="T17" fmla="*/ 116 h 168"/>
                  <a:gd name="T18" fmla="*/ 76 w 771"/>
                  <a:gd name="T19" fmla="*/ 106 h 168"/>
                  <a:gd name="T20" fmla="*/ 90 w 771"/>
                  <a:gd name="T21" fmla="*/ 110 h 168"/>
                  <a:gd name="T22" fmla="*/ 90 w 771"/>
                  <a:gd name="T23" fmla="*/ 118 h 168"/>
                  <a:gd name="T24" fmla="*/ 95 w 771"/>
                  <a:gd name="T25" fmla="*/ 120 h 168"/>
                  <a:gd name="T26" fmla="*/ 94 w 771"/>
                  <a:gd name="T27" fmla="*/ 133 h 168"/>
                  <a:gd name="T28" fmla="*/ 122 w 771"/>
                  <a:gd name="T29" fmla="*/ 147 h 168"/>
                  <a:gd name="T30" fmla="*/ 195 w 771"/>
                  <a:gd name="T31" fmla="*/ 137 h 168"/>
                  <a:gd name="T32" fmla="*/ 218 w 771"/>
                  <a:gd name="T33" fmla="*/ 131 h 168"/>
                  <a:gd name="T34" fmla="*/ 232 w 771"/>
                  <a:gd name="T35" fmla="*/ 167 h 168"/>
                  <a:gd name="T36" fmla="*/ 260 w 771"/>
                  <a:gd name="T37" fmla="*/ 158 h 168"/>
                  <a:gd name="T38" fmla="*/ 277 w 771"/>
                  <a:gd name="T39" fmla="*/ 168 h 168"/>
                  <a:gd name="T40" fmla="*/ 277 w 771"/>
                  <a:gd name="T41" fmla="*/ 167 h 168"/>
                  <a:gd name="T42" fmla="*/ 313 w 771"/>
                  <a:gd name="T43" fmla="*/ 138 h 168"/>
                  <a:gd name="T44" fmla="*/ 331 w 771"/>
                  <a:gd name="T45" fmla="*/ 136 h 168"/>
                  <a:gd name="T46" fmla="*/ 336 w 771"/>
                  <a:gd name="T47" fmla="*/ 124 h 168"/>
                  <a:gd name="T48" fmla="*/ 342 w 771"/>
                  <a:gd name="T49" fmla="*/ 101 h 168"/>
                  <a:gd name="T50" fmla="*/ 352 w 771"/>
                  <a:gd name="T51" fmla="*/ 75 h 168"/>
                  <a:gd name="T52" fmla="*/ 370 w 771"/>
                  <a:gd name="T53" fmla="*/ 71 h 168"/>
                  <a:gd name="T54" fmla="*/ 423 w 771"/>
                  <a:gd name="T55" fmla="*/ 49 h 168"/>
                  <a:gd name="T56" fmla="*/ 470 w 771"/>
                  <a:gd name="T57" fmla="*/ 54 h 168"/>
                  <a:gd name="T58" fmla="*/ 479 w 771"/>
                  <a:gd name="T59" fmla="*/ 55 h 168"/>
                  <a:gd name="T60" fmla="*/ 483 w 771"/>
                  <a:gd name="T61" fmla="*/ 56 h 168"/>
                  <a:gd name="T62" fmla="*/ 550 w 771"/>
                  <a:gd name="T63" fmla="*/ 53 h 168"/>
                  <a:gd name="T64" fmla="*/ 552 w 771"/>
                  <a:gd name="T65" fmla="*/ 52 h 168"/>
                  <a:gd name="T66" fmla="*/ 672 w 771"/>
                  <a:gd name="T67" fmla="*/ 36 h 168"/>
                  <a:gd name="T68" fmla="*/ 689 w 771"/>
                  <a:gd name="T69" fmla="*/ 42 h 168"/>
                  <a:gd name="T70" fmla="*/ 720 w 771"/>
                  <a:gd name="T71" fmla="*/ 29 h 168"/>
                  <a:gd name="T72" fmla="*/ 771 w 771"/>
                  <a:gd name="T73" fmla="*/ 45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1" h="168">
                    <a:moveTo>
                      <a:pt x="19" y="0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2"/>
                      <a:pt x="51" y="102"/>
                      <a:pt x="51" y="103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2" y="112"/>
                      <a:pt x="92" y="112"/>
                      <a:pt x="92" y="112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90" y="118"/>
                      <a:pt x="90" y="118"/>
                      <a:pt x="91" y="118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4" y="132"/>
                      <a:pt x="94" y="132"/>
                      <a:pt x="94" y="133"/>
                    </a:cubicBezTo>
                    <a:cubicBezTo>
                      <a:pt x="121" y="147"/>
                      <a:pt x="121" y="147"/>
                      <a:pt x="121" y="147"/>
                    </a:cubicBezTo>
                    <a:cubicBezTo>
                      <a:pt x="122" y="147"/>
                      <a:pt x="122" y="147"/>
                      <a:pt x="122" y="147"/>
                    </a:cubicBezTo>
                    <a:cubicBezTo>
                      <a:pt x="160" y="125"/>
                      <a:pt x="160" y="125"/>
                      <a:pt x="160" y="125"/>
                    </a:cubicBezTo>
                    <a:cubicBezTo>
                      <a:pt x="195" y="137"/>
                      <a:pt x="195" y="137"/>
                      <a:pt x="195" y="137"/>
                    </a:cubicBezTo>
                    <a:cubicBezTo>
                      <a:pt x="196" y="137"/>
                      <a:pt x="196" y="137"/>
                      <a:pt x="196" y="137"/>
                    </a:cubicBezTo>
                    <a:cubicBezTo>
                      <a:pt x="218" y="131"/>
                      <a:pt x="218" y="131"/>
                      <a:pt x="218" y="131"/>
                    </a:cubicBezTo>
                    <a:cubicBezTo>
                      <a:pt x="219" y="132"/>
                      <a:pt x="219" y="132"/>
                      <a:pt x="219" y="132"/>
                    </a:cubicBezTo>
                    <a:cubicBezTo>
                      <a:pt x="232" y="167"/>
                      <a:pt x="232" y="167"/>
                      <a:pt x="232" y="167"/>
                    </a:cubicBezTo>
                    <a:cubicBezTo>
                      <a:pt x="232" y="167"/>
                      <a:pt x="232" y="167"/>
                      <a:pt x="232" y="167"/>
                    </a:cubicBezTo>
                    <a:cubicBezTo>
                      <a:pt x="260" y="158"/>
                      <a:pt x="260" y="158"/>
                      <a:pt x="260" y="158"/>
                    </a:cubicBezTo>
                    <a:cubicBezTo>
                      <a:pt x="261" y="159"/>
                      <a:pt x="261" y="159"/>
                      <a:pt x="261" y="159"/>
                    </a:cubicBezTo>
                    <a:cubicBezTo>
                      <a:pt x="277" y="168"/>
                      <a:pt x="277" y="168"/>
                      <a:pt x="277" y="168"/>
                    </a:cubicBezTo>
                    <a:cubicBezTo>
                      <a:pt x="277" y="168"/>
                      <a:pt x="277" y="168"/>
                      <a:pt x="277" y="168"/>
                    </a:cubicBezTo>
                    <a:cubicBezTo>
                      <a:pt x="277" y="168"/>
                      <a:pt x="277" y="167"/>
                      <a:pt x="277" y="167"/>
                    </a:cubicBezTo>
                    <a:cubicBezTo>
                      <a:pt x="280" y="142"/>
                      <a:pt x="280" y="142"/>
                      <a:pt x="280" y="142"/>
                    </a:cubicBezTo>
                    <a:cubicBezTo>
                      <a:pt x="313" y="138"/>
                      <a:pt x="313" y="138"/>
                      <a:pt x="313" y="138"/>
                    </a:cubicBezTo>
                    <a:cubicBezTo>
                      <a:pt x="330" y="137"/>
                      <a:pt x="330" y="137"/>
                      <a:pt x="330" y="137"/>
                    </a:cubicBezTo>
                    <a:cubicBezTo>
                      <a:pt x="331" y="137"/>
                      <a:pt x="331" y="137"/>
                      <a:pt x="331" y="136"/>
                    </a:cubicBezTo>
                    <a:cubicBezTo>
                      <a:pt x="336" y="125"/>
                      <a:pt x="336" y="125"/>
                      <a:pt x="336" y="125"/>
                    </a:cubicBezTo>
                    <a:cubicBezTo>
                      <a:pt x="336" y="125"/>
                      <a:pt x="336" y="125"/>
                      <a:pt x="336" y="124"/>
                    </a:cubicBezTo>
                    <a:cubicBezTo>
                      <a:pt x="324" y="103"/>
                      <a:pt x="324" y="103"/>
                      <a:pt x="324" y="103"/>
                    </a:cubicBezTo>
                    <a:cubicBezTo>
                      <a:pt x="342" y="101"/>
                      <a:pt x="342" y="101"/>
                      <a:pt x="342" y="101"/>
                    </a:cubicBezTo>
                    <a:cubicBezTo>
                      <a:pt x="342" y="101"/>
                      <a:pt x="342" y="101"/>
                      <a:pt x="342" y="101"/>
                    </a:cubicBezTo>
                    <a:cubicBezTo>
                      <a:pt x="352" y="75"/>
                      <a:pt x="352" y="75"/>
                      <a:pt x="352" y="75"/>
                    </a:cubicBezTo>
                    <a:cubicBezTo>
                      <a:pt x="370" y="71"/>
                      <a:pt x="370" y="71"/>
                      <a:pt x="370" y="71"/>
                    </a:cubicBezTo>
                    <a:cubicBezTo>
                      <a:pt x="370" y="71"/>
                      <a:pt x="370" y="71"/>
                      <a:pt x="370" y="71"/>
                    </a:cubicBezTo>
                    <a:cubicBezTo>
                      <a:pt x="381" y="45"/>
                      <a:pt x="381" y="45"/>
                      <a:pt x="381" y="45"/>
                    </a:cubicBezTo>
                    <a:cubicBezTo>
                      <a:pt x="423" y="49"/>
                      <a:pt x="423" y="49"/>
                      <a:pt x="423" y="49"/>
                    </a:cubicBezTo>
                    <a:cubicBezTo>
                      <a:pt x="459" y="53"/>
                      <a:pt x="459" y="53"/>
                      <a:pt x="459" y="53"/>
                    </a:cubicBezTo>
                    <a:cubicBezTo>
                      <a:pt x="470" y="54"/>
                      <a:pt x="470" y="54"/>
                      <a:pt x="470" y="54"/>
                    </a:cubicBezTo>
                    <a:cubicBezTo>
                      <a:pt x="478" y="55"/>
                      <a:pt x="478" y="55"/>
                      <a:pt x="478" y="55"/>
                    </a:cubicBezTo>
                    <a:cubicBezTo>
                      <a:pt x="479" y="55"/>
                      <a:pt x="479" y="55"/>
                      <a:pt x="479" y="55"/>
                    </a:cubicBezTo>
                    <a:cubicBezTo>
                      <a:pt x="483" y="56"/>
                      <a:pt x="483" y="56"/>
                      <a:pt x="483" y="56"/>
                    </a:cubicBezTo>
                    <a:cubicBezTo>
                      <a:pt x="483" y="56"/>
                      <a:pt x="483" y="56"/>
                      <a:pt x="483" y="56"/>
                    </a:cubicBezTo>
                    <a:cubicBezTo>
                      <a:pt x="521" y="43"/>
                      <a:pt x="521" y="43"/>
                      <a:pt x="521" y="43"/>
                    </a:cubicBezTo>
                    <a:cubicBezTo>
                      <a:pt x="550" y="53"/>
                      <a:pt x="550" y="53"/>
                      <a:pt x="550" y="53"/>
                    </a:cubicBezTo>
                    <a:cubicBezTo>
                      <a:pt x="551" y="52"/>
                      <a:pt x="551" y="52"/>
                      <a:pt x="551" y="52"/>
                    </a:cubicBezTo>
                    <a:cubicBezTo>
                      <a:pt x="551" y="52"/>
                      <a:pt x="552" y="52"/>
                      <a:pt x="552" y="52"/>
                    </a:cubicBezTo>
                    <a:cubicBezTo>
                      <a:pt x="562" y="50"/>
                      <a:pt x="562" y="50"/>
                      <a:pt x="562" y="50"/>
                    </a:cubicBezTo>
                    <a:cubicBezTo>
                      <a:pt x="672" y="36"/>
                      <a:pt x="672" y="36"/>
                      <a:pt x="672" y="36"/>
                    </a:cubicBezTo>
                    <a:cubicBezTo>
                      <a:pt x="672" y="36"/>
                      <a:pt x="672" y="36"/>
                      <a:pt x="672" y="36"/>
                    </a:cubicBezTo>
                    <a:cubicBezTo>
                      <a:pt x="689" y="42"/>
                      <a:pt x="689" y="42"/>
                      <a:pt x="689" y="42"/>
                    </a:cubicBezTo>
                    <a:cubicBezTo>
                      <a:pt x="720" y="29"/>
                      <a:pt x="720" y="29"/>
                      <a:pt x="720" y="29"/>
                    </a:cubicBezTo>
                    <a:cubicBezTo>
                      <a:pt x="720" y="29"/>
                      <a:pt x="720" y="29"/>
                      <a:pt x="720" y="29"/>
                    </a:cubicBezTo>
                    <a:cubicBezTo>
                      <a:pt x="771" y="45"/>
                      <a:pt x="771" y="45"/>
                      <a:pt x="771" y="45"/>
                    </a:cubicBezTo>
                    <a:cubicBezTo>
                      <a:pt x="771" y="45"/>
                      <a:pt x="771" y="45"/>
                      <a:pt x="771" y="45"/>
                    </a:cubicBezTo>
                    <a:cubicBezTo>
                      <a:pt x="771" y="45"/>
                      <a:pt x="771" y="46"/>
                      <a:pt x="771" y="46"/>
                    </a:cubicBezTo>
                  </a:path>
                </a:pathLst>
              </a:custGeom>
              <a:noFill/>
              <a:ln w="23813" cap="flat">
                <a:solidFill>
                  <a:srgbClr val="B1B3B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8" name="Freeform 97">
                <a:extLst>
                  <a:ext uri="{FF2B5EF4-FFF2-40B4-BE49-F238E27FC236}">
                    <a16:creationId xmlns:a16="http://schemas.microsoft.com/office/drawing/2014/main" id="{7985BA26-9C67-4C5D-3AAA-564697939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9575" y="4430713"/>
                <a:ext cx="4098925" cy="2133600"/>
              </a:xfrm>
              <a:custGeom>
                <a:avLst/>
                <a:gdLst>
                  <a:gd name="T0" fmla="*/ 1284 w 1327"/>
                  <a:gd name="T1" fmla="*/ 691 h 691"/>
                  <a:gd name="T2" fmla="*/ 1234 w 1327"/>
                  <a:gd name="T3" fmla="*/ 654 h 691"/>
                  <a:gd name="T4" fmla="*/ 1184 w 1327"/>
                  <a:gd name="T5" fmla="*/ 637 h 691"/>
                  <a:gd name="T6" fmla="*/ 1142 w 1327"/>
                  <a:gd name="T7" fmla="*/ 656 h 691"/>
                  <a:gd name="T8" fmla="*/ 1131 w 1327"/>
                  <a:gd name="T9" fmla="*/ 653 h 691"/>
                  <a:gd name="T10" fmla="*/ 1103 w 1327"/>
                  <a:gd name="T11" fmla="*/ 633 h 691"/>
                  <a:gd name="T12" fmla="*/ 1062 w 1327"/>
                  <a:gd name="T13" fmla="*/ 580 h 691"/>
                  <a:gd name="T14" fmla="*/ 1014 w 1327"/>
                  <a:gd name="T15" fmla="*/ 523 h 691"/>
                  <a:gd name="T16" fmla="*/ 988 w 1327"/>
                  <a:gd name="T17" fmla="*/ 509 h 691"/>
                  <a:gd name="T18" fmla="*/ 970 w 1327"/>
                  <a:gd name="T19" fmla="*/ 475 h 691"/>
                  <a:gd name="T20" fmla="*/ 963 w 1327"/>
                  <a:gd name="T21" fmla="*/ 432 h 691"/>
                  <a:gd name="T22" fmla="*/ 949 w 1327"/>
                  <a:gd name="T23" fmla="*/ 409 h 691"/>
                  <a:gd name="T24" fmla="*/ 884 w 1327"/>
                  <a:gd name="T25" fmla="*/ 379 h 691"/>
                  <a:gd name="T26" fmla="*/ 838 w 1327"/>
                  <a:gd name="T27" fmla="*/ 388 h 691"/>
                  <a:gd name="T28" fmla="*/ 796 w 1327"/>
                  <a:gd name="T29" fmla="*/ 389 h 691"/>
                  <a:gd name="T30" fmla="*/ 768 w 1327"/>
                  <a:gd name="T31" fmla="*/ 395 h 691"/>
                  <a:gd name="T32" fmla="*/ 617 w 1327"/>
                  <a:gd name="T33" fmla="*/ 366 h 691"/>
                  <a:gd name="T34" fmla="*/ 613 w 1327"/>
                  <a:gd name="T35" fmla="*/ 369 h 691"/>
                  <a:gd name="T36" fmla="*/ 560 w 1327"/>
                  <a:gd name="T37" fmla="*/ 459 h 691"/>
                  <a:gd name="T38" fmla="*/ 531 w 1327"/>
                  <a:gd name="T39" fmla="*/ 578 h 691"/>
                  <a:gd name="T40" fmla="*/ 511 w 1327"/>
                  <a:gd name="T41" fmla="*/ 616 h 691"/>
                  <a:gd name="T42" fmla="*/ 490 w 1327"/>
                  <a:gd name="T43" fmla="*/ 601 h 691"/>
                  <a:gd name="T44" fmla="*/ 493 w 1327"/>
                  <a:gd name="T45" fmla="*/ 625 h 691"/>
                  <a:gd name="T46" fmla="*/ 398 w 1327"/>
                  <a:gd name="T47" fmla="*/ 671 h 691"/>
                  <a:gd name="T48" fmla="*/ 364 w 1327"/>
                  <a:gd name="T49" fmla="*/ 643 h 691"/>
                  <a:gd name="T50" fmla="*/ 273 w 1327"/>
                  <a:gd name="T51" fmla="*/ 597 h 691"/>
                  <a:gd name="T52" fmla="*/ 268 w 1327"/>
                  <a:gd name="T53" fmla="*/ 535 h 691"/>
                  <a:gd name="T54" fmla="*/ 283 w 1327"/>
                  <a:gd name="T55" fmla="*/ 465 h 691"/>
                  <a:gd name="T56" fmla="*/ 295 w 1327"/>
                  <a:gd name="T57" fmla="*/ 433 h 691"/>
                  <a:gd name="T58" fmla="*/ 285 w 1327"/>
                  <a:gd name="T59" fmla="*/ 424 h 691"/>
                  <a:gd name="T60" fmla="*/ 264 w 1327"/>
                  <a:gd name="T61" fmla="*/ 419 h 691"/>
                  <a:gd name="T62" fmla="*/ 269 w 1327"/>
                  <a:gd name="T63" fmla="*/ 286 h 691"/>
                  <a:gd name="T64" fmla="*/ 355 w 1327"/>
                  <a:gd name="T65" fmla="*/ 267 h 691"/>
                  <a:gd name="T66" fmla="*/ 340 w 1327"/>
                  <a:gd name="T67" fmla="*/ 254 h 691"/>
                  <a:gd name="T68" fmla="*/ 346 w 1327"/>
                  <a:gd name="T69" fmla="*/ 215 h 691"/>
                  <a:gd name="T70" fmla="*/ 341 w 1327"/>
                  <a:gd name="T71" fmla="*/ 182 h 691"/>
                  <a:gd name="T72" fmla="*/ 296 w 1327"/>
                  <a:gd name="T73" fmla="*/ 169 h 691"/>
                  <a:gd name="T74" fmla="*/ 280 w 1327"/>
                  <a:gd name="T75" fmla="*/ 124 h 691"/>
                  <a:gd name="T76" fmla="*/ 291 w 1327"/>
                  <a:gd name="T77" fmla="*/ 106 h 691"/>
                  <a:gd name="T78" fmla="*/ 296 w 1327"/>
                  <a:gd name="T79" fmla="*/ 96 h 691"/>
                  <a:gd name="T80" fmla="*/ 280 w 1327"/>
                  <a:gd name="T81" fmla="*/ 83 h 691"/>
                  <a:gd name="T82" fmla="*/ 267 w 1327"/>
                  <a:gd name="T83" fmla="*/ 39 h 691"/>
                  <a:gd name="T84" fmla="*/ 237 w 1327"/>
                  <a:gd name="T85" fmla="*/ 46 h 691"/>
                  <a:gd name="T86" fmla="*/ 248 w 1327"/>
                  <a:gd name="T87" fmla="*/ 23 h 691"/>
                  <a:gd name="T88" fmla="*/ 243 w 1327"/>
                  <a:gd name="T89" fmla="*/ 1 h 691"/>
                  <a:gd name="T90" fmla="*/ 225 w 1327"/>
                  <a:gd name="T91" fmla="*/ 12 h 691"/>
                  <a:gd name="T92" fmla="*/ 150 w 1327"/>
                  <a:gd name="T93" fmla="*/ 28 h 691"/>
                  <a:gd name="T94" fmla="*/ 88 w 1327"/>
                  <a:gd name="T95" fmla="*/ 38 h 691"/>
                  <a:gd name="T96" fmla="*/ 76 w 1327"/>
                  <a:gd name="T97" fmla="*/ 24 h 691"/>
                  <a:gd name="T98" fmla="*/ 62 w 1327"/>
                  <a:gd name="T99" fmla="*/ 38 h 691"/>
                  <a:gd name="T100" fmla="*/ 48 w 1327"/>
                  <a:gd name="T101" fmla="*/ 38 h 691"/>
                  <a:gd name="T102" fmla="*/ 22 w 1327"/>
                  <a:gd name="T103" fmla="*/ 45 h 691"/>
                  <a:gd name="T104" fmla="*/ 0 w 1327"/>
                  <a:gd name="T105" fmla="*/ 59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7" h="691">
                    <a:moveTo>
                      <a:pt x="1327" y="677"/>
                    </a:moveTo>
                    <a:cubicBezTo>
                      <a:pt x="1284" y="691"/>
                      <a:pt x="1284" y="691"/>
                      <a:pt x="1284" y="691"/>
                    </a:cubicBezTo>
                    <a:cubicBezTo>
                      <a:pt x="1284" y="691"/>
                      <a:pt x="1284" y="691"/>
                      <a:pt x="1284" y="691"/>
                    </a:cubicBezTo>
                    <a:cubicBezTo>
                      <a:pt x="1284" y="691"/>
                      <a:pt x="1284" y="691"/>
                      <a:pt x="1283" y="690"/>
                    </a:cubicBezTo>
                    <a:cubicBezTo>
                      <a:pt x="1256" y="661"/>
                      <a:pt x="1256" y="661"/>
                      <a:pt x="1256" y="661"/>
                    </a:cubicBezTo>
                    <a:cubicBezTo>
                      <a:pt x="1234" y="654"/>
                      <a:pt x="1234" y="654"/>
                      <a:pt x="1234" y="654"/>
                    </a:cubicBezTo>
                    <a:cubicBezTo>
                      <a:pt x="1231" y="652"/>
                      <a:pt x="1231" y="652"/>
                      <a:pt x="1231" y="652"/>
                    </a:cubicBezTo>
                    <a:cubicBezTo>
                      <a:pt x="1207" y="645"/>
                      <a:pt x="1207" y="645"/>
                      <a:pt x="1207" y="645"/>
                    </a:cubicBezTo>
                    <a:cubicBezTo>
                      <a:pt x="1184" y="637"/>
                      <a:pt x="1184" y="637"/>
                      <a:pt x="1184" y="637"/>
                    </a:cubicBezTo>
                    <a:cubicBezTo>
                      <a:pt x="1161" y="631"/>
                      <a:pt x="1161" y="631"/>
                      <a:pt x="1161" y="631"/>
                    </a:cubicBezTo>
                    <a:cubicBezTo>
                      <a:pt x="1147" y="650"/>
                      <a:pt x="1147" y="650"/>
                      <a:pt x="1147" y="650"/>
                    </a:cubicBezTo>
                    <a:cubicBezTo>
                      <a:pt x="1142" y="656"/>
                      <a:pt x="1142" y="656"/>
                      <a:pt x="1142" y="656"/>
                    </a:cubicBezTo>
                    <a:cubicBezTo>
                      <a:pt x="1142" y="656"/>
                      <a:pt x="1142" y="656"/>
                      <a:pt x="1142" y="656"/>
                    </a:cubicBezTo>
                    <a:cubicBezTo>
                      <a:pt x="1131" y="653"/>
                      <a:pt x="1131" y="653"/>
                      <a:pt x="1131" y="653"/>
                    </a:cubicBezTo>
                    <a:cubicBezTo>
                      <a:pt x="1131" y="653"/>
                      <a:pt x="1131" y="653"/>
                      <a:pt x="1131" y="653"/>
                    </a:cubicBezTo>
                    <a:cubicBezTo>
                      <a:pt x="1126" y="629"/>
                      <a:pt x="1126" y="629"/>
                      <a:pt x="1126" y="629"/>
                    </a:cubicBezTo>
                    <a:cubicBezTo>
                      <a:pt x="1124" y="629"/>
                      <a:pt x="1124" y="629"/>
                      <a:pt x="1124" y="629"/>
                    </a:cubicBezTo>
                    <a:cubicBezTo>
                      <a:pt x="1103" y="633"/>
                      <a:pt x="1103" y="633"/>
                      <a:pt x="1103" y="633"/>
                    </a:cubicBezTo>
                    <a:cubicBezTo>
                      <a:pt x="1087" y="635"/>
                      <a:pt x="1087" y="635"/>
                      <a:pt x="1087" y="635"/>
                    </a:cubicBezTo>
                    <a:cubicBezTo>
                      <a:pt x="1086" y="635"/>
                      <a:pt x="1086" y="635"/>
                      <a:pt x="1086" y="634"/>
                    </a:cubicBezTo>
                    <a:cubicBezTo>
                      <a:pt x="1062" y="580"/>
                      <a:pt x="1062" y="580"/>
                      <a:pt x="1062" y="580"/>
                    </a:cubicBezTo>
                    <a:cubicBezTo>
                      <a:pt x="1047" y="561"/>
                      <a:pt x="1047" y="561"/>
                      <a:pt x="1047" y="561"/>
                    </a:cubicBezTo>
                    <a:cubicBezTo>
                      <a:pt x="1017" y="524"/>
                      <a:pt x="1017" y="524"/>
                      <a:pt x="1017" y="524"/>
                    </a:cubicBezTo>
                    <a:cubicBezTo>
                      <a:pt x="1014" y="523"/>
                      <a:pt x="1014" y="523"/>
                      <a:pt x="1014" y="523"/>
                    </a:cubicBezTo>
                    <a:cubicBezTo>
                      <a:pt x="1007" y="519"/>
                      <a:pt x="1007" y="519"/>
                      <a:pt x="1007" y="519"/>
                    </a:cubicBezTo>
                    <a:cubicBezTo>
                      <a:pt x="996" y="513"/>
                      <a:pt x="996" y="513"/>
                      <a:pt x="996" y="513"/>
                    </a:cubicBezTo>
                    <a:cubicBezTo>
                      <a:pt x="988" y="509"/>
                      <a:pt x="988" y="509"/>
                      <a:pt x="988" y="509"/>
                    </a:cubicBezTo>
                    <a:cubicBezTo>
                      <a:pt x="988" y="509"/>
                      <a:pt x="988" y="509"/>
                      <a:pt x="988" y="508"/>
                    </a:cubicBezTo>
                    <a:cubicBezTo>
                      <a:pt x="984" y="482"/>
                      <a:pt x="984" y="482"/>
                      <a:pt x="984" y="482"/>
                    </a:cubicBezTo>
                    <a:cubicBezTo>
                      <a:pt x="970" y="475"/>
                      <a:pt x="970" y="475"/>
                      <a:pt x="970" y="475"/>
                    </a:cubicBezTo>
                    <a:cubicBezTo>
                      <a:pt x="970" y="475"/>
                      <a:pt x="970" y="475"/>
                      <a:pt x="970" y="474"/>
                    </a:cubicBezTo>
                    <a:cubicBezTo>
                      <a:pt x="969" y="468"/>
                      <a:pt x="969" y="468"/>
                      <a:pt x="969" y="468"/>
                    </a:cubicBezTo>
                    <a:cubicBezTo>
                      <a:pt x="963" y="432"/>
                      <a:pt x="963" y="432"/>
                      <a:pt x="963" y="432"/>
                    </a:cubicBezTo>
                    <a:cubicBezTo>
                      <a:pt x="961" y="421"/>
                      <a:pt x="961" y="421"/>
                      <a:pt x="961" y="421"/>
                    </a:cubicBezTo>
                    <a:cubicBezTo>
                      <a:pt x="949" y="409"/>
                      <a:pt x="949" y="409"/>
                      <a:pt x="949" y="409"/>
                    </a:cubicBezTo>
                    <a:cubicBezTo>
                      <a:pt x="949" y="409"/>
                      <a:pt x="949" y="409"/>
                      <a:pt x="949" y="409"/>
                    </a:cubicBezTo>
                    <a:cubicBezTo>
                      <a:pt x="949" y="408"/>
                      <a:pt x="949" y="408"/>
                      <a:pt x="949" y="408"/>
                    </a:cubicBezTo>
                    <a:cubicBezTo>
                      <a:pt x="946" y="407"/>
                      <a:pt x="946" y="407"/>
                      <a:pt x="946" y="407"/>
                    </a:cubicBezTo>
                    <a:cubicBezTo>
                      <a:pt x="884" y="379"/>
                      <a:pt x="884" y="379"/>
                      <a:pt x="884" y="379"/>
                    </a:cubicBezTo>
                    <a:cubicBezTo>
                      <a:pt x="884" y="379"/>
                      <a:pt x="884" y="378"/>
                      <a:pt x="884" y="378"/>
                    </a:cubicBezTo>
                    <a:cubicBezTo>
                      <a:pt x="884" y="378"/>
                      <a:pt x="884" y="378"/>
                      <a:pt x="884" y="379"/>
                    </a:cubicBezTo>
                    <a:cubicBezTo>
                      <a:pt x="838" y="388"/>
                      <a:pt x="838" y="388"/>
                      <a:pt x="838" y="388"/>
                    </a:cubicBezTo>
                    <a:cubicBezTo>
                      <a:pt x="836" y="389"/>
                      <a:pt x="836" y="389"/>
                      <a:pt x="836" y="389"/>
                    </a:cubicBezTo>
                    <a:cubicBezTo>
                      <a:pt x="817" y="412"/>
                      <a:pt x="817" y="412"/>
                      <a:pt x="817" y="412"/>
                    </a:cubicBezTo>
                    <a:cubicBezTo>
                      <a:pt x="796" y="389"/>
                      <a:pt x="796" y="389"/>
                      <a:pt x="796" y="389"/>
                    </a:cubicBezTo>
                    <a:cubicBezTo>
                      <a:pt x="796" y="389"/>
                      <a:pt x="795" y="389"/>
                      <a:pt x="795" y="389"/>
                    </a:cubicBezTo>
                    <a:cubicBezTo>
                      <a:pt x="795" y="389"/>
                      <a:pt x="795" y="389"/>
                      <a:pt x="795" y="389"/>
                    </a:cubicBezTo>
                    <a:cubicBezTo>
                      <a:pt x="768" y="395"/>
                      <a:pt x="768" y="395"/>
                      <a:pt x="768" y="395"/>
                    </a:cubicBezTo>
                    <a:cubicBezTo>
                      <a:pt x="678" y="365"/>
                      <a:pt x="678" y="365"/>
                      <a:pt x="678" y="365"/>
                    </a:cubicBezTo>
                    <a:cubicBezTo>
                      <a:pt x="676" y="365"/>
                      <a:pt x="676" y="365"/>
                      <a:pt x="676" y="365"/>
                    </a:cubicBezTo>
                    <a:cubicBezTo>
                      <a:pt x="617" y="366"/>
                      <a:pt x="617" y="366"/>
                      <a:pt x="617" y="366"/>
                    </a:cubicBezTo>
                    <a:cubicBezTo>
                      <a:pt x="615" y="366"/>
                      <a:pt x="615" y="366"/>
                      <a:pt x="615" y="366"/>
                    </a:cubicBezTo>
                    <a:cubicBezTo>
                      <a:pt x="615" y="366"/>
                      <a:pt x="614" y="367"/>
                      <a:pt x="614" y="367"/>
                    </a:cubicBezTo>
                    <a:cubicBezTo>
                      <a:pt x="613" y="369"/>
                      <a:pt x="613" y="369"/>
                      <a:pt x="613" y="369"/>
                    </a:cubicBezTo>
                    <a:cubicBezTo>
                      <a:pt x="603" y="385"/>
                      <a:pt x="603" y="385"/>
                      <a:pt x="603" y="385"/>
                    </a:cubicBezTo>
                    <a:cubicBezTo>
                      <a:pt x="572" y="440"/>
                      <a:pt x="572" y="440"/>
                      <a:pt x="572" y="440"/>
                    </a:cubicBezTo>
                    <a:cubicBezTo>
                      <a:pt x="560" y="459"/>
                      <a:pt x="560" y="459"/>
                      <a:pt x="560" y="459"/>
                    </a:cubicBezTo>
                    <a:cubicBezTo>
                      <a:pt x="559" y="461"/>
                      <a:pt x="559" y="461"/>
                      <a:pt x="559" y="461"/>
                    </a:cubicBezTo>
                    <a:cubicBezTo>
                      <a:pt x="583" y="559"/>
                      <a:pt x="583" y="559"/>
                      <a:pt x="583" y="559"/>
                    </a:cubicBezTo>
                    <a:cubicBezTo>
                      <a:pt x="531" y="578"/>
                      <a:pt x="531" y="578"/>
                      <a:pt x="531" y="578"/>
                    </a:cubicBezTo>
                    <a:cubicBezTo>
                      <a:pt x="531" y="578"/>
                      <a:pt x="531" y="578"/>
                      <a:pt x="531" y="579"/>
                    </a:cubicBezTo>
                    <a:cubicBezTo>
                      <a:pt x="523" y="609"/>
                      <a:pt x="523" y="609"/>
                      <a:pt x="523" y="609"/>
                    </a:cubicBezTo>
                    <a:cubicBezTo>
                      <a:pt x="511" y="616"/>
                      <a:pt x="511" y="616"/>
                      <a:pt x="511" y="616"/>
                    </a:cubicBezTo>
                    <a:cubicBezTo>
                      <a:pt x="491" y="601"/>
                      <a:pt x="491" y="601"/>
                      <a:pt x="491" y="601"/>
                    </a:cubicBezTo>
                    <a:cubicBezTo>
                      <a:pt x="491" y="601"/>
                      <a:pt x="491" y="601"/>
                      <a:pt x="491" y="601"/>
                    </a:cubicBezTo>
                    <a:cubicBezTo>
                      <a:pt x="490" y="601"/>
                      <a:pt x="490" y="601"/>
                      <a:pt x="490" y="601"/>
                    </a:cubicBezTo>
                    <a:cubicBezTo>
                      <a:pt x="483" y="615"/>
                      <a:pt x="483" y="615"/>
                      <a:pt x="483" y="615"/>
                    </a:cubicBezTo>
                    <a:cubicBezTo>
                      <a:pt x="483" y="616"/>
                      <a:pt x="483" y="616"/>
                      <a:pt x="483" y="616"/>
                    </a:cubicBezTo>
                    <a:cubicBezTo>
                      <a:pt x="493" y="625"/>
                      <a:pt x="493" y="625"/>
                      <a:pt x="493" y="625"/>
                    </a:cubicBezTo>
                    <a:cubicBezTo>
                      <a:pt x="470" y="655"/>
                      <a:pt x="470" y="655"/>
                      <a:pt x="470" y="655"/>
                    </a:cubicBezTo>
                    <a:cubicBezTo>
                      <a:pt x="402" y="674"/>
                      <a:pt x="402" y="674"/>
                      <a:pt x="402" y="674"/>
                    </a:cubicBezTo>
                    <a:cubicBezTo>
                      <a:pt x="398" y="671"/>
                      <a:pt x="398" y="671"/>
                      <a:pt x="398" y="671"/>
                    </a:cubicBezTo>
                    <a:cubicBezTo>
                      <a:pt x="388" y="662"/>
                      <a:pt x="388" y="662"/>
                      <a:pt x="388" y="662"/>
                    </a:cubicBezTo>
                    <a:cubicBezTo>
                      <a:pt x="386" y="661"/>
                      <a:pt x="386" y="661"/>
                      <a:pt x="386" y="661"/>
                    </a:cubicBezTo>
                    <a:cubicBezTo>
                      <a:pt x="364" y="643"/>
                      <a:pt x="364" y="643"/>
                      <a:pt x="364" y="643"/>
                    </a:cubicBezTo>
                    <a:cubicBezTo>
                      <a:pt x="346" y="634"/>
                      <a:pt x="346" y="634"/>
                      <a:pt x="346" y="634"/>
                    </a:cubicBezTo>
                    <a:cubicBezTo>
                      <a:pt x="340" y="631"/>
                      <a:pt x="340" y="631"/>
                      <a:pt x="340" y="631"/>
                    </a:cubicBezTo>
                    <a:cubicBezTo>
                      <a:pt x="273" y="597"/>
                      <a:pt x="273" y="597"/>
                      <a:pt x="273" y="597"/>
                    </a:cubicBezTo>
                    <a:cubicBezTo>
                      <a:pt x="269" y="595"/>
                      <a:pt x="269" y="595"/>
                      <a:pt x="269" y="595"/>
                    </a:cubicBezTo>
                    <a:cubicBezTo>
                      <a:pt x="224" y="571"/>
                      <a:pt x="224" y="571"/>
                      <a:pt x="224" y="571"/>
                    </a:cubicBezTo>
                    <a:cubicBezTo>
                      <a:pt x="268" y="535"/>
                      <a:pt x="268" y="535"/>
                      <a:pt x="268" y="535"/>
                    </a:cubicBezTo>
                    <a:cubicBezTo>
                      <a:pt x="269" y="535"/>
                      <a:pt x="269" y="535"/>
                      <a:pt x="269" y="534"/>
                    </a:cubicBezTo>
                    <a:cubicBezTo>
                      <a:pt x="283" y="467"/>
                      <a:pt x="283" y="467"/>
                      <a:pt x="283" y="467"/>
                    </a:cubicBezTo>
                    <a:cubicBezTo>
                      <a:pt x="283" y="465"/>
                      <a:pt x="283" y="465"/>
                      <a:pt x="283" y="465"/>
                    </a:cubicBezTo>
                    <a:cubicBezTo>
                      <a:pt x="298" y="440"/>
                      <a:pt x="298" y="440"/>
                      <a:pt x="298" y="440"/>
                    </a:cubicBezTo>
                    <a:cubicBezTo>
                      <a:pt x="298" y="440"/>
                      <a:pt x="298" y="440"/>
                      <a:pt x="298" y="439"/>
                    </a:cubicBezTo>
                    <a:cubicBezTo>
                      <a:pt x="295" y="433"/>
                      <a:pt x="295" y="433"/>
                      <a:pt x="295" y="433"/>
                    </a:cubicBezTo>
                    <a:cubicBezTo>
                      <a:pt x="291" y="425"/>
                      <a:pt x="291" y="425"/>
                      <a:pt x="291" y="425"/>
                    </a:cubicBezTo>
                    <a:cubicBezTo>
                      <a:pt x="291" y="425"/>
                      <a:pt x="291" y="425"/>
                      <a:pt x="291" y="425"/>
                    </a:cubicBezTo>
                    <a:cubicBezTo>
                      <a:pt x="285" y="424"/>
                      <a:pt x="285" y="424"/>
                      <a:pt x="285" y="424"/>
                    </a:cubicBezTo>
                    <a:cubicBezTo>
                      <a:pt x="269" y="423"/>
                      <a:pt x="269" y="423"/>
                      <a:pt x="269" y="423"/>
                    </a:cubicBezTo>
                    <a:cubicBezTo>
                      <a:pt x="267" y="423"/>
                      <a:pt x="267" y="423"/>
                      <a:pt x="267" y="423"/>
                    </a:cubicBezTo>
                    <a:cubicBezTo>
                      <a:pt x="264" y="419"/>
                      <a:pt x="264" y="419"/>
                      <a:pt x="264" y="419"/>
                    </a:cubicBezTo>
                    <a:cubicBezTo>
                      <a:pt x="198" y="314"/>
                      <a:pt x="198" y="314"/>
                      <a:pt x="198" y="314"/>
                    </a:cubicBezTo>
                    <a:cubicBezTo>
                      <a:pt x="254" y="283"/>
                      <a:pt x="254" y="283"/>
                      <a:pt x="254" y="283"/>
                    </a:cubicBezTo>
                    <a:cubicBezTo>
                      <a:pt x="269" y="286"/>
                      <a:pt x="269" y="286"/>
                      <a:pt x="269" y="286"/>
                    </a:cubicBezTo>
                    <a:cubicBezTo>
                      <a:pt x="278" y="288"/>
                      <a:pt x="278" y="288"/>
                      <a:pt x="278" y="288"/>
                    </a:cubicBezTo>
                    <a:cubicBezTo>
                      <a:pt x="278" y="288"/>
                      <a:pt x="278" y="288"/>
                      <a:pt x="278" y="288"/>
                    </a:cubicBezTo>
                    <a:cubicBezTo>
                      <a:pt x="355" y="267"/>
                      <a:pt x="355" y="267"/>
                      <a:pt x="355" y="267"/>
                    </a:cubicBezTo>
                    <a:cubicBezTo>
                      <a:pt x="353" y="267"/>
                      <a:pt x="353" y="267"/>
                      <a:pt x="353" y="267"/>
                    </a:cubicBezTo>
                    <a:cubicBezTo>
                      <a:pt x="340" y="255"/>
                      <a:pt x="340" y="255"/>
                      <a:pt x="340" y="255"/>
                    </a:cubicBezTo>
                    <a:cubicBezTo>
                      <a:pt x="340" y="255"/>
                      <a:pt x="340" y="254"/>
                      <a:pt x="340" y="254"/>
                    </a:cubicBezTo>
                    <a:cubicBezTo>
                      <a:pt x="342" y="242"/>
                      <a:pt x="342" y="242"/>
                      <a:pt x="342" y="242"/>
                    </a:cubicBezTo>
                    <a:cubicBezTo>
                      <a:pt x="344" y="226"/>
                      <a:pt x="344" y="226"/>
                      <a:pt x="344" y="226"/>
                    </a:cubicBezTo>
                    <a:cubicBezTo>
                      <a:pt x="346" y="215"/>
                      <a:pt x="346" y="215"/>
                      <a:pt x="346" y="215"/>
                    </a:cubicBezTo>
                    <a:cubicBezTo>
                      <a:pt x="332" y="203"/>
                      <a:pt x="332" y="203"/>
                      <a:pt x="332" y="203"/>
                    </a:cubicBezTo>
                    <a:cubicBezTo>
                      <a:pt x="332" y="202"/>
                      <a:pt x="332" y="202"/>
                      <a:pt x="332" y="202"/>
                    </a:cubicBezTo>
                    <a:cubicBezTo>
                      <a:pt x="341" y="182"/>
                      <a:pt x="341" y="182"/>
                      <a:pt x="341" y="182"/>
                    </a:cubicBezTo>
                    <a:cubicBezTo>
                      <a:pt x="328" y="166"/>
                      <a:pt x="328" y="166"/>
                      <a:pt x="328" y="166"/>
                    </a:cubicBezTo>
                    <a:cubicBezTo>
                      <a:pt x="296" y="169"/>
                      <a:pt x="296" y="169"/>
                      <a:pt x="296" y="169"/>
                    </a:cubicBezTo>
                    <a:cubicBezTo>
                      <a:pt x="296" y="169"/>
                      <a:pt x="296" y="169"/>
                      <a:pt x="296" y="169"/>
                    </a:cubicBezTo>
                    <a:cubicBezTo>
                      <a:pt x="280" y="156"/>
                      <a:pt x="280" y="156"/>
                      <a:pt x="280" y="156"/>
                    </a:cubicBezTo>
                    <a:cubicBezTo>
                      <a:pt x="280" y="156"/>
                      <a:pt x="280" y="156"/>
                      <a:pt x="280" y="156"/>
                    </a:cubicBezTo>
                    <a:cubicBezTo>
                      <a:pt x="280" y="124"/>
                      <a:pt x="280" y="124"/>
                      <a:pt x="280" y="124"/>
                    </a:cubicBezTo>
                    <a:cubicBezTo>
                      <a:pt x="280" y="123"/>
                      <a:pt x="280" y="123"/>
                      <a:pt x="280" y="123"/>
                    </a:cubicBezTo>
                    <a:cubicBezTo>
                      <a:pt x="302" y="112"/>
                      <a:pt x="302" y="112"/>
                      <a:pt x="302" y="112"/>
                    </a:cubicBezTo>
                    <a:cubicBezTo>
                      <a:pt x="291" y="106"/>
                      <a:pt x="291" y="106"/>
                      <a:pt x="291" y="106"/>
                    </a:cubicBezTo>
                    <a:cubicBezTo>
                      <a:pt x="291" y="106"/>
                      <a:pt x="291" y="106"/>
                      <a:pt x="291" y="106"/>
                    </a:cubicBezTo>
                    <a:cubicBezTo>
                      <a:pt x="291" y="106"/>
                      <a:pt x="291" y="106"/>
                      <a:pt x="291" y="106"/>
                    </a:cubicBezTo>
                    <a:cubicBezTo>
                      <a:pt x="296" y="96"/>
                      <a:pt x="296" y="96"/>
                      <a:pt x="296" y="96"/>
                    </a:cubicBezTo>
                    <a:cubicBezTo>
                      <a:pt x="281" y="84"/>
                      <a:pt x="281" y="84"/>
                      <a:pt x="281" y="84"/>
                    </a:cubicBezTo>
                    <a:cubicBezTo>
                      <a:pt x="280" y="83"/>
                      <a:pt x="280" y="83"/>
                      <a:pt x="280" y="83"/>
                    </a:cubicBezTo>
                    <a:cubicBezTo>
                      <a:pt x="280" y="83"/>
                      <a:pt x="280" y="83"/>
                      <a:pt x="280" y="83"/>
                    </a:cubicBezTo>
                    <a:cubicBezTo>
                      <a:pt x="278" y="58"/>
                      <a:pt x="278" y="58"/>
                      <a:pt x="278" y="58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38" y="46"/>
                      <a:pt x="238" y="46"/>
                      <a:pt x="238" y="46"/>
                    </a:cubicBezTo>
                    <a:cubicBezTo>
                      <a:pt x="238" y="47"/>
                      <a:pt x="237" y="46"/>
                      <a:pt x="237" y="46"/>
                    </a:cubicBezTo>
                    <a:cubicBezTo>
                      <a:pt x="237" y="46"/>
                      <a:pt x="237" y="46"/>
                      <a:pt x="237" y="46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35" y="29"/>
                      <a:pt x="235" y="29"/>
                      <a:pt x="235" y="29"/>
                    </a:cubicBezTo>
                    <a:cubicBezTo>
                      <a:pt x="248" y="23"/>
                      <a:pt x="248" y="23"/>
                      <a:pt x="248" y="23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3" y="1"/>
                      <a:pt x="243" y="1"/>
                      <a:pt x="242" y="1"/>
                    </a:cubicBezTo>
                    <a:cubicBezTo>
                      <a:pt x="225" y="12"/>
                      <a:pt x="225" y="12"/>
                      <a:pt x="225" y="12"/>
                    </a:cubicBez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cubicBezTo>
                      <a:pt x="188" y="1"/>
                      <a:pt x="150" y="28"/>
                      <a:pt x="150" y="28"/>
                    </a:cubicBezTo>
                    <a:cubicBezTo>
                      <a:pt x="138" y="37"/>
                      <a:pt x="138" y="37"/>
                      <a:pt x="138" y="37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4"/>
                      <a:pt x="75" y="2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7" y="38"/>
                      <a:pt x="47" y="38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0" y="59"/>
                      <a:pt x="0" y="59"/>
                      <a:pt x="0" y="59"/>
                    </a:cubicBezTo>
                  </a:path>
                </a:pathLst>
              </a:custGeom>
              <a:noFill/>
              <a:ln w="23813" cap="flat">
                <a:solidFill>
                  <a:srgbClr val="B1B3B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399" name="Freeform 98">
                <a:extLst>
                  <a:ext uri="{FF2B5EF4-FFF2-40B4-BE49-F238E27FC236}">
                    <a16:creationId xmlns:a16="http://schemas.microsoft.com/office/drawing/2014/main" id="{9277AE1F-E834-D918-24B1-B97B7667B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413" y="3744913"/>
                <a:ext cx="117475" cy="490538"/>
              </a:xfrm>
              <a:custGeom>
                <a:avLst/>
                <a:gdLst>
                  <a:gd name="T0" fmla="*/ 0 w 38"/>
                  <a:gd name="T1" fmla="*/ 0 h 159"/>
                  <a:gd name="T2" fmla="*/ 8 w 38"/>
                  <a:gd name="T3" fmla="*/ 29 h 159"/>
                  <a:gd name="T4" fmla="*/ 8 w 38"/>
                  <a:gd name="T5" fmla="*/ 29 h 159"/>
                  <a:gd name="T6" fmla="*/ 8 w 38"/>
                  <a:gd name="T7" fmla="*/ 39 h 159"/>
                  <a:gd name="T8" fmla="*/ 16 w 38"/>
                  <a:gd name="T9" fmla="*/ 40 h 159"/>
                  <a:gd name="T10" fmla="*/ 30 w 38"/>
                  <a:gd name="T11" fmla="*/ 42 h 159"/>
                  <a:gd name="T12" fmla="*/ 31 w 38"/>
                  <a:gd name="T13" fmla="*/ 42 h 159"/>
                  <a:gd name="T14" fmla="*/ 36 w 38"/>
                  <a:gd name="T15" fmla="*/ 57 h 159"/>
                  <a:gd name="T16" fmla="*/ 37 w 38"/>
                  <a:gd name="T17" fmla="*/ 61 h 159"/>
                  <a:gd name="T18" fmla="*/ 37 w 38"/>
                  <a:gd name="T19" fmla="*/ 62 h 159"/>
                  <a:gd name="T20" fmla="*/ 25 w 38"/>
                  <a:gd name="T21" fmla="*/ 99 h 159"/>
                  <a:gd name="T22" fmla="*/ 25 w 38"/>
                  <a:gd name="T23" fmla="*/ 100 h 159"/>
                  <a:gd name="T24" fmla="*/ 23 w 38"/>
                  <a:gd name="T25" fmla="*/ 101 h 159"/>
                  <a:gd name="T26" fmla="*/ 6 w 38"/>
                  <a:gd name="T27" fmla="*/ 119 h 159"/>
                  <a:gd name="T28" fmla="*/ 18 w 38"/>
                  <a:gd name="T29" fmla="*/ 155 h 159"/>
                  <a:gd name="T30" fmla="*/ 18 w 38"/>
                  <a:gd name="T31" fmla="*/ 156 h 159"/>
                  <a:gd name="T32" fmla="*/ 15 w 38"/>
                  <a:gd name="T3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59">
                    <a:moveTo>
                      <a:pt x="0" y="0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1" y="42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2"/>
                      <a:pt x="38" y="62"/>
                      <a:pt x="37" y="62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5" y="100"/>
                      <a:pt x="25" y="100"/>
                    </a:cubicBezTo>
                    <a:cubicBezTo>
                      <a:pt x="23" y="101"/>
                      <a:pt x="23" y="101"/>
                      <a:pt x="23" y="101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18" y="155"/>
                      <a:pt x="18" y="155"/>
                      <a:pt x="18" y="155"/>
                    </a:cubicBezTo>
                    <a:cubicBezTo>
                      <a:pt x="18" y="155"/>
                      <a:pt x="18" y="155"/>
                      <a:pt x="18" y="156"/>
                    </a:cubicBezTo>
                    <a:cubicBezTo>
                      <a:pt x="15" y="159"/>
                      <a:pt x="15" y="159"/>
                      <a:pt x="15" y="159"/>
                    </a:cubicBezTo>
                  </a:path>
                </a:pathLst>
              </a:custGeom>
              <a:noFill/>
              <a:ln w="23813" cap="flat">
                <a:solidFill>
                  <a:srgbClr val="B1B3B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400" name="Freeform 99">
                <a:extLst>
                  <a:ext uri="{FF2B5EF4-FFF2-40B4-BE49-F238E27FC236}">
                    <a16:creationId xmlns:a16="http://schemas.microsoft.com/office/drawing/2014/main" id="{96EECA3B-8B4B-781A-82D4-E1D77178C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8475" y="150813"/>
                <a:ext cx="2482850" cy="6370638"/>
              </a:xfrm>
              <a:custGeom>
                <a:avLst/>
                <a:gdLst>
                  <a:gd name="T0" fmla="*/ 772 w 804"/>
                  <a:gd name="T1" fmla="*/ 51 h 2062"/>
                  <a:gd name="T2" fmla="*/ 729 w 804"/>
                  <a:gd name="T3" fmla="*/ 124 h 2062"/>
                  <a:gd name="T4" fmla="*/ 717 w 804"/>
                  <a:gd name="T5" fmla="*/ 146 h 2062"/>
                  <a:gd name="T6" fmla="*/ 677 w 804"/>
                  <a:gd name="T7" fmla="*/ 219 h 2062"/>
                  <a:gd name="T8" fmla="*/ 666 w 804"/>
                  <a:gd name="T9" fmla="*/ 238 h 2062"/>
                  <a:gd name="T10" fmla="*/ 649 w 804"/>
                  <a:gd name="T11" fmla="*/ 268 h 2062"/>
                  <a:gd name="T12" fmla="*/ 619 w 804"/>
                  <a:gd name="T13" fmla="*/ 323 h 2062"/>
                  <a:gd name="T14" fmla="*/ 585 w 804"/>
                  <a:gd name="T15" fmla="*/ 398 h 2062"/>
                  <a:gd name="T16" fmla="*/ 615 w 804"/>
                  <a:gd name="T17" fmla="*/ 422 h 2062"/>
                  <a:gd name="T18" fmla="*/ 660 w 804"/>
                  <a:gd name="T19" fmla="*/ 455 h 2062"/>
                  <a:gd name="T20" fmla="*/ 712 w 804"/>
                  <a:gd name="T21" fmla="*/ 474 h 2062"/>
                  <a:gd name="T22" fmla="*/ 722 w 804"/>
                  <a:gd name="T23" fmla="*/ 477 h 2062"/>
                  <a:gd name="T24" fmla="*/ 732 w 804"/>
                  <a:gd name="T25" fmla="*/ 509 h 2062"/>
                  <a:gd name="T26" fmla="*/ 735 w 804"/>
                  <a:gd name="T27" fmla="*/ 556 h 2062"/>
                  <a:gd name="T28" fmla="*/ 740 w 804"/>
                  <a:gd name="T29" fmla="*/ 641 h 2062"/>
                  <a:gd name="T30" fmla="*/ 742 w 804"/>
                  <a:gd name="T31" fmla="*/ 688 h 2062"/>
                  <a:gd name="T32" fmla="*/ 727 w 804"/>
                  <a:gd name="T33" fmla="*/ 722 h 2062"/>
                  <a:gd name="T34" fmla="*/ 707 w 804"/>
                  <a:gd name="T35" fmla="*/ 765 h 2062"/>
                  <a:gd name="T36" fmla="*/ 678 w 804"/>
                  <a:gd name="T37" fmla="*/ 826 h 2062"/>
                  <a:gd name="T38" fmla="*/ 653 w 804"/>
                  <a:gd name="T39" fmla="*/ 817 h 2062"/>
                  <a:gd name="T40" fmla="*/ 597 w 804"/>
                  <a:gd name="T41" fmla="*/ 796 h 2062"/>
                  <a:gd name="T42" fmla="*/ 539 w 804"/>
                  <a:gd name="T43" fmla="*/ 781 h 2062"/>
                  <a:gd name="T44" fmla="*/ 462 w 804"/>
                  <a:gd name="T45" fmla="*/ 762 h 2062"/>
                  <a:gd name="T46" fmla="*/ 417 w 804"/>
                  <a:gd name="T47" fmla="*/ 760 h 2062"/>
                  <a:gd name="T48" fmla="*/ 391 w 804"/>
                  <a:gd name="T49" fmla="*/ 767 h 2062"/>
                  <a:gd name="T50" fmla="*/ 339 w 804"/>
                  <a:gd name="T51" fmla="*/ 781 h 2062"/>
                  <a:gd name="T52" fmla="*/ 257 w 804"/>
                  <a:gd name="T53" fmla="*/ 840 h 2062"/>
                  <a:gd name="T54" fmla="*/ 246 w 804"/>
                  <a:gd name="T55" fmla="*/ 859 h 2062"/>
                  <a:gd name="T56" fmla="*/ 206 w 804"/>
                  <a:gd name="T57" fmla="*/ 922 h 2062"/>
                  <a:gd name="T58" fmla="*/ 186 w 804"/>
                  <a:gd name="T59" fmla="*/ 954 h 2062"/>
                  <a:gd name="T60" fmla="*/ 159 w 804"/>
                  <a:gd name="T61" fmla="*/ 993 h 2062"/>
                  <a:gd name="T62" fmla="*/ 138 w 804"/>
                  <a:gd name="T63" fmla="*/ 1023 h 2062"/>
                  <a:gd name="T64" fmla="*/ 126 w 804"/>
                  <a:gd name="T65" fmla="*/ 1049 h 2062"/>
                  <a:gd name="T66" fmla="*/ 86 w 804"/>
                  <a:gd name="T67" fmla="*/ 1101 h 2062"/>
                  <a:gd name="T68" fmla="*/ 70 w 804"/>
                  <a:gd name="T69" fmla="*/ 1118 h 2062"/>
                  <a:gd name="T70" fmla="*/ 87 w 804"/>
                  <a:gd name="T71" fmla="*/ 1204 h 2062"/>
                  <a:gd name="T72" fmla="*/ 60 w 804"/>
                  <a:gd name="T73" fmla="*/ 1253 h 2062"/>
                  <a:gd name="T74" fmla="*/ 31 w 804"/>
                  <a:gd name="T75" fmla="*/ 1306 h 2062"/>
                  <a:gd name="T76" fmla="*/ 31 w 804"/>
                  <a:gd name="T77" fmla="*/ 1308 h 2062"/>
                  <a:gd name="T78" fmla="*/ 16 w 804"/>
                  <a:gd name="T79" fmla="*/ 1332 h 2062"/>
                  <a:gd name="T80" fmla="*/ 7 w 804"/>
                  <a:gd name="T81" fmla="*/ 1377 h 2062"/>
                  <a:gd name="T82" fmla="*/ 23 w 804"/>
                  <a:gd name="T83" fmla="*/ 1421 h 2062"/>
                  <a:gd name="T84" fmla="*/ 38 w 804"/>
                  <a:gd name="T85" fmla="*/ 1462 h 2062"/>
                  <a:gd name="T86" fmla="*/ 51 w 804"/>
                  <a:gd name="T87" fmla="*/ 1495 h 2062"/>
                  <a:gd name="T88" fmla="*/ 74 w 804"/>
                  <a:gd name="T89" fmla="*/ 1560 h 2062"/>
                  <a:gd name="T90" fmla="*/ 30 w 804"/>
                  <a:gd name="T91" fmla="*/ 1620 h 2062"/>
                  <a:gd name="T92" fmla="*/ 26 w 804"/>
                  <a:gd name="T93" fmla="*/ 1664 h 2062"/>
                  <a:gd name="T94" fmla="*/ 37 w 804"/>
                  <a:gd name="T95" fmla="*/ 1747 h 2062"/>
                  <a:gd name="T96" fmla="*/ 30 w 804"/>
                  <a:gd name="T97" fmla="*/ 1773 h 2062"/>
                  <a:gd name="T98" fmla="*/ 10 w 804"/>
                  <a:gd name="T99" fmla="*/ 1837 h 2062"/>
                  <a:gd name="T100" fmla="*/ 17 w 804"/>
                  <a:gd name="T101" fmla="*/ 1884 h 2062"/>
                  <a:gd name="T102" fmla="*/ 39 w 804"/>
                  <a:gd name="T103" fmla="*/ 1965 h 2062"/>
                  <a:gd name="T104" fmla="*/ 56 w 804"/>
                  <a:gd name="T105" fmla="*/ 2025 h 2062"/>
                  <a:gd name="T106" fmla="*/ 65 w 804"/>
                  <a:gd name="T107" fmla="*/ 2062 h 2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04" h="2062">
                    <a:moveTo>
                      <a:pt x="804" y="0"/>
                    </a:moveTo>
                    <a:cubicBezTo>
                      <a:pt x="779" y="42"/>
                      <a:pt x="779" y="42"/>
                      <a:pt x="779" y="42"/>
                    </a:cubicBezTo>
                    <a:cubicBezTo>
                      <a:pt x="772" y="51"/>
                      <a:pt x="772" y="51"/>
                      <a:pt x="772" y="51"/>
                    </a:cubicBezTo>
                    <a:cubicBezTo>
                      <a:pt x="756" y="78"/>
                      <a:pt x="756" y="78"/>
                      <a:pt x="756" y="78"/>
                    </a:cubicBezTo>
                    <a:cubicBezTo>
                      <a:pt x="741" y="103"/>
                      <a:pt x="741" y="103"/>
                      <a:pt x="741" y="103"/>
                    </a:cubicBezTo>
                    <a:cubicBezTo>
                      <a:pt x="729" y="124"/>
                      <a:pt x="729" y="124"/>
                      <a:pt x="729" y="124"/>
                    </a:cubicBezTo>
                    <a:cubicBezTo>
                      <a:pt x="724" y="133"/>
                      <a:pt x="724" y="133"/>
                      <a:pt x="724" y="133"/>
                    </a:cubicBezTo>
                    <a:cubicBezTo>
                      <a:pt x="718" y="144"/>
                      <a:pt x="718" y="144"/>
                      <a:pt x="718" y="144"/>
                    </a:cubicBezTo>
                    <a:cubicBezTo>
                      <a:pt x="717" y="146"/>
                      <a:pt x="717" y="146"/>
                      <a:pt x="717" y="146"/>
                    </a:cubicBezTo>
                    <a:cubicBezTo>
                      <a:pt x="714" y="151"/>
                      <a:pt x="714" y="151"/>
                      <a:pt x="714" y="151"/>
                    </a:cubicBezTo>
                    <a:cubicBezTo>
                      <a:pt x="704" y="169"/>
                      <a:pt x="704" y="169"/>
                      <a:pt x="704" y="169"/>
                    </a:cubicBezTo>
                    <a:cubicBezTo>
                      <a:pt x="677" y="219"/>
                      <a:pt x="677" y="219"/>
                      <a:pt x="677" y="219"/>
                    </a:cubicBezTo>
                    <a:cubicBezTo>
                      <a:pt x="676" y="220"/>
                      <a:pt x="676" y="220"/>
                      <a:pt x="676" y="220"/>
                    </a:cubicBezTo>
                    <a:cubicBezTo>
                      <a:pt x="672" y="228"/>
                      <a:pt x="672" y="228"/>
                      <a:pt x="672" y="228"/>
                    </a:cubicBezTo>
                    <a:cubicBezTo>
                      <a:pt x="666" y="238"/>
                      <a:pt x="666" y="238"/>
                      <a:pt x="666" y="238"/>
                    </a:cubicBezTo>
                    <a:cubicBezTo>
                      <a:pt x="658" y="253"/>
                      <a:pt x="658" y="253"/>
                      <a:pt x="658" y="253"/>
                    </a:cubicBezTo>
                    <a:cubicBezTo>
                      <a:pt x="651" y="264"/>
                      <a:pt x="651" y="264"/>
                      <a:pt x="651" y="264"/>
                    </a:cubicBezTo>
                    <a:cubicBezTo>
                      <a:pt x="649" y="268"/>
                      <a:pt x="649" y="268"/>
                      <a:pt x="649" y="268"/>
                    </a:cubicBezTo>
                    <a:cubicBezTo>
                      <a:pt x="639" y="287"/>
                      <a:pt x="639" y="287"/>
                      <a:pt x="639" y="287"/>
                    </a:cubicBezTo>
                    <a:cubicBezTo>
                      <a:pt x="631" y="301"/>
                      <a:pt x="631" y="301"/>
                      <a:pt x="631" y="301"/>
                    </a:cubicBezTo>
                    <a:cubicBezTo>
                      <a:pt x="619" y="323"/>
                      <a:pt x="619" y="323"/>
                      <a:pt x="619" y="323"/>
                    </a:cubicBezTo>
                    <a:cubicBezTo>
                      <a:pt x="602" y="354"/>
                      <a:pt x="602" y="354"/>
                      <a:pt x="602" y="354"/>
                    </a:cubicBezTo>
                    <a:cubicBezTo>
                      <a:pt x="594" y="373"/>
                      <a:pt x="594" y="373"/>
                      <a:pt x="594" y="373"/>
                    </a:cubicBezTo>
                    <a:cubicBezTo>
                      <a:pt x="585" y="398"/>
                      <a:pt x="585" y="398"/>
                      <a:pt x="585" y="398"/>
                    </a:cubicBezTo>
                    <a:cubicBezTo>
                      <a:pt x="585" y="398"/>
                      <a:pt x="585" y="398"/>
                      <a:pt x="585" y="399"/>
                    </a:cubicBezTo>
                    <a:cubicBezTo>
                      <a:pt x="600" y="410"/>
                      <a:pt x="600" y="410"/>
                      <a:pt x="600" y="410"/>
                    </a:cubicBezTo>
                    <a:cubicBezTo>
                      <a:pt x="615" y="422"/>
                      <a:pt x="615" y="422"/>
                      <a:pt x="615" y="422"/>
                    </a:cubicBezTo>
                    <a:cubicBezTo>
                      <a:pt x="627" y="430"/>
                      <a:pt x="627" y="430"/>
                      <a:pt x="627" y="430"/>
                    </a:cubicBezTo>
                    <a:cubicBezTo>
                      <a:pt x="644" y="443"/>
                      <a:pt x="644" y="443"/>
                      <a:pt x="644" y="443"/>
                    </a:cubicBezTo>
                    <a:cubicBezTo>
                      <a:pt x="660" y="455"/>
                      <a:pt x="660" y="455"/>
                      <a:pt x="660" y="455"/>
                    </a:cubicBezTo>
                    <a:cubicBezTo>
                      <a:pt x="660" y="455"/>
                      <a:pt x="660" y="455"/>
                      <a:pt x="660" y="455"/>
                    </a:cubicBezTo>
                    <a:cubicBezTo>
                      <a:pt x="677" y="461"/>
                      <a:pt x="677" y="461"/>
                      <a:pt x="677" y="461"/>
                    </a:cubicBezTo>
                    <a:cubicBezTo>
                      <a:pt x="712" y="474"/>
                      <a:pt x="712" y="474"/>
                      <a:pt x="712" y="474"/>
                    </a:cubicBezTo>
                    <a:cubicBezTo>
                      <a:pt x="722" y="477"/>
                      <a:pt x="722" y="477"/>
                      <a:pt x="722" y="477"/>
                    </a:cubicBezTo>
                    <a:cubicBezTo>
                      <a:pt x="722" y="477"/>
                      <a:pt x="722" y="477"/>
                      <a:pt x="722" y="477"/>
                    </a:cubicBezTo>
                    <a:cubicBezTo>
                      <a:pt x="722" y="477"/>
                      <a:pt x="722" y="477"/>
                      <a:pt x="722" y="477"/>
                    </a:cubicBezTo>
                    <a:cubicBezTo>
                      <a:pt x="730" y="489"/>
                      <a:pt x="730" y="489"/>
                      <a:pt x="730" y="489"/>
                    </a:cubicBezTo>
                    <a:cubicBezTo>
                      <a:pt x="731" y="506"/>
                      <a:pt x="731" y="506"/>
                      <a:pt x="731" y="506"/>
                    </a:cubicBezTo>
                    <a:cubicBezTo>
                      <a:pt x="732" y="509"/>
                      <a:pt x="732" y="509"/>
                      <a:pt x="732" y="509"/>
                    </a:cubicBezTo>
                    <a:cubicBezTo>
                      <a:pt x="734" y="537"/>
                      <a:pt x="734" y="537"/>
                      <a:pt x="734" y="537"/>
                    </a:cubicBezTo>
                    <a:cubicBezTo>
                      <a:pt x="735" y="551"/>
                      <a:pt x="735" y="551"/>
                      <a:pt x="735" y="551"/>
                    </a:cubicBezTo>
                    <a:cubicBezTo>
                      <a:pt x="735" y="556"/>
                      <a:pt x="735" y="556"/>
                      <a:pt x="735" y="556"/>
                    </a:cubicBezTo>
                    <a:cubicBezTo>
                      <a:pt x="737" y="599"/>
                      <a:pt x="737" y="599"/>
                      <a:pt x="737" y="599"/>
                    </a:cubicBezTo>
                    <a:cubicBezTo>
                      <a:pt x="739" y="622"/>
                      <a:pt x="739" y="622"/>
                      <a:pt x="739" y="622"/>
                    </a:cubicBezTo>
                    <a:cubicBezTo>
                      <a:pt x="740" y="641"/>
                      <a:pt x="740" y="641"/>
                      <a:pt x="740" y="641"/>
                    </a:cubicBezTo>
                    <a:cubicBezTo>
                      <a:pt x="741" y="663"/>
                      <a:pt x="741" y="663"/>
                      <a:pt x="741" y="663"/>
                    </a:cubicBezTo>
                    <a:cubicBezTo>
                      <a:pt x="741" y="666"/>
                      <a:pt x="741" y="666"/>
                      <a:pt x="741" y="666"/>
                    </a:cubicBezTo>
                    <a:cubicBezTo>
                      <a:pt x="742" y="688"/>
                      <a:pt x="742" y="688"/>
                      <a:pt x="742" y="688"/>
                    </a:cubicBezTo>
                    <a:cubicBezTo>
                      <a:pt x="740" y="692"/>
                      <a:pt x="740" y="692"/>
                      <a:pt x="740" y="692"/>
                    </a:cubicBezTo>
                    <a:cubicBezTo>
                      <a:pt x="729" y="716"/>
                      <a:pt x="729" y="716"/>
                      <a:pt x="729" y="716"/>
                    </a:cubicBezTo>
                    <a:cubicBezTo>
                      <a:pt x="727" y="722"/>
                      <a:pt x="727" y="722"/>
                      <a:pt x="727" y="722"/>
                    </a:cubicBezTo>
                    <a:cubicBezTo>
                      <a:pt x="721" y="734"/>
                      <a:pt x="721" y="734"/>
                      <a:pt x="721" y="734"/>
                    </a:cubicBezTo>
                    <a:cubicBezTo>
                      <a:pt x="713" y="753"/>
                      <a:pt x="713" y="753"/>
                      <a:pt x="713" y="753"/>
                    </a:cubicBezTo>
                    <a:cubicBezTo>
                      <a:pt x="707" y="765"/>
                      <a:pt x="707" y="765"/>
                      <a:pt x="707" y="765"/>
                    </a:cubicBezTo>
                    <a:cubicBezTo>
                      <a:pt x="693" y="796"/>
                      <a:pt x="693" y="796"/>
                      <a:pt x="693" y="796"/>
                    </a:cubicBezTo>
                    <a:cubicBezTo>
                      <a:pt x="686" y="811"/>
                      <a:pt x="686" y="811"/>
                      <a:pt x="686" y="811"/>
                    </a:cubicBezTo>
                    <a:cubicBezTo>
                      <a:pt x="678" y="826"/>
                      <a:pt x="678" y="826"/>
                      <a:pt x="678" y="826"/>
                    </a:cubicBezTo>
                    <a:cubicBezTo>
                      <a:pt x="663" y="821"/>
                      <a:pt x="663" y="821"/>
                      <a:pt x="663" y="821"/>
                    </a:cubicBezTo>
                    <a:cubicBezTo>
                      <a:pt x="662" y="820"/>
                      <a:pt x="662" y="820"/>
                      <a:pt x="662" y="820"/>
                    </a:cubicBezTo>
                    <a:cubicBezTo>
                      <a:pt x="653" y="817"/>
                      <a:pt x="653" y="817"/>
                      <a:pt x="653" y="817"/>
                    </a:cubicBezTo>
                    <a:cubicBezTo>
                      <a:pt x="638" y="812"/>
                      <a:pt x="638" y="812"/>
                      <a:pt x="638" y="812"/>
                    </a:cubicBezTo>
                    <a:cubicBezTo>
                      <a:pt x="626" y="807"/>
                      <a:pt x="626" y="807"/>
                      <a:pt x="626" y="807"/>
                    </a:cubicBezTo>
                    <a:cubicBezTo>
                      <a:pt x="597" y="796"/>
                      <a:pt x="597" y="796"/>
                      <a:pt x="597" y="796"/>
                    </a:cubicBezTo>
                    <a:cubicBezTo>
                      <a:pt x="593" y="795"/>
                      <a:pt x="593" y="795"/>
                      <a:pt x="593" y="795"/>
                    </a:cubicBezTo>
                    <a:cubicBezTo>
                      <a:pt x="579" y="792"/>
                      <a:pt x="579" y="792"/>
                      <a:pt x="579" y="792"/>
                    </a:cubicBezTo>
                    <a:cubicBezTo>
                      <a:pt x="539" y="781"/>
                      <a:pt x="539" y="781"/>
                      <a:pt x="539" y="781"/>
                    </a:cubicBezTo>
                    <a:cubicBezTo>
                      <a:pt x="510" y="774"/>
                      <a:pt x="510" y="774"/>
                      <a:pt x="510" y="774"/>
                    </a:cubicBezTo>
                    <a:cubicBezTo>
                      <a:pt x="487" y="769"/>
                      <a:pt x="487" y="769"/>
                      <a:pt x="487" y="769"/>
                    </a:cubicBezTo>
                    <a:cubicBezTo>
                      <a:pt x="462" y="762"/>
                      <a:pt x="462" y="762"/>
                      <a:pt x="462" y="762"/>
                    </a:cubicBezTo>
                    <a:cubicBezTo>
                      <a:pt x="434" y="756"/>
                      <a:pt x="434" y="756"/>
                      <a:pt x="434" y="756"/>
                    </a:cubicBezTo>
                    <a:cubicBezTo>
                      <a:pt x="433" y="756"/>
                      <a:pt x="433" y="756"/>
                      <a:pt x="433" y="756"/>
                    </a:cubicBezTo>
                    <a:cubicBezTo>
                      <a:pt x="417" y="760"/>
                      <a:pt x="417" y="760"/>
                      <a:pt x="417" y="760"/>
                    </a:cubicBezTo>
                    <a:cubicBezTo>
                      <a:pt x="411" y="762"/>
                      <a:pt x="411" y="762"/>
                      <a:pt x="411" y="762"/>
                    </a:cubicBezTo>
                    <a:cubicBezTo>
                      <a:pt x="394" y="766"/>
                      <a:pt x="394" y="766"/>
                      <a:pt x="394" y="766"/>
                    </a:cubicBezTo>
                    <a:cubicBezTo>
                      <a:pt x="391" y="767"/>
                      <a:pt x="391" y="767"/>
                      <a:pt x="391" y="767"/>
                    </a:cubicBezTo>
                    <a:cubicBezTo>
                      <a:pt x="363" y="774"/>
                      <a:pt x="363" y="774"/>
                      <a:pt x="363" y="774"/>
                    </a:cubicBezTo>
                    <a:cubicBezTo>
                      <a:pt x="339" y="781"/>
                      <a:pt x="339" y="781"/>
                      <a:pt x="339" y="781"/>
                    </a:cubicBezTo>
                    <a:cubicBezTo>
                      <a:pt x="339" y="781"/>
                      <a:pt x="339" y="781"/>
                      <a:pt x="339" y="781"/>
                    </a:cubicBezTo>
                    <a:cubicBezTo>
                      <a:pt x="308" y="803"/>
                      <a:pt x="308" y="803"/>
                      <a:pt x="308" y="803"/>
                    </a:cubicBezTo>
                    <a:cubicBezTo>
                      <a:pt x="283" y="822"/>
                      <a:pt x="283" y="822"/>
                      <a:pt x="283" y="822"/>
                    </a:cubicBezTo>
                    <a:cubicBezTo>
                      <a:pt x="257" y="840"/>
                      <a:pt x="257" y="840"/>
                      <a:pt x="257" y="840"/>
                    </a:cubicBezTo>
                    <a:cubicBezTo>
                      <a:pt x="256" y="841"/>
                      <a:pt x="256" y="841"/>
                      <a:pt x="256" y="841"/>
                    </a:cubicBezTo>
                    <a:cubicBezTo>
                      <a:pt x="253" y="847"/>
                      <a:pt x="253" y="847"/>
                      <a:pt x="253" y="847"/>
                    </a:cubicBezTo>
                    <a:cubicBezTo>
                      <a:pt x="246" y="859"/>
                      <a:pt x="246" y="859"/>
                      <a:pt x="246" y="859"/>
                    </a:cubicBezTo>
                    <a:cubicBezTo>
                      <a:pt x="231" y="882"/>
                      <a:pt x="231" y="882"/>
                      <a:pt x="231" y="882"/>
                    </a:cubicBezTo>
                    <a:cubicBezTo>
                      <a:pt x="220" y="900"/>
                      <a:pt x="220" y="900"/>
                      <a:pt x="220" y="900"/>
                    </a:cubicBezTo>
                    <a:cubicBezTo>
                      <a:pt x="206" y="922"/>
                      <a:pt x="206" y="922"/>
                      <a:pt x="206" y="922"/>
                    </a:cubicBezTo>
                    <a:cubicBezTo>
                      <a:pt x="199" y="933"/>
                      <a:pt x="199" y="933"/>
                      <a:pt x="199" y="933"/>
                    </a:cubicBezTo>
                    <a:cubicBezTo>
                      <a:pt x="192" y="944"/>
                      <a:pt x="192" y="944"/>
                      <a:pt x="192" y="944"/>
                    </a:cubicBezTo>
                    <a:cubicBezTo>
                      <a:pt x="186" y="954"/>
                      <a:pt x="186" y="954"/>
                      <a:pt x="186" y="954"/>
                    </a:cubicBezTo>
                    <a:cubicBezTo>
                      <a:pt x="172" y="974"/>
                      <a:pt x="172" y="974"/>
                      <a:pt x="172" y="974"/>
                    </a:cubicBezTo>
                    <a:cubicBezTo>
                      <a:pt x="165" y="984"/>
                      <a:pt x="165" y="984"/>
                      <a:pt x="165" y="984"/>
                    </a:cubicBezTo>
                    <a:cubicBezTo>
                      <a:pt x="159" y="993"/>
                      <a:pt x="159" y="993"/>
                      <a:pt x="159" y="993"/>
                    </a:cubicBezTo>
                    <a:cubicBezTo>
                      <a:pt x="151" y="1004"/>
                      <a:pt x="151" y="1004"/>
                      <a:pt x="151" y="1004"/>
                    </a:cubicBezTo>
                    <a:cubicBezTo>
                      <a:pt x="140" y="1021"/>
                      <a:pt x="140" y="1021"/>
                      <a:pt x="140" y="1021"/>
                    </a:cubicBezTo>
                    <a:cubicBezTo>
                      <a:pt x="138" y="1023"/>
                      <a:pt x="138" y="1023"/>
                      <a:pt x="138" y="1023"/>
                    </a:cubicBezTo>
                    <a:cubicBezTo>
                      <a:pt x="133" y="1029"/>
                      <a:pt x="133" y="1029"/>
                      <a:pt x="133" y="1029"/>
                    </a:cubicBezTo>
                    <a:cubicBezTo>
                      <a:pt x="133" y="1029"/>
                      <a:pt x="133" y="1030"/>
                      <a:pt x="133" y="1030"/>
                    </a:cubicBezTo>
                    <a:cubicBezTo>
                      <a:pt x="126" y="1049"/>
                      <a:pt x="126" y="1049"/>
                      <a:pt x="126" y="1049"/>
                    </a:cubicBezTo>
                    <a:cubicBezTo>
                      <a:pt x="122" y="1061"/>
                      <a:pt x="122" y="1061"/>
                      <a:pt x="122" y="1061"/>
                    </a:cubicBezTo>
                    <a:cubicBezTo>
                      <a:pt x="97" y="1091"/>
                      <a:pt x="97" y="1091"/>
                      <a:pt x="97" y="1091"/>
                    </a:cubicBezTo>
                    <a:cubicBezTo>
                      <a:pt x="86" y="1101"/>
                      <a:pt x="86" y="1101"/>
                      <a:pt x="86" y="1101"/>
                    </a:cubicBezTo>
                    <a:cubicBezTo>
                      <a:pt x="78" y="1109"/>
                      <a:pt x="78" y="1109"/>
                      <a:pt x="78" y="1109"/>
                    </a:cubicBezTo>
                    <a:cubicBezTo>
                      <a:pt x="70" y="1117"/>
                      <a:pt x="70" y="1117"/>
                      <a:pt x="70" y="1117"/>
                    </a:cubicBezTo>
                    <a:cubicBezTo>
                      <a:pt x="70" y="1118"/>
                      <a:pt x="70" y="1118"/>
                      <a:pt x="70" y="1118"/>
                    </a:cubicBezTo>
                    <a:cubicBezTo>
                      <a:pt x="72" y="1129"/>
                      <a:pt x="72" y="1129"/>
                      <a:pt x="72" y="1129"/>
                    </a:cubicBezTo>
                    <a:cubicBezTo>
                      <a:pt x="79" y="1163"/>
                      <a:pt x="79" y="1163"/>
                      <a:pt x="79" y="1163"/>
                    </a:cubicBezTo>
                    <a:cubicBezTo>
                      <a:pt x="87" y="1204"/>
                      <a:pt x="87" y="1204"/>
                      <a:pt x="87" y="1204"/>
                    </a:cubicBezTo>
                    <a:cubicBezTo>
                      <a:pt x="80" y="1218"/>
                      <a:pt x="80" y="1218"/>
                      <a:pt x="80" y="1218"/>
                    </a:cubicBezTo>
                    <a:cubicBezTo>
                      <a:pt x="72" y="1232"/>
                      <a:pt x="72" y="1232"/>
                      <a:pt x="72" y="1232"/>
                    </a:cubicBezTo>
                    <a:cubicBezTo>
                      <a:pt x="60" y="1253"/>
                      <a:pt x="60" y="1253"/>
                      <a:pt x="60" y="1253"/>
                    </a:cubicBezTo>
                    <a:cubicBezTo>
                      <a:pt x="45" y="1283"/>
                      <a:pt x="45" y="1283"/>
                      <a:pt x="45" y="1283"/>
                    </a:cubicBezTo>
                    <a:cubicBezTo>
                      <a:pt x="40" y="1294"/>
                      <a:pt x="40" y="1294"/>
                      <a:pt x="40" y="1294"/>
                    </a:cubicBezTo>
                    <a:cubicBezTo>
                      <a:pt x="31" y="1306"/>
                      <a:pt x="31" y="1306"/>
                      <a:pt x="31" y="1306"/>
                    </a:cubicBezTo>
                    <a:cubicBezTo>
                      <a:pt x="31" y="1307"/>
                      <a:pt x="31" y="1307"/>
                      <a:pt x="31" y="1307"/>
                    </a:cubicBezTo>
                    <a:cubicBezTo>
                      <a:pt x="31" y="1308"/>
                      <a:pt x="31" y="1308"/>
                      <a:pt x="31" y="1308"/>
                    </a:cubicBezTo>
                    <a:cubicBezTo>
                      <a:pt x="31" y="1308"/>
                      <a:pt x="31" y="1308"/>
                      <a:pt x="31" y="1308"/>
                    </a:cubicBezTo>
                    <a:cubicBezTo>
                      <a:pt x="23" y="1321"/>
                      <a:pt x="23" y="1321"/>
                      <a:pt x="23" y="1321"/>
                    </a:cubicBezTo>
                    <a:cubicBezTo>
                      <a:pt x="21" y="1322"/>
                      <a:pt x="21" y="1322"/>
                      <a:pt x="21" y="1322"/>
                    </a:cubicBezTo>
                    <a:cubicBezTo>
                      <a:pt x="16" y="1332"/>
                      <a:pt x="16" y="1332"/>
                      <a:pt x="16" y="1332"/>
                    </a:cubicBezTo>
                    <a:cubicBezTo>
                      <a:pt x="0" y="1356"/>
                      <a:pt x="0" y="1356"/>
                      <a:pt x="0" y="1356"/>
                    </a:cubicBezTo>
                    <a:cubicBezTo>
                      <a:pt x="0" y="1356"/>
                      <a:pt x="0" y="1357"/>
                      <a:pt x="0" y="1357"/>
                    </a:cubicBezTo>
                    <a:cubicBezTo>
                      <a:pt x="7" y="1377"/>
                      <a:pt x="7" y="1377"/>
                      <a:pt x="7" y="1377"/>
                    </a:cubicBezTo>
                    <a:cubicBezTo>
                      <a:pt x="15" y="1398"/>
                      <a:pt x="15" y="1398"/>
                      <a:pt x="15" y="1398"/>
                    </a:cubicBezTo>
                    <a:cubicBezTo>
                      <a:pt x="20" y="1413"/>
                      <a:pt x="20" y="1413"/>
                      <a:pt x="20" y="1413"/>
                    </a:cubicBezTo>
                    <a:cubicBezTo>
                      <a:pt x="23" y="1421"/>
                      <a:pt x="23" y="1421"/>
                      <a:pt x="23" y="1421"/>
                    </a:cubicBezTo>
                    <a:cubicBezTo>
                      <a:pt x="30" y="1438"/>
                      <a:pt x="30" y="1438"/>
                      <a:pt x="30" y="1438"/>
                    </a:cubicBezTo>
                    <a:cubicBezTo>
                      <a:pt x="36" y="1456"/>
                      <a:pt x="36" y="1456"/>
                      <a:pt x="36" y="1456"/>
                    </a:cubicBezTo>
                    <a:cubicBezTo>
                      <a:pt x="38" y="1462"/>
                      <a:pt x="38" y="1462"/>
                      <a:pt x="38" y="1462"/>
                    </a:cubicBezTo>
                    <a:cubicBezTo>
                      <a:pt x="44" y="1476"/>
                      <a:pt x="44" y="1476"/>
                      <a:pt x="44" y="1476"/>
                    </a:cubicBezTo>
                    <a:cubicBezTo>
                      <a:pt x="47" y="1485"/>
                      <a:pt x="47" y="1485"/>
                      <a:pt x="47" y="1485"/>
                    </a:cubicBezTo>
                    <a:cubicBezTo>
                      <a:pt x="51" y="1495"/>
                      <a:pt x="51" y="1495"/>
                      <a:pt x="51" y="1495"/>
                    </a:cubicBezTo>
                    <a:cubicBezTo>
                      <a:pt x="59" y="1520"/>
                      <a:pt x="59" y="1520"/>
                      <a:pt x="59" y="1520"/>
                    </a:cubicBezTo>
                    <a:cubicBezTo>
                      <a:pt x="68" y="1545"/>
                      <a:pt x="68" y="1545"/>
                      <a:pt x="68" y="1545"/>
                    </a:cubicBezTo>
                    <a:cubicBezTo>
                      <a:pt x="74" y="1560"/>
                      <a:pt x="74" y="1560"/>
                      <a:pt x="74" y="1560"/>
                    </a:cubicBezTo>
                    <a:cubicBezTo>
                      <a:pt x="57" y="1584"/>
                      <a:pt x="57" y="1584"/>
                      <a:pt x="57" y="1584"/>
                    </a:cubicBezTo>
                    <a:cubicBezTo>
                      <a:pt x="43" y="1602"/>
                      <a:pt x="43" y="1602"/>
                      <a:pt x="43" y="1602"/>
                    </a:cubicBezTo>
                    <a:cubicBezTo>
                      <a:pt x="30" y="1620"/>
                      <a:pt x="30" y="1620"/>
                      <a:pt x="30" y="1620"/>
                    </a:cubicBezTo>
                    <a:cubicBezTo>
                      <a:pt x="22" y="1631"/>
                      <a:pt x="22" y="1631"/>
                      <a:pt x="22" y="1631"/>
                    </a:cubicBezTo>
                    <a:cubicBezTo>
                      <a:pt x="22" y="1631"/>
                      <a:pt x="22" y="1631"/>
                      <a:pt x="22" y="1631"/>
                    </a:cubicBezTo>
                    <a:cubicBezTo>
                      <a:pt x="26" y="1664"/>
                      <a:pt x="26" y="1664"/>
                      <a:pt x="26" y="1664"/>
                    </a:cubicBezTo>
                    <a:cubicBezTo>
                      <a:pt x="28" y="1676"/>
                      <a:pt x="28" y="1676"/>
                      <a:pt x="28" y="1676"/>
                    </a:cubicBezTo>
                    <a:cubicBezTo>
                      <a:pt x="29" y="1687"/>
                      <a:pt x="29" y="1687"/>
                      <a:pt x="29" y="1687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8" y="1747"/>
                      <a:pt x="38" y="1747"/>
                      <a:pt x="38" y="1747"/>
                    </a:cubicBezTo>
                    <a:cubicBezTo>
                      <a:pt x="39" y="1748"/>
                      <a:pt x="39" y="1748"/>
                      <a:pt x="39" y="1748"/>
                    </a:cubicBezTo>
                    <a:cubicBezTo>
                      <a:pt x="30" y="1773"/>
                      <a:pt x="30" y="1773"/>
                      <a:pt x="30" y="1773"/>
                    </a:cubicBezTo>
                    <a:cubicBezTo>
                      <a:pt x="29" y="1779"/>
                      <a:pt x="29" y="1779"/>
                      <a:pt x="29" y="1779"/>
                    </a:cubicBezTo>
                    <a:cubicBezTo>
                      <a:pt x="13" y="1830"/>
                      <a:pt x="13" y="1830"/>
                      <a:pt x="13" y="1830"/>
                    </a:cubicBezTo>
                    <a:cubicBezTo>
                      <a:pt x="10" y="1837"/>
                      <a:pt x="10" y="1837"/>
                      <a:pt x="10" y="1837"/>
                    </a:cubicBezTo>
                    <a:cubicBezTo>
                      <a:pt x="6" y="1848"/>
                      <a:pt x="6" y="1848"/>
                      <a:pt x="6" y="1848"/>
                    </a:cubicBezTo>
                    <a:cubicBezTo>
                      <a:pt x="10" y="1862"/>
                      <a:pt x="10" y="1862"/>
                      <a:pt x="10" y="1862"/>
                    </a:cubicBezTo>
                    <a:cubicBezTo>
                      <a:pt x="17" y="1884"/>
                      <a:pt x="17" y="1884"/>
                      <a:pt x="17" y="1884"/>
                    </a:cubicBezTo>
                    <a:cubicBezTo>
                      <a:pt x="21" y="1902"/>
                      <a:pt x="21" y="1902"/>
                      <a:pt x="21" y="1902"/>
                    </a:cubicBezTo>
                    <a:cubicBezTo>
                      <a:pt x="32" y="1940"/>
                      <a:pt x="32" y="1940"/>
                      <a:pt x="32" y="1940"/>
                    </a:cubicBezTo>
                    <a:cubicBezTo>
                      <a:pt x="39" y="1965"/>
                      <a:pt x="39" y="1965"/>
                      <a:pt x="39" y="1965"/>
                    </a:cubicBezTo>
                    <a:cubicBezTo>
                      <a:pt x="44" y="1983"/>
                      <a:pt x="44" y="1983"/>
                      <a:pt x="44" y="1983"/>
                    </a:cubicBezTo>
                    <a:cubicBezTo>
                      <a:pt x="51" y="2008"/>
                      <a:pt x="51" y="2008"/>
                      <a:pt x="51" y="2008"/>
                    </a:cubicBezTo>
                    <a:cubicBezTo>
                      <a:pt x="56" y="2025"/>
                      <a:pt x="56" y="2025"/>
                      <a:pt x="56" y="2025"/>
                    </a:cubicBezTo>
                    <a:cubicBezTo>
                      <a:pt x="58" y="2032"/>
                      <a:pt x="58" y="2032"/>
                      <a:pt x="58" y="2032"/>
                    </a:cubicBezTo>
                    <a:cubicBezTo>
                      <a:pt x="66" y="2061"/>
                      <a:pt x="66" y="2061"/>
                      <a:pt x="66" y="2061"/>
                    </a:cubicBezTo>
                    <a:cubicBezTo>
                      <a:pt x="66" y="2061"/>
                      <a:pt x="66" y="2062"/>
                      <a:pt x="65" y="2062"/>
                    </a:cubicBezTo>
                  </a:path>
                </a:pathLst>
              </a:custGeom>
              <a:noFill/>
              <a:ln w="49213" cap="flat">
                <a:solidFill>
                  <a:srgbClr val="B1B3B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401" name="Rectangle 100">
                <a:extLst>
                  <a:ext uri="{FF2B5EF4-FFF2-40B4-BE49-F238E27FC236}">
                    <a16:creationId xmlns:a16="http://schemas.microsoft.com/office/drawing/2014/main" id="{9F151CBA-E80F-7507-1586-BD0C98034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076" y="196849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2" name="Rectangle 101">
                <a:extLst>
                  <a:ext uri="{FF2B5EF4-FFF2-40B4-BE49-F238E27FC236}">
                    <a16:creationId xmlns:a16="http://schemas.microsoft.com/office/drawing/2014/main" id="{696AD0C1-D685-8BEE-EF3B-3BAAD07DA4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0663" y="24590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3" name="Rectangle 102">
                <a:extLst>
                  <a:ext uri="{FF2B5EF4-FFF2-40B4-BE49-F238E27FC236}">
                    <a16:creationId xmlns:a16="http://schemas.microsoft.com/office/drawing/2014/main" id="{0D37B892-C35B-2ADD-2896-6D0DA963F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1413" y="33178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4" name="Rectangle 103">
                <a:extLst>
                  <a:ext uri="{FF2B5EF4-FFF2-40B4-BE49-F238E27FC236}">
                    <a16:creationId xmlns:a16="http://schemas.microsoft.com/office/drawing/2014/main" id="{DF308785-CA0D-B0C9-196D-AA9CE97E0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6563" y="290830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5" name="Rectangle 104">
                <a:extLst>
                  <a:ext uri="{FF2B5EF4-FFF2-40B4-BE49-F238E27FC236}">
                    <a16:creationId xmlns:a16="http://schemas.microsoft.com/office/drawing/2014/main" id="{E83D8767-3D7E-0213-07BE-9A37BFA87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9813" y="34766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6" name="Rectangle 105">
                <a:extLst>
                  <a:ext uri="{FF2B5EF4-FFF2-40B4-BE49-F238E27FC236}">
                    <a16:creationId xmlns:a16="http://schemas.microsoft.com/office/drawing/2014/main" id="{48BF6B81-E09C-3D82-7DFF-72472B5E8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2639" y="28575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7" name="Rectangle 106">
                <a:extLst>
                  <a:ext uri="{FF2B5EF4-FFF2-40B4-BE49-F238E27FC236}">
                    <a16:creationId xmlns:a16="http://schemas.microsoft.com/office/drawing/2014/main" id="{A5FB1668-B644-8D88-B953-62D7B3825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0151" y="421481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8" name="Rectangle 107">
                <a:extLst>
                  <a:ext uri="{FF2B5EF4-FFF2-40B4-BE49-F238E27FC236}">
                    <a16:creationId xmlns:a16="http://schemas.microsoft.com/office/drawing/2014/main" id="{AB12840B-0A15-DA09-A89B-DFE069161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4513" y="429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9" name="Rectangle 108">
                <a:extLst>
                  <a:ext uri="{FF2B5EF4-FFF2-40B4-BE49-F238E27FC236}">
                    <a16:creationId xmlns:a16="http://schemas.microsoft.com/office/drawing/2014/main" id="{E3C5DAFA-56FB-2128-D5BB-CE485FFF41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5514" y="42354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0" name="Rectangle 109">
                <a:extLst>
                  <a:ext uri="{FF2B5EF4-FFF2-40B4-BE49-F238E27FC236}">
                    <a16:creationId xmlns:a16="http://schemas.microsoft.com/office/drawing/2014/main" id="{DDAB8946-AAFE-BD2A-5515-D1A2F39A3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9700" y="4035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1" name="Rectangle 110">
                <a:extLst>
                  <a:ext uri="{FF2B5EF4-FFF2-40B4-BE49-F238E27FC236}">
                    <a16:creationId xmlns:a16="http://schemas.microsoft.com/office/drawing/2014/main" id="{145C6D56-A555-E0A9-01EA-AD1FA3B08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39703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" name="Rectangle 111">
                <a:extLst>
                  <a:ext uri="{FF2B5EF4-FFF2-40B4-BE49-F238E27FC236}">
                    <a16:creationId xmlns:a16="http://schemas.microsoft.com/office/drawing/2014/main" id="{0FC7F2EF-259A-5AC3-1D90-42453C50A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6976" y="449897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3" name="Rectangle 112">
                <a:extLst>
                  <a:ext uri="{FF2B5EF4-FFF2-40B4-BE49-F238E27FC236}">
                    <a16:creationId xmlns:a16="http://schemas.microsoft.com/office/drawing/2014/main" id="{94FDE7CB-998B-5B91-486B-D5366600E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4388" y="44704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4" name="Rectangle 113">
                <a:extLst>
                  <a:ext uri="{FF2B5EF4-FFF2-40B4-BE49-F238E27FC236}">
                    <a16:creationId xmlns:a16="http://schemas.microsoft.com/office/drawing/2014/main" id="{2A06633D-4478-2760-8565-F67D97C6A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5400" y="50546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5" name="Rectangle 114">
                <a:extLst>
                  <a:ext uri="{FF2B5EF4-FFF2-40B4-BE49-F238E27FC236}">
                    <a16:creationId xmlns:a16="http://schemas.microsoft.com/office/drawing/2014/main" id="{EF1F8CE5-F7FE-0294-F305-7465D7A09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4688" y="52466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6" name="Rectangle 115">
                <a:extLst>
                  <a:ext uri="{FF2B5EF4-FFF2-40B4-BE49-F238E27FC236}">
                    <a16:creationId xmlns:a16="http://schemas.microsoft.com/office/drawing/2014/main" id="{4E451EEC-6675-5E01-26E5-2CFE12C1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7975" y="5821363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7" name="Rectangle 116">
                <a:extLst>
                  <a:ext uri="{FF2B5EF4-FFF2-40B4-BE49-F238E27FC236}">
                    <a16:creationId xmlns:a16="http://schemas.microsoft.com/office/drawing/2014/main" id="{803F5D60-DB08-899E-43DE-C73D18A7C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4550" y="52705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" name="Rectangle 117">
                <a:extLst>
                  <a:ext uri="{FF2B5EF4-FFF2-40B4-BE49-F238E27FC236}">
                    <a16:creationId xmlns:a16="http://schemas.microsoft.com/office/drawing/2014/main" id="{DBB931D1-3661-AF72-7CDC-A7DCA7356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7963" y="495935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" name="Rectangle 118">
                <a:extLst>
                  <a:ext uri="{FF2B5EF4-FFF2-40B4-BE49-F238E27FC236}">
                    <a16:creationId xmlns:a16="http://schemas.microsoft.com/office/drawing/2014/main" id="{ECEFC959-4D5F-B476-2463-D4CC99002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5399" y="58880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" name="Rectangle 119">
                <a:extLst>
                  <a:ext uri="{FF2B5EF4-FFF2-40B4-BE49-F238E27FC236}">
                    <a16:creationId xmlns:a16="http://schemas.microsoft.com/office/drawing/2014/main" id="{28CFC8E2-C4F7-53B2-3BFD-E7A17DE6A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888" y="10953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" name="Rectangle 120">
                <a:extLst>
                  <a:ext uri="{FF2B5EF4-FFF2-40B4-BE49-F238E27FC236}">
                    <a16:creationId xmlns:a16="http://schemas.microsoft.com/office/drawing/2014/main" id="{304A760F-FAA2-8BF5-06AC-6234FB8EE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4724" y="8064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" name="Rectangle 121">
                <a:extLst>
                  <a:ext uri="{FF2B5EF4-FFF2-40B4-BE49-F238E27FC236}">
                    <a16:creationId xmlns:a16="http://schemas.microsoft.com/office/drawing/2014/main" id="{FB1A5E3E-307E-B59A-2A7C-C812933FA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1375" y="11398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" name="Rectangle 122">
                <a:extLst>
                  <a:ext uri="{FF2B5EF4-FFF2-40B4-BE49-F238E27FC236}">
                    <a16:creationId xmlns:a16="http://schemas.microsoft.com/office/drawing/2014/main" id="{A32854CB-13E7-B1FB-7207-7BBACE386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5574" y="8524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" name="Rectangle 123">
                <a:extLst>
                  <a:ext uri="{FF2B5EF4-FFF2-40B4-BE49-F238E27FC236}">
                    <a16:creationId xmlns:a16="http://schemas.microsoft.com/office/drawing/2014/main" id="{1C8E8ED1-50D2-E855-ADCB-6BB8975DC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0751" y="71755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5" name="Rectangle 124">
                <a:extLst>
                  <a:ext uri="{FF2B5EF4-FFF2-40B4-BE49-F238E27FC236}">
                    <a16:creationId xmlns:a16="http://schemas.microsoft.com/office/drawing/2014/main" id="{FAFCCDAC-1126-C90E-2D99-1C1DA2A99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0113" y="18256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6" name="Rectangle 125">
                <a:extLst>
                  <a:ext uri="{FF2B5EF4-FFF2-40B4-BE49-F238E27FC236}">
                    <a16:creationId xmlns:a16="http://schemas.microsoft.com/office/drawing/2014/main" id="{C2E6F1BD-9362-B30D-13F6-EA92CA5DF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46976" y="14986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7" name="Rectangle 126">
                <a:extLst>
                  <a:ext uri="{FF2B5EF4-FFF2-40B4-BE49-F238E27FC236}">
                    <a16:creationId xmlns:a16="http://schemas.microsoft.com/office/drawing/2014/main" id="{B661956A-F264-CD82-8B86-B6C62AD22E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2524" y="2308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8" name="Rectangle 127">
                <a:extLst>
                  <a:ext uri="{FF2B5EF4-FFF2-40B4-BE49-F238E27FC236}">
                    <a16:creationId xmlns:a16="http://schemas.microsoft.com/office/drawing/2014/main" id="{4A0FFD55-0FD2-6F63-FCCC-380168BB0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7963" y="248126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9" name="Rectangle 128">
                <a:extLst>
                  <a:ext uri="{FF2B5EF4-FFF2-40B4-BE49-F238E27FC236}">
                    <a16:creationId xmlns:a16="http://schemas.microsoft.com/office/drawing/2014/main" id="{6F8DE110-5A8C-0C8D-43CA-EBF7DD535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5613" y="16779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0" name="Rectangle 129">
                <a:extLst>
                  <a:ext uri="{FF2B5EF4-FFF2-40B4-BE49-F238E27FC236}">
                    <a16:creationId xmlns:a16="http://schemas.microsoft.com/office/drawing/2014/main" id="{E898DDBB-0D9B-7D4D-22C2-362E1A5D4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0962" y="11525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1" name="Rectangle 130">
                <a:extLst>
                  <a:ext uri="{FF2B5EF4-FFF2-40B4-BE49-F238E27FC236}">
                    <a16:creationId xmlns:a16="http://schemas.microsoft.com/office/drawing/2014/main" id="{E09D5550-AA62-75B6-A2B4-7EC2796B8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5775" y="1368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2" name="Rectangle 131">
                <a:extLst>
                  <a:ext uri="{FF2B5EF4-FFF2-40B4-BE49-F238E27FC236}">
                    <a16:creationId xmlns:a16="http://schemas.microsoft.com/office/drawing/2014/main" id="{65B6E491-197A-CF56-D511-E02826C0E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8513" y="302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3" name="Rectangle 132">
                <a:extLst>
                  <a:ext uri="{FF2B5EF4-FFF2-40B4-BE49-F238E27FC236}">
                    <a16:creationId xmlns:a16="http://schemas.microsoft.com/office/drawing/2014/main" id="{FB437433-44B4-083B-8CBD-53D19021E8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6563" y="32004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4" name="Rectangle 133">
                <a:extLst>
                  <a:ext uri="{FF2B5EF4-FFF2-40B4-BE49-F238E27FC236}">
                    <a16:creationId xmlns:a16="http://schemas.microsoft.com/office/drawing/2014/main" id="{69C67B40-2CD3-535D-A882-BE7117899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4000" y="398621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5" name="Rectangle 134">
                <a:extLst>
                  <a:ext uri="{FF2B5EF4-FFF2-40B4-BE49-F238E27FC236}">
                    <a16:creationId xmlns:a16="http://schemas.microsoft.com/office/drawing/2014/main" id="{917E82B7-643D-F707-7F1D-FEFE61446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5674" y="342423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6" name="Rectangle 135">
                <a:extLst>
                  <a:ext uri="{FF2B5EF4-FFF2-40B4-BE49-F238E27FC236}">
                    <a16:creationId xmlns:a16="http://schemas.microsoft.com/office/drawing/2014/main" id="{9B3304FC-EC60-A1DE-A75B-3E20E87F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287" y="38623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" name="Rectangle 136">
                <a:extLst>
                  <a:ext uri="{FF2B5EF4-FFF2-40B4-BE49-F238E27FC236}">
                    <a16:creationId xmlns:a16="http://schemas.microsoft.com/office/drawing/2014/main" id="{7CAC2055-4E6D-784F-6409-AB387CB3C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3837" y="36734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8" name="Rectangle 137">
                <a:extLst>
                  <a:ext uri="{FF2B5EF4-FFF2-40B4-BE49-F238E27FC236}">
                    <a16:creationId xmlns:a16="http://schemas.microsoft.com/office/drawing/2014/main" id="{20879AAC-A015-51F6-FBDA-7CCB2BB6C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6838" y="461327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" name="Rectangle 138">
                <a:extLst>
                  <a:ext uri="{FF2B5EF4-FFF2-40B4-BE49-F238E27FC236}">
                    <a16:creationId xmlns:a16="http://schemas.microsoft.com/office/drawing/2014/main" id="{FAC4EFBE-FEE6-08B3-B277-188A2DD4D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3862" y="184785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" name="Rectangle 139">
                <a:extLst>
                  <a:ext uri="{FF2B5EF4-FFF2-40B4-BE49-F238E27FC236}">
                    <a16:creationId xmlns:a16="http://schemas.microsoft.com/office/drawing/2014/main" id="{930FA3A0-981D-664C-03B4-1ED1A4FD15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5738" y="2338388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" name="Rectangle 140">
                <a:extLst>
                  <a:ext uri="{FF2B5EF4-FFF2-40B4-BE49-F238E27FC236}">
                    <a16:creationId xmlns:a16="http://schemas.microsoft.com/office/drawing/2014/main" id="{615E2269-E3FE-07BC-1508-95D7CDADA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525" y="2338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" name="Rectangle 141">
                <a:extLst>
                  <a:ext uri="{FF2B5EF4-FFF2-40B4-BE49-F238E27FC236}">
                    <a16:creationId xmlns:a16="http://schemas.microsoft.com/office/drawing/2014/main" id="{16502A31-B815-27DF-F0C6-5C215D624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0212" y="2338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" name="Rectangle 142">
                <a:extLst>
                  <a:ext uri="{FF2B5EF4-FFF2-40B4-BE49-F238E27FC236}">
                    <a16:creationId xmlns:a16="http://schemas.microsoft.com/office/drawing/2014/main" id="{ECA93546-11DB-B761-33F8-C3BE0A342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7276" y="3197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4" name="Rectangle 143">
                <a:extLst>
                  <a:ext uri="{FF2B5EF4-FFF2-40B4-BE49-F238E27FC236}">
                    <a16:creationId xmlns:a16="http://schemas.microsoft.com/office/drawing/2014/main" id="{1D352063-8ACD-191C-99EF-1E3B1A730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199" y="3197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" name="Rectangle 144">
                <a:extLst>
                  <a:ext uri="{FF2B5EF4-FFF2-40B4-BE49-F238E27FC236}">
                    <a16:creationId xmlns:a16="http://schemas.microsoft.com/office/drawing/2014/main" id="{7887C8B0-1CB0-DCDD-0A6F-4E74E4D9CC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8889" y="3197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" name="Rectangle 145">
                <a:extLst>
                  <a:ext uri="{FF2B5EF4-FFF2-40B4-BE49-F238E27FC236}">
                    <a16:creationId xmlns:a16="http://schemas.microsoft.com/office/drawing/2014/main" id="{4E85562C-C19A-0B0C-ED9A-923174D7D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7787" y="3197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" name="Rectangle 146">
                <a:extLst>
                  <a:ext uri="{FF2B5EF4-FFF2-40B4-BE49-F238E27FC236}">
                    <a16:creationId xmlns:a16="http://schemas.microsoft.com/office/drawing/2014/main" id="{E1CA1DF4-C60E-8F47-A36E-B7C01EFD6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3351" y="31972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8" name="Rectangle 147">
                <a:extLst>
                  <a:ext uri="{FF2B5EF4-FFF2-40B4-BE49-F238E27FC236}">
                    <a16:creationId xmlns:a16="http://schemas.microsoft.com/office/drawing/2014/main" id="{11D3FFFC-17C4-502D-425E-992D5FE32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1000" y="2786062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9" name="Rectangle 148">
                <a:extLst>
                  <a:ext uri="{FF2B5EF4-FFF2-40B4-BE49-F238E27FC236}">
                    <a16:creationId xmlns:a16="http://schemas.microsoft.com/office/drawing/2014/main" id="{2F8DE928-9301-8877-7CA4-EF4CCDB74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824" y="2736851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0" name="Rectangle 149">
                <a:extLst>
                  <a:ext uri="{FF2B5EF4-FFF2-40B4-BE49-F238E27FC236}">
                    <a16:creationId xmlns:a16="http://schemas.microsoft.com/office/drawing/2014/main" id="{3F261814-DC9F-9958-4336-7E5309BAC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7562" y="2736851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" name="Rectangle 150">
                <a:extLst>
                  <a:ext uri="{FF2B5EF4-FFF2-40B4-BE49-F238E27FC236}">
                    <a16:creationId xmlns:a16="http://schemas.microsoft.com/office/drawing/2014/main" id="{BACD0FDF-1CA6-BB11-F84F-C4E287E17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7250" y="2736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2" name="Rectangle 151">
                <a:extLst>
                  <a:ext uri="{FF2B5EF4-FFF2-40B4-BE49-F238E27FC236}">
                    <a16:creationId xmlns:a16="http://schemas.microsoft.com/office/drawing/2014/main" id="{D2E901F5-6DB6-C729-4E6B-13A5FA3B2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339" y="2736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" name="Rectangle 152">
                <a:extLst>
                  <a:ext uri="{FF2B5EF4-FFF2-40B4-BE49-F238E27FC236}">
                    <a16:creationId xmlns:a16="http://schemas.microsoft.com/office/drawing/2014/main" id="{D33015B4-0B15-B72C-8EF7-D222F61F0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4726" y="2736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" name="Rectangle 153">
                <a:extLst>
                  <a:ext uri="{FF2B5EF4-FFF2-40B4-BE49-F238E27FC236}">
                    <a16:creationId xmlns:a16="http://schemas.microsoft.com/office/drawing/2014/main" id="{B067E5CF-A08B-8CD7-139D-CCC0A3F2B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3937" y="3354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" name="Rectangle 154">
                <a:extLst>
                  <a:ext uri="{FF2B5EF4-FFF2-40B4-BE49-F238E27FC236}">
                    <a16:creationId xmlns:a16="http://schemas.microsoft.com/office/drawing/2014/main" id="{942EDCEB-8BE1-A1E6-06AA-9A579B215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3163" y="3354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6" name="Rectangle 155">
                <a:extLst>
                  <a:ext uri="{FF2B5EF4-FFF2-40B4-BE49-F238E27FC236}">
                    <a16:creationId xmlns:a16="http://schemas.microsoft.com/office/drawing/2014/main" id="{71CEB5ED-EF3E-5422-12BC-5DBA54C91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2850" y="3354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7" name="Rectangle 156">
                <a:extLst>
                  <a:ext uri="{FF2B5EF4-FFF2-40B4-BE49-F238E27FC236}">
                    <a16:creationId xmlns:a16="http://schemas.microsoft.com/office/drawing/2014/main" id="{8FC7264B-9417-4A4A-022E-196AB8AD0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275" y="4092575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" name="Rectangle 157">
                <a:extLst>
                  <a:ext uri="{FF2B5EF4-FFF2-40B4-BE49-F238E27FC236}">
                    <a16:creationId xmlns:a16="http://schemas.microsoft.com/office/drawing/2014/main" id="{9F896178-5FEF-A607-1A76-1089231F7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749" y="41735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" name="Rectangle 158">
                <a:extLst>
                  <a:ext uri="{FF2B5EF4-FFF2-40B4-BE49-F238E27FC236}">
                    <a16:creationId xmlns:a16="http://schemas.microsoft.com/office/drawing/2014/main" id="{891433C2-14DF-13A3-20D0-4C49F71E2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6462" y="4114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0" name="Rectangle 159">
                <a:extLst>
                  <a:ext uri="{FF2B5EF4-FFF2-40B4-BE49-F238E27FC236}">
                    <a16:creationId xmlns:a16="http://schemas.microsoft.com/office/drawing/2014/main" id="{CDDF7FEA-1A47-01B2-0EB7-E98D72A61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199" y="4114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1" name="Rectangle 160">
                <a:extLst>
                  <a:ext uri="{FF2B5EF4-FFF2-40B4-BE49-F238E27FC236}">
                    <a16:creationId xmlns:a16="http://schemas.microsoft.com/office/drawing/2014/main" id="{B726DE1D-7BFD-998C-DD4A-E752FAB12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7588" y="4114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2" name="Rectangle 161">
                <a:extLst>
                  <a:ext uri="{FF2B5EF4-FFF2-40B4-BE49-F238E27FC236}">
                    <a16:creationId xmlns:a16="http://schemas.microsoft.com/office/drawing/2014/main" id="{9D847D2C-8735-5951-1067-E423DA718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7276" y="381476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3" name="Rectangle 162">
                <a:extLst>
                  <a:ext uri="{FF2B5EF4-FFF2-40B4-BE49-F238E27FC236}">
                    <a16:creationId xmlns:a16="http://schemas.microsoft.com/office/drawing/2014/main" id="{4D92A21E-18F5-18C0-DBB7-5F00948BB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1251" y="381476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4" name="Rectangle 163">
                <a:extLst>
                  <a:ext uri="{FF2B5EF4-FFF2-40B4-BE49-F238E27FC236}">
                    <a16:creationId xmlns:a16="http://schemas.microsoft.com/office/drawing/2014/main" id="{A740FAE4-2570-FD3D-12B9-33CE903C7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0938" y="381476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" name="Rectangle 164">
                <a:extLst>
                  <a:ext uri="{FF2B5EF4-FFF2-40B4-BE49-F238E27FC236}">
                    <a16:creationId xmlns:a16="http://schemas.microsoft.com/office/drawing/2014/main" id="{CC731209-E04B-0BE7-F7B0-142B28609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6976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6" name="Rectangle 165">
                <a:extLst>
                  <a:ext uri="{FF2B5EF4-FFF2-40B4-BE49-F238E27FC236}">
                    <a16:creationId xmlns:a16="http://schemas.microsoft.com/office/drawing/2014/main" id="{498C7E6B-29FA-2F82-7EB2-65C4AE7D1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9363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7" name="Rectangle 166">
                <a:extLst>
                  <a:ext uri="{FF2B5EF4-FFF2-40B4-BE49-F238E27FC236}">
                    <a16:creationId xmlns:a16="http://schemas.microsoft.com/office/drawing/2014/main" id="{2621ACD3-7930-45A6-5450-E0A91E4D0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9050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8" name="Rectangle 167">
                <a:extLst>
                  <a:ext uri="{FF2B5EF4-FFF2-40B4-BE49-F238E27FC236}">
                    <a16:creationId xmlns:a16="http://schemas.microsoft.com/office/drawing/2014/main" id="{1365B2D3-D1A6-B352-A787-8CDBB78A0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9700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" name="Rectangle 168">
                <a:extLst>
                  <a:ext uri="{FF2B5EF4-FFF2-40B4-BE49-F238E27FC236}">
                    <a16:creationId xmlns:a16="http://schemas.microsoft.com/office/drawing/2014/main" id="{4E779B27-196F-F6D9-B148-FB9185D09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614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" name="Rectangle 169">
                <a:extLst>
                  <a:ext uri="{FF2B5EF4-FFF2-40B4-BE49-F238E27FC236}">
                    <a16:creationId xmlns:a16="http://schemas.microsoft.com/office/drawing/2014/main" id="{D2D7EF1C-DBED-7F5E-342C-D19F8EFC6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889" y="391318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" name="Rectangle 170">
                <a:extLst>
                  <a:ext uri="{FF2B5EF4-FFF2-40B4-BE49-F238E27FC236}">
                    <a16:creationId xmlns:a16="http://schemas.microsoft.com/office/drawing/2014/main" id="{3395008A-9C39-7D7D-5C19-BC67553E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525" y="3849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2" name="Rectangle 171">
                <a:extLst>
                  <a:ext uri="{FF2B5EF4-FFF2-40B4-BE49-F238E27FC236}">
                    <a16:creationId xmlns:a16="http://schemas.microsoft.com/office/drawing/2014/main" id="{A4D27F08-7993-FE11-F1B7-AD085BAAA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4588" y="437673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3" name="Rectangle 172">
                <a:extLst>
                  <a:ext uri="{FF2B5EF4-FFF2-40B4-BE49-F238E27FC236}">
                    <a16:creationId xmlns:a16="http://schemas.microsoft.com/office/drawing/2014/main" id="{EC8DB01B-3735-6EC2-A713-1BC2A8059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8989" y="43497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4" name="Rectangle 173">
                <a:extLst>
                  <a:ext uri="{FF2B5EF4-FFF2-40B4-BE49-F238E27FC236}">
                    <a16:creationId xmlns:a16="http://schemas.microsoft.com/office/drawing/2014/main" id="{B3FD09B4-BFD5-27AE-6E6E-CA3190616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7526" y="512444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" name="Rectangle 174">
                <a:extLst>
                  <a:ext uri="{FF2B5EF4-FFF2-40B4-BE49-F238E27FC236}">
                    <a16:creationId xmlns:a16="http://schemas.microsoft.com/office/drawing/2014/main" id="{2F8285A2-1040-53C8-71C3-EDD5748E5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613" y="512444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6" name="Rectangle 175">
                <a:extLst>
                  <a:ext uri="{FF2B5EF4-FFF2-40B4-BE49-F238E27FC236}">
                    <a16:creationId xmlns:a16="http://schemas.microsoft.com/office/drawing/2014/main" id="{8B6CA739-7D3D-57FB-E676-CE680F0C4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4000" y="5686425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7" name="Rectangle 176">
                <a:extLst>
                  <a:ext uri="{FF2B5EF4-FFF2-40B4-BE49-F238E27FC236}">
                    <a16:creationId xmlns:a16="http://schemas.microsoft.com/office/drawing/2014/main" id="{00385CDF-6BE4-A412-9DE6-4DC55B04E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9025" y="49339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8" name="Rectangle 177">
                <a:extLst>
                  <a:ext uri="{FF2B5EF4-FFF2-40B4-BE49-F238E27FC236}">
                    <a16:creationId xmlns:a16="http://schemas.microsoft.com/office/drawing/2014/main" id="{5EC47576-9B44-DABA-F2E2-F3767F136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326" y="49339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" name="Rectangle 178">
                <a:extLst>
                  <a:ext uri="{FF2B5EF4-FFF2-40B4-BE49-F238E27FC236}">
                    <a16:creationId xmlns:a16="http://schemas.microsoft.com/office/drawing/2014/main" id="{FD7577FF-2C03-E965-708C-DC18BEAE2B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0013" y="49339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" name="Rectangle 179">
                <a:extLst>
                  <a:ext uri="{FF2B5EF4-FFF2-40B4-BE49-F238E27FC236}">
                    <a16:creationId xmlns:a16="http://schemas.microsoft.com/office/drawing/2014/main" id="{27471624-29C5-3FFC-5DAE-A697517301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6289" y="5149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" name="Rectangle 180">
                <a:extLst>
                  <a:ext uri="{FF2B5EF4-FFF2-40B4-BE49-F238E27FC236}">
                    <a16:creationId xmlns:a16="http://schemas.microsoft.com/office/drawing/2014/main" id="{490D8167-8A24-DF56-B941-664BCF544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6150" y="5149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" name="Rectangle 181">
                <a:extLst>
                  <a:ext uri="{FF2B5EF4-FFF2-40B4-BE49-F238E27FC236}">
                    <a16:creationId xmlns:a16="http://schemas.microsoft.com/office/drawing/2014/main" id="{113FAE05-B153-1F83-2E48-8EA74AD04E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838" y="51498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" name="Rectangle 182">
                <a:extLst>
                  <a:ext uri="{FF2B5EF4-FFF2-40B4-BE49-F238E27FC236}">
                    <a16:creationId xmlns:a16="http://schemas.microsoft.com/office/drawing/2014/main" id="{2CD9D247-1EA9-BFFD-C526-696F34EE9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8913" y="482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4" name="Rectangle 183">
                <a:extLst>
                  <a:ext uri="{FF2B5EF4-FFF2-40B4-BE49-F238E27FC236}">
                    <a16:creationId xmlns:a16="http://schemas.microsoft.com/office/drawing/2014/main" id="{91D0C936-093D-D627-41FB-1376C622B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1300" y="482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" name="Rectangle 184">
                <a:extLst>
                  <a:ext uri="{FF2B5EF4-FFF2-40B4-BE49-F238E27FC236}">
                    <a16:creationId xmlns:a16="http://schemas.microsoft.com/office/drawing/2014/main" id="{A5E5B386-E1B2-3603-3581-52908CC40A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46863" y="482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6" name="Rectangle 185">
                <a:extLst>
                  <a:ext uri="{FF2B5EF4-FFF2-40B4-BE49-F238E27FC236}">
                    <a16:creationId xmlns:a16="http://schemas.microsoft.com/office/drawing/2014/main" id="{1E640DB9-F8CF-1046-6368-193B14FDC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6188" y="566896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7" name="Rectangle 186">
                <a:extLst>
                  <a:ext uri="{FF2B5EF4-FFF2-40B4-BE49-F238E27FC236}">
                    <a16:creationId xmlns:a16="http://schemas.microsoft.com/office/drawing/2014/main" id="{32D23037-DE81-1D35-99D0-B27AD97B3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1275" y="566896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8" name="Rectangle 187">
                <a:extLst>
                  <a:ext uri="{FF2B5EF4-FFF2-40B4-BE49-F238E27FC236}">
                    <a16:creationId xmlns:a16="http://schemas.microsoft.com/office/drawing/2014/main" id="{C60CD41C-AF3D-30EB-390B-26BFC1B82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6188" y="5767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" name="Rectangle 188">
                <a:extLst>
                  <a:ext uri="{FF2B5EF4-FFF2-40B4-BE49-F238E27FC236}">
                    <a16:creationId xmlns:a16="http://schemas.microsoft.com/office/drawing/2014/main" id="{FC735726-95F3-D91B-F0DB-8C0802BFD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1275" y="5767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0" name="Rectangle 189">
                <a:extLst>
                  <a:ext uri="{FF2B5EF4-FFF2-40B4-BE49-F238E27FC236}">
                    <a16:creationId xmlns:a16="http://schemas.microsoft.com/office/drawing/2014/main" id="{C30DE4EE-2F26-467A-8B87-D2E394164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6362" y="5767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1" name="Rectangle 190">
                <a:extLst>
                  <a:ext uri="{FF2B5EF4-FFF2-40B4-BE49-F238E27FC236}">
                    <a16:creationId xmlns:a16="http://schemas.microsoft.com/office/drawing/2014/main" id="{039F2A31-E528-71B4-5E0A-72ECC1D02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96049" y="57673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2" name="Rectangle 191">
                <a:extLst>
                  <a:ext uri="{FF2B5EF4-FFF2-40B4-BE49-F238E27FC236}">
                    <a16:creationId xmlns:a16="http://schemas.microsoft.com/office/drawing/2014/main" id="{B5C13A94-3195-ECD3-1355-36120FF93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2563" y="3860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3" name="Rectangle 192">
                <a:extLst>
                  <a:ext uri="{FF2B5EF4-FFF2-40B4-BE49-F238E27FC236}">
                    <a16:creationId xmlns:a16="http://schemas.microsoft.com/office/drawing/2014/main" id="{F9BFB835-1BD4-AADE-E23B-F59EB87116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3860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4" name="Rectangle 193">
                <a:extLst>
                  <a:ext uri="{FF2B5EF4-FFF2-40B4-BE49-F238E27FC236}">
                    <a16:creationId xmlns:a16="http://schemas.microsoft.com/office/drawing/2014/main" id="{5844C7AF-ACAA-EDD6-9595-8F6C7331A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0526" y="3860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5" name="Rectangle 194">
                <a:extLst>
                  <a:ext uri="{FF2B5EF4-FFF2-40B4-BE49-F238E27FC236}">
                    <a16:creationId xmlns:a16="http://schemas.microsoft.com/office/drawing/2014/main" id="{4C987262-592B-612E-48F1-91C544B6C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9263" y="3860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6" name="Rectangle 195">
                <a:extLst>
                  <a:ext uri="{FF2B5EF4-FFF2-40B4-BE49-F238E27FC236}">
                    <a16:creationId xmlns:a16="http://schemas.microsoft.com/office/drawing/2014/main" id="{2FD8F0EB-DF45-367D-F545-2FC5C153D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1650" y="3860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7" name="Rectangle 196">
                <a:extLst>
                  <a:ext uri="{FF2B5EF4-FFF2-40B4-BE49-F238E27FC236}">
                    <a16:creationId xmlns:a16="http://schemas.microsoft.com/office/drawing/2014/main" id="{A72696AA-2815-7485-B36E-1BA17FCE0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1374" y="373856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8" name="Rectangle 197">
                <a:extLst>
                  <a:ext uri="{FF2B5EF4-FFF2-40B4-BE49-F238E27FC236}">
                    <a16:creationId xmlns:a16="http://schemas.microsoft.com/office/drawing/2014/main" id="{8A37C525-3A6A-66FD-2E23-C7860B8FD2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463" y="373856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9" name="Rectangle 198">
                <a:extLst>
                  <a:ext uri="{FF2B5EF4-FFF2-40B4-BE49-F238E27FC236}">
                    <a16:creationId xmlns:a16="http://schemas.microsoft.com/office/drawing/2014/main" id="{736EDC3A-A133-13A3-E898-990B78FAD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6325" y="373856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0" name="Rectangle 199">
                <a:extLst>
                  <a:ext uri="{FF2B5EF4-FFF2-40B4-BE49-F238E27FC236}">
                    <a16:creationId xmlns:a16="http://schemas.microsoft.com/office/drawing/2014/main" id="{5ED67515-0D20-700A-7BC0-1FEE755E2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4713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1" name="Rectangle 200">
                <a:extLst>
                  <a:ext uri="{FF2B5EF4-FFF2-40B4-BE49-F238E27FC236}">
                    <a16:creationId xmlns:a16="http://schemas.microsoft.com/office/drawing/2014/main" id="{26F19B6F-A736-DA28-BE8C-AEA57362E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5513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2" name="Rectangle 201">
                <a:extLst>
                  <a:ext uri="{FF2B5EF4-FFF2-40B4-BE49-F238E27FC236}">
                    <a16:creationId xmlns:a16="http://schemas.microsoft.com/office/drawing/2014/main" id="{FFF67D15-B9D2-1F03-8F79-C0CE8644E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838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3" name="Rectangle 202">
                <a:extLst>
                  <a:ext uri="{FF2B5EF4-FFF2-40B4-BE49-F238E27FC236}">
                    <a16:creationId xmlns:a16="http://schemas.microsoft.com/office/drawing/2014/main" id="{C4A2923E-2ABE-5C77-585F-9E23343D0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2987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4" name="Rectangle 203">
                <a:extLst>
                  <a:ext uri="{FF2B5EF4-FFF2-40B4-BE49-F238E27FC236}">
                    <a16:creationId xmlns:a16="http://schemas.microsoft.com/office/drawing/2014/main" id="{F84E3054-9D7C-19C5-9654-607F3690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5225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5" name="Rectangle 204">
                <a:extLst>
                  <a:ext uri="{FF2B5EF4-FFF2-40B4-BE49-F238E27FC236}">
                    <a16:creationId xmlns:a16="http://schemas.microsoft.com/office/drawing/2014/main" id="{5036384C-7247-A20E-085A-F21456D7B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788" y="3298826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6" name="Rectangle 206">
                <a:extLst>
                  <a:ext uri="{FF2B5EF4-FFF2-40B4-BE49-F238E27FC236}">
                    <a16:creationId xmlns:a16="http://schemas.microsoft.com/office/drawing/2014/main" id="{C386CF03-4B39-43FB-8202-CD1090F4C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8914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7" name="Rectangle 207">
                <a:extLst>
                  <a:ext uri="{FF2B5EF4-FFF2-40B4-BE49-F238E27FC236}">
                    <a16:creationId xmlns:a16="http://schemas.microsoft.com/office/drawing/2014/main" id="{8CD1BD11-06E5-E1BF-F0AD-603EAC6A4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4475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8" name="Rectangle 208">
                <a:extLst>
                  <a:ext uri="{FF2B5EF4-FFF2-40B4-BE49-F238E27FC236}">
                    <a16:creationId xmlns:a16="http://schemas.microsoft.com/office/drawing/2014/main" id="{1A605110-906E-D0A9-F3F8-568F69EC4F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8924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9" name="Rectangle 209">
                <a:extLst>
                  <a:ext uri="{FF2B5EF4-FFF2-40B4-BE49-F238E27FC236}">
                    <a16:creationId xmlns:a16="http://schemas.microsoft.com/office/drawing/2014/main" id="{C37BBA57-B973-C4BA-FC0C-DFD064797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4013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0" name="Rectangle 210">
                <a:extLst>
                  <a:ext uri="{FF2B5EF4-FFF2-40B4-BE49-F238E27FC236}">
                    <a16:creationId xmlns:a16="http://schemas.microsoft.com/office/drawing/2014/main" id="{9116081A-662C-D4B0-EDBE-64DB5F412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0051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1" name="Rectangle 211">
                <a:extLst>
                  <a:ext uri="{FF2B5EF4-FFF2-40B4-BE49-F238E27FC236}">
                    <a16:creationId xmlns:a16="http://schemas.microsoft.com/office/drawing/2014/main" id="{FC9A67E1-3802-F12F-D6F7-DB5B461801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738" y="35623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2" name="Rectangle 212">
                <a:extLst>
                  <a:ext uri="{FF2B5EF4-FFF2-40B4-BE49-F238E27FC236}">
                    <a16:creationId xmlns:a16="http://schemas.microsoft.com/office/drawing/2014/main" id="{1D821269-248A-C6FC-5A6C-DB16CEEF9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0050" y="307657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3" name="Rectangle 213">
                <a:extLst>
                  <a:ext uri="{FF2B5EF4-FFF2-40B4-BE49-F238E27FC236}">
                    <a16:creationId xmlns:a16="http://schemas.microsoft.com/office/drawing/2014/main" id="{ABF4F38F-8AD3-DCE8-9B7C-3E1F2B74BC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10375" y="307657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4" name="Rectangle 214">
                <a:extLst>
                  <a:ext uri="{FF2B5EF4-FFF2-40B4-BE49-F238E27FC236}">
                    <a16:creationId xmlns:a16="http://schemas.microsoft.com/office/drawing/2014/main" id="{23347FAB-E21F-74DB-E983-981FF2646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2288" y="307657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5" name="Rectangle 215">
                <a:extLst>
                  <a:ext uri="{FF2B5EF4-FFF2-40B4-BE49-F238E27FC236}">
                    <a16:creationId xmlns:a16="http://schemas.microsoft.com/office/drawing/2014/main" id="{847D8051-9137-A75F-EA9B-53CDF29FF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6737" y="307657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6" name="Rectangle 216">
                <a:extLst>
                  <a:ext uri="{FF2B5EF4-FFF2-40B4-BE49-F238E27FC236}">
                    <a16:creationId xmlns:a16="http://schemas.microsoft.com/office/drawing/2014/main" id="{F0F983B1-9D47-A030-A635-47369B551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9776" y="2897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7" name="Rectangle 217">
                <a:extLst>
                  <a:ext uri="{FF2B5EF4-FFF2-40B4-BE49-F238E27FC236}">
                    <a16:creationId xmlns:a16="http://schemas.microsoft.com/office/drawing/2014/main" id="{3D3EFE63-E7E6-5CCD-2B05-756F28FF26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2024" y="2897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8" name="Rectangle 218">
                <a:extLst>
                  <a:ext uri="{FF2B5EF4-FFF2-40B4-BE49-F238E27FC236}">
                    <a16:creationId xmlns:a16="http://schemas.microsoft.com/office/drawing/2014/main" id="{0D121755-3071-763F-34A3-FAC329C4A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1714" y="2897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9" name="Rectangle 219">
                <a:extLst>
                  <a:ext uri="{FF2B5EF4-FFF2-40B4-BE49-F238E27FC236}">
                    <a16:creationId xmlns:a16="http://schemas.microsoft.com/office/drawing/2014/main" id="{D8E811DE-DD87-DA55-690F-4B0DCC323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6801" y="2897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0" name="Rectangle 220">
                <a:extLst>
                  <a:ext uri="{FF2B5EF4-FFF2-40B4-BE49-F238E27FC236}">
                    <a16:creationId xmlns:a16="http://schemas.microsoft.com/office/drawing/2014/main" id="{AF123D14-79A9-A443-08E2-3B5DEF2C1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80176" y="23574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1" name="Rectangle 221">
                <a:extLst>
                  <a:ext uri="{FF2B5EF4-FFF2-40B4-BE49-F238E27FC236}">
                    <a16:creationId xmlns:a16="http://schemas.microsoft.com/office/drawing/2014/main" id="{57E9A16C-DFF2-ABF6-E236-437B95B71D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5739" y="23574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2" name="Rectangle 222">
                <a:extLst>
                  <a:ext uri="{FF2B5EF4-FFF2-40B4-BE49-F238E27FC236}">
                    <a16:creationId xmlns:a16="http://schemas.microsoft.com/office/drawing/2014/main" id="{A901CA01-5654-DE40-ECF9-F8F6214E3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7012" y="2357438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3" name="Rectangle 223">
                <a:extLst>
                  <a:ext uri="{FF2B5EF4-FFF2-40B4-BE49-F238E27FC236}">
                    <a16:creationId xmlns:a16="http://schemas.microsoft.com/office/drawing/2014/main" id="{73CEE88C-B4B9-3192-DC37-42AB5A725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6326" y="208279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4" name="Rectangle 224">
                <a:extLst>
                  <a:ext uri="{FF2B5EF4-FFF2-40B4-BE49-F238E27FC236}">
                    <a16:creationId xmlns:a16="http://schemas.microsoft.com/office/drawing/2014/main" id="{F62B4A12-35C1-750A-2CC3-88EE33D63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6326" y="2181225"/>
                <a:ext cx="54807" cy="2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5" name="Rectangle 225">
                <a:extLst>
                  <a:ext uri="{FF2B5EF4-FFF2-40B4-BE49-F238E27FC236}">
                    <a16:creationId xmlns:a16="http://schemas.microsoft.com/office/drawing/2014/main" id="{71D5E221-D843-0D41-3C9B-BFFF0C508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0050" y="1241426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6" name="Rectangle 226">
                <a:extLst>
                  <a:ext uri="{FF2B5EF4-FFF2-40B4-BE49-F238E27FC236}">
                    <a16:creationId xmlns:a16="http://schemas.microsoft.com/office/drawing/2014/main" id="{54B6528E-BE00-3150-DA85-6984357EF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599" y="1241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7" name="Rectangle 227">
                <a:extLst>
                  <a:ext uri="{FF2B5EF4-FFF2-40B4-BE49-F238E27FC236}">
                    <a16:creationId xmlns:a16="http://schemas.microsoft.com/office/drawing/2014/main" id="{4C3AE87A-EDE9-EC20-3DD7-D5B6A19DC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1338" y="1241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8" name="Rectangle 228">
                <a:extLst>
                  <a:ext uri="{FF2B5EF4-FFF2-40B4-BE49-F238E27FC236}">
                    <a16:creationId xmlns:a16="http://schemas.microsoft.com/office/drawing/2014/main" id="{0B5738B8-AD90-A8C8-44BB-0299B6FAA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2614" y="1241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9" name="Rectangle 229">
                <a:extLst>
                  <a:ext uri="{FF2B5EF4-FFF2-40B4-BE49-F238E27FC236}">
                    <a16:creationId xmlns:a16="http://schemas.microsoft.com/office/drawing/2014/main" id="{31D93B2A-99C8-231F-DFA3-647441756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4850" y="1241425"/>
                <a:ext cx="123" cy="1029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0" name="Rectangle 230">
                <a:extLst>
                  <a:ext uri="{FF2B5EF4-FFF2-40B4-BE49-F238E27FC236}">
                    <a16:creationId xmlns:a16="http://schemas.microsoft.com/office/drawing/2014/main" id="{5E18A76D-7AC3-C3F2-F617-6355505A7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3587" y="1241425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1" name="Rectangle 231">
                <a:extLst>
                  <a:ext uri="{FF2B5EF4-FFF2-40B4-BE49-F238E27FC236}">
                    <a16:creationId xmlns:a16="http://schemas.microsoft.com/office/drawing/2014/main" id="{63B75010-D002-010A-F5BC-B286A1C4A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063" y="9175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2" name="Rectangle 232">
                <a:extLst>
                  <a:ext uri="{FF2B5EF4-FFF2-40B4-BE49-F238E27FC236}">
                    <a16:creationId xmlns:a16="http://schemas.microsoft.com/office/drawing/2014/main" id="{D938012D-B0F8-7B46-29BE-F4ABB41B9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063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3" name="Rectangle 233">
                <a:extLst>
                  <a:ext uri="{FF2B5EF4-FFF2-40B4-BE49-F238E27FC236}">
                    <a16:creationId xmlns:a16="http://schemas.microsoft.com/office/drawing/2014/main" id="{842BBA20-64A1-61E4-83F7-F0209AF04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0763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4" name="Rectangle 234">
                <a:extLst>
                  <a:ext uri="{FF2B5EF4-FFF2-40B4-BE49-F238E27FC236}">
                    <a16:creationId xmlns:a16="http://schemas.microsoft.com/office/drawing/2014/main" id="{DF2AEAD7-FF86-5268-0E94-AAC9DC7D2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6325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5" name="Rectangle 235">
                <a:extLst>
                  <a:ext uri="{FF2B5EF4-FFF2-40B4-BE49-F238E27FC236}">
                    <a16:creationId xmlns:a16="http://schemas.microsoft.com/office/drawing/2014/main" id="{2B19C66F-A8B8-A272-B98C-D05A584AF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85188" y="17018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6" name="Rectangle 236">
                <a:extLst>
                  <a:ext uri="{FF2B5EF4-FFF2-40B4-BE49-F238E27FC236}">
                    <a16:creationId xmlns:a16="http://schemas.microsoft.com/office/drawing/2014/main" id="{B2CBAA57-27B6-6215-14FC-94B6727FA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2050" y="13747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7" name="Rectangle 237">
                <a:extLst>
                  <a:ext uri="{FF2B5EF4-FFF2-40B4-BE49-F238E27FC236}">
                    <a16:creationId xmlns:a16="http://schemas.microsoft.com/office/drawing/2014/main" id="{BFA906F4-3A97-87C0-4D93-479880270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89837" y="13747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8" name="Rectangle 238">
                <a:extLst>
                  <a:ext uri="{FF2B5EF4-FFF2-40B4-BE49-F238E27FC236}">
                    <a16:creationId xmlns:a16="http://schemas.microsoft.com/office/drawing/2014/main" id="{723FC6CA-754D-296B-893F-4D977725C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9525" y="13747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9" name="Rectangle 239">
                <a:extLst>
                  <a:ext uri="{FF2B5EF4-FFF2-40B4-BE49-F238E27FC236}">
                    <a16:creationId xmlns:a16="http://schemas.microsoft.com/office/drawing/2014/main" id="{BA651132-0B32-990F-828E-ADAC22E47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3387" y="1436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0" name="Rectangle 240">
                <a:extLst>
                  <a:ext uri="{FF2B5EF4-FFF2-40B4-BE49-F238E27FC236}">
                    <a16:creationId xmlns:a16="http://schemas.microsoft.com/office/drawing/2014/main" id="{9176404D-7CFF-7CA9-86DE-422603E6A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4350" y="1436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1" name="Rectangle 241">
                <a:extLst>
                  <a:ext uri="{FF2B5EF4-FFF2-40B4-BE49-F238E27FC236}">
                    <a16:creationId xmlns:a16="http://schemas.microsoft.com/office/drawing/2014/main" id="{95A17CC0-A5F4-1EFD-3A2E-AA7D68AA2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9913" y="1436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2" name="Rectangle 242">
                <a:extLst>
                  <a:ext uri="{FF2B5EF4-FFF2-40B4-BE49-F238E27FC236}">
                    <a16:creationId xmlns:a16="http://schemas.microsoft.com/office/drawing/2014/main" id="{7BDBDB36-A0CC-D68E-10DF-D39417F21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1824" y="1436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3" name="Rectangle 243">
                <a:extLst>
                  <a:ext uri="{FF2B5EF4-FFF2-40B4-BE49-F238E27FC236}">
                    <a16:creationId xmlns:a16="http://schemas.microsoft.com/office/drawing/2014/main" id="{C9D08BFD-C299-635C-041C-4A915C531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1514" y="1436689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4" name="Rectangle 244">
                <a:extLst>
                  <a:ext uri="{FF2B5EF4-FFF2-40B4-BE49-F238E27FC236}">
                    <a16:creationId xmlns:a16="http://schemas.microsoft.com/office/drawing/2014/main" id="{E35D1A0C-DDFF-DE79-3D54-11AFF4101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3387" y="1547812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5" name="Rectangle 245">
                <a:extLst>
                  <a:ext uri="{FF2B5EF4-FFF2-40B4-BE49-F238E27FC236}">
                    <a16:creationId xmlns:a16="http://schemas.microsoft.com/office/drawing/2014/main" id="{370F372D-38FF-1B94-FA8E-AC2DB015E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0901" y="904874"/>
                <a:ext cx="109614" cy="2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 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6" name="Rectangle 246">
                <a:extLst>
                  <a:ext uri="{FF2B5EF4-FFF2-40B4-BE49-F238E27FC236}">
                    <a16:creationId xmlns:a16="http://schemas.microsoft.com/office/drawing/2014/main" id="{D4E647F9-ADEF-63AF-6B96-C83280EAE2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2663" y="9048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7" name="Rectangle 247">
                <a:extLst>
                  <a:ext uri="{FF2B5EF4-FFF2-40B4-BE49-F238E27FC236}">
                    <a16:creationId xmlns:a16="http://schemas.microsoft.com/office/drawing/2014/main" id="{FFABC89E-6020-A7FF-4595-030E3DFE3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97750" y="9048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8" name="Rectangle 248">
                <a:extLst>
                  <a:ext uri="{FF2B5EF4-FFF2-40B4-BE49-F238E27FC236}">
                    <a16:creationId xmlns:a16="http://schemas.microsoft.com/office/drawing/2014/main" id="{3BACB95B-476A-D51A-150A-9A14A5D41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3313" y="904874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9" name="Rectangle 249">
                <a:extLst>
                  <a:ext uri="{FF2B5EF4-FFF2-40B4-BE49-F238E27FC236}">
                    <a16:creationId xmlns:a16="http://schemas.microsoft.com/office/drawing/2014/main" id="{A2EE29E4-0490-A67A-E42E-EE53FA856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85025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0" name="Rectangle 250">
                <a:extLst>
                  <a:ext uri="{FF2B5EF4-FFF2-40B4-BE49-F238E27FC236}">
                    <a16:creationId xmlns:a16="http://schemas.microsoft.com/office/drawing/2014/main" id="{F30C802A-0872-26A8-8A67-4FD517BA0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4100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1" name="Rectangle 251">
                <a:extLst>
                  <a:ext uri="{FF2B5EF4-FFF2-40B4-BE49-F238E27FC236}">
                    <a16:creationId xmlns:a16="http://schemas.microsoft.com/office/drawing/2014/main" id="{74F320E3-2AA0-1699-5192-2D04CA0F5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2839" y="10160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2" name="Rectangle 252">
                <a:extLst>
                  <a:ext uri="{FF2B5EF4-FFF2-40B4-BE49-F238E27FC236}">
                    <a16:creationId xmlns:a16="http://schemas.microsoft.com/office/drawing/2014/main" id="{96A9F1C3-0D4E-66F5-0A35-6F503EB07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78838" y="48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3" name="Rectangle 253">
                <a:extLst>
                  <a:ext uri="{FF2B5EF4-FFF2-40B4-BE49-F238E27FC236}">
                    <a16:creationId xmlns:a16="http://schemas.microsoft.com/office/drawing/2014/main" id="{2BD600BD-E7E6-E5DB-105C-2738BEEC5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64575" y="48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5" name="Rectangle 255">
                <a:extLst>
                  <a:ext uri="{FF2B5EF4-FFF2-40B4-BE49-F238E27FC236}">
                    <a16:creationId xmlns:a16="http://schemas.microsoft.com/office/drawing/2014/main" id="{D1A0B4FD-6780-2ED4-83F9-2BFB3B3C9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59838" y="48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6" name="Rectangle 256">
                <a:extLst>
                  <a:ext uri="{FF2B5EF4-FFF2-40B4-BE49-F238E27FC236}">
                    <a16:creationId xmlns:a16="http://schemas.microsoft.com/office/drawing/2014/main" id="{B4F4C01E-12F0-8149-C007-95BB92FE9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2225" y="4841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7" name="Rectangle 257">
                <a:extLst>
                  <a:ext uri="{FF2B5EF4-FFF2-40B4-BE49-F238E27FC236}">
                    <a16:creationId xmlns:a16="http://schemas.microsoft.com/office/drawing/2014/main" id="{FB1BAA4F-22AE-564E-6C7F-8E08AD097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07413" y="5842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8" name="Rectangle 258">
                <a:extLst>
                  <a:ext uri="{FF2B5EF4-FFF2-40B4-BE49-F238E27FC236}">
                    <a16:creationId xmlns:a16="http://schemas.microsoft.com/office/drawing/2014/main" id="{80995FA8-DFCD-928E-B954-7929D9F04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500" y="5842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9" name="Rectangle 259">
                <a:extLst>
                  <a:ext uri="{FF2B5EF4-FFF2-40B4-BE49-F238E27FC236}">
                    <a16:creationId xmlns:a16="http://schemas.microsoft.com/office/drawing/2014/main" id="{0869B39F-DA84-AD47-84AA-04D105558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7587" y="5842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0" name="Rectangle 260">
                <a:extLst>
                  <a:ext uri="{FF2B5EF4-FFF2-40B4-BE49-F238E27FC236}">
                    <a16:creationId xmlns:a16="http://schemas.microsoft.com/office/drawing/2014/main" id="{4549437C-45E7-A4A3-48C4-5FEDDC555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3151" y="5842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1" name="Rectangle 261">
                <a:extLst>
                  <a:ext uri="{FF2B5EF4-FFF2-40B4-BE49-F238E27FC236}">
                    <a16:creationId xmlns:a16="http://schemas.microsoft.com/office/drawing/2014/main" id="{29EB4A33-EEFB-0BA7-57B7-D2575C2CF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6014" y="584200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2" name="Rectangle 262">
                <a:extLst>
                  <a:ext uri="{FF2B5EF4-FFF2-40B4-BE49-F238E27FC236}">
                    <a16:creationId xmlns:a16="http://schemas.microsoft.com/office/drawing/2014/main" id="{1249C65E-BD2A-27A5-3A95-C0E47582BE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2400" y="623887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3" name="Rectangle 263">
                <a:extLst>
                  <a:ext uri="{FF2B5EF4-FFF2-40B4-BE49-F238E27FC236}">
                    <a16:creationId xmlns:a16="http://schemas.microsoft.com/office/drawing/2014/main" id="{65AFACD1-F58A-5A77-9FF0-809356FD2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2400" y="72231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4" name="Rectangle 264">
                <a:extLst>
                  <a:ext uri="{FF2B5EF4-FFF2-40B4-BE49-F238E27FC236}">
                    <a16:creationId xmlns:a16="http://schemas.microsoft.com/office/drawing/2014/main" id="{DDF36FC9-8FAF-54CA-4A9B-942F98733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21614" y="72231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5" name="Rectangle 265">
                <a:extLst>
                  <a:ext uri="{FF2B5EF4-FFF2-40B4-BE49-F238E27FC236}">
                    <a16:creationId xmlns:a16="http://schemas.microsoft.com/office/drawing/2014/main" id="{49ABC5BF-6BB4-A158-7AF6-38D75C95F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4001" y="72231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6" name="Rectangle 266">
                <a:extLst>
                  <a:ext uri="{FF2B5EF4-FFF2-40B4-BE49-F238E27FC236}">
                    <a16:creationId xmlns:a16="http://schemas.microsoft.com/office/drawing/2014/main" id="{102F737C-BFAD-B62A-8617-EA607CC41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088" y="72231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7" name="Rectangle 267">
                <a:extLst>
                  <a:ext uri="{FF2B5EF4-FFF2-40B4-BE49-F238E27FC236}">
                    <a16:creationId xmlns:a16="http://schemas.microsoft.com/office/drawing/2014/main" id="{6A36A2AA-85F1-79CA-9FDB-DDB5E9EAB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4649" y="722313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8" name="Rectangle 268">
                <a:extLst>
                  <a:ext uri="{FF2B5EF4-FFF2-40B4-BE49-F238E27FC236}">
                    <a16:creationId xmlns:a16="http://schemas.microsoft.com/office/drawing/2014/main" id="{B6960C6D-A8A2-B1CC-9216-D1D5C9F97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5950" y="679450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9" name="Rectangle 269">
                <a:extLst>
                  <a:ext uri="{FF2B5EF4-FFF2-40B4-BE49-F238E27FC236}">
                    <a16:creationId xmlns:a16="http://schemas.microsoft.com/office/drawing/2014/main" id="{5BC0EE16-E804-70F0-2399-22AFF1175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2163" y="6794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0" name="Rectangle 270">
                <a:extLst>
                  <a:ext uri="{FF2B5EF4-FFF2-40B4-BE49-F238E27FC236}">
                    <a16:creationId xmlns:a16="http://schemas.microsoft.com/office/drawing/2014/main" id="{9AA00AB3-BCE0-1E1A-0CD0-08B84CFC0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1851" y="679450"/>
                <a:ext cx="98" cy="386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1" name="Rectangle 271">
                <a:extLst>
                  <a:ext uri="{FF2B5EF4-FFF2-40B4-BE49-F238E27FC236}">
                    <a16:creationId xmlns:a16="http://schemas.microsoft.com/office/drawing/2014/main" id="{E6B1C9DD-3376-2680-2546-046468A6B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6937" y="6794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2" name="Rectangle 272">
                <a:extLst>
                  <a:ext uri="{FF2B5EF4-FFF2-40B4-BE49-F238E27FC236}">
                    <a16:creationId xmlns:a16="http://schemas.microsoft.com/office/drawing/2014/main" id="{99EE7ACA-A2C9-CC98-63A7-4F65157C6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2500" y="679451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3" name="Rectangle 276">
                <a:extLst>
                  <a:ext uri="{FF2B5EF4-FFF2-40B4-BE49-F238E27FC236}">
                    <a16:creationId xmlns:a16="http://schemas.microsoft.com/office/drawing/2014/main" id="{C2EDD7D6-59EA-24B4-24A4-F0A3E7994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1749" y="4487862"/>
                <a:ext cx="123" cy="514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199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34233-C697-8817-74CC-186FA59B2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3A2FD1E1-E4C5-510A-4052-92357B7AAF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52213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95" imgH="394" progId="TCLayout.ActiveDocument.1">
                  <p:embed/>
                </p:oleObj>
              </mc:Choice>
              <mc:Fallback>
                <p:oleObj name="think-cell Slide" r:id="rId24" imgW="395" imgH="39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3A2FD1E1-E4C5-510A-4052-92357B7AAF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8349BAD-26D2-C952-9924-E4F7B81C5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99" y="216000"/>
            <a:ext cx="6566229" cy="846000"/>
          </a:xfrm>
        </p:spPr>
        <p:txBody>
          <a:bodyPr vert="horz" anchor="ctr" anchorCtr="0">
            <a:normAutofit fontScale="90000"/>
          </a:bodyPr>
          <a:lstStyle/>
          <a:p>
            <a:r>
              <a:rPr lang="nb-NO" sz="2200" dirty="0"/>
              <a:t>Varehandelen har den sterkeste veksten i Akershus og Oslo og fylkene vest for Oslo samt Agder</a:t>
            </a:r>
            <a:br>
              <a:rPr lang="nb-NO" sz="2400" dirty="0"/>
            </a:br>
            <a:r>
              <a:rPr lang="nb-NO" sz="1800" dirty="0"/>
              <a:t>Årlig vekstrate handel 2015-24 (47 UB)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BB29A-C1D0-44C4-ECDF-D6FBBCC6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303" y="4814891"/>
            <a:ext cx="536366" cy="273928"/>
          </a:xfrm>
        </p:spPr>
        <p:txBody>
          <a:bodyPr/>
          <a:lstStyle/>
          <a:p>
            <a:fld id="{CB5DC95F-CC9E-42B9-BFE4-A015B12872CC}" type="slidenum">
              <a:rPr lang="nb-NO" noProof="0" smtClean="0"/>
              <a:t>4</a:t>
            </a:fld>
            <a:endParaRPr lang="nb-NO" noProof="0" dirty="0"/>
          </a:p>
        </p:txBody>
      </p:sp>
      <p:graphicFrame>
        <p:nvGraphicFramePr>
          <p:cNvPr id="400" name="Chart 3">
            <a:extLst>
              <a:ext uri="{FF2B5EF4-FFF2-40B4-BE49-F238E27FC236}">
                <a16:creationId xmlns:a16="http://schemas.microsoft.com/office/drawing/2014/main" id="{23C7FBFA-C670-A922-8EBD-13471F0A4426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4353164"/>
              </p:ext>
            </p:extLst>
          </p:nvPr>
        </p:nvGraphicFramePr>
        <p:xfrm>
          <a:off x="1336675" y="1063625"/>
          <a:ext cx="4786313" cy="397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CCC2F030-1DC7-6A1F-8242-2A42AE3BA380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71463" y="1466850"/>
            <a:ext cx="2667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D92F95B-8635-41B4-B5BD-2B49DB904581}" type="datetime'''''''''''''''''''''''''''O''''''''''''''''''sl''''''o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Oslo</a:t>
            </a:fld>
            <a:endParaRPr lang="nb-NO" sz="1000" b="1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FBB909-F171-F391-3C55-96B9B7C0CE2C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71463" y="1643063"/>
            <a:ext cx="50006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38EB1F0C-0A9B-4FD4-BB46-FCF68783EF46}" type="datetime'''V''''e''''''''''s''t''''''''''''f''''o''''''''ld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Vestfold</a:t>
            </a:fld>
            <a:endParaRPr lang="nb-NO" sz="1000" b="1" dirty="0"/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5B2254DF-FC69-FE1C-1617-B0D06AF4DEBD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271463" y="1819275"/>
            <a:ext cx="36671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F09F617-A1F3-4E24-B203-083B9CDFFBDC}" type="datetime'''''''A''''''''''''g''''''d''''e''''''r''''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Agder</a:t>
            </a:fld>
            <a:endParaRPr lang="nb-NO" sz="1000" b="1" dirty="0"/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41C5F6CF-A3C0-8BF2-CDA2-B9E7C9C52804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271463" y="1995488"/>
            <a:ext cx="5588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A3DFE8C-589E-41B9-BF28-11497CF0CC34}" type="datetime'''''''''''''''B''''u''sk''''e''''r''u''''d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Buskerud</a:t>
            </a:fld>
            <a:endParaRPr lang="nb-NO" sz="1000" b="1" dirty="0"/>
          </a:p>
        </p:txBody>
      </p:sp>
      <p:sp>
        <p:nvSpPr>
          <p:cNvPr id="26" name="Plassholder for tekst 2">
            <a:extLst>
              <a:ext uri="{FF2B5EF4-FFF2-40B4-BE49-F238E27FC236}">
                <a16:creationId xmlns:a16="http://schemas.microsoft.com/office/drawing/2014/main" id="{F6B1A4C6-8EE2-FFD3-4CE8-555D392C6C93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271463" y="2171700"/>
            <a:ext cx="3762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F5EEE7D-1166-4A7C-B40F-85FE75BFB2E4}" type="datetime'''N''''''''''or''''''''g''''''''e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Norge</a:t>
            </a:fld>
            <a:endParaRPr lang="nb-NO" sz="1000" b="1" dirty="0"/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2A052E7C-9104-2630-F1A5-0787192A9F93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271463" y="2347913"/>
            <a:ext cx="4445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CE0EADA-7118-4245-B5CE-8F7FF7FC13B4}" type="datetime'Ø''''''''''''''''''''''''s''''t''''''f''o''''''''l''''''d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Østfold</a:t>
            </a:fld>
            <a:endParaRPr lang="nb-NO" sz="1000" b="1" dirty="0"/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3594C7AD-1CC4-7C91-A297-44310951F077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271463" y="2524125"/>
            <a:ext cx="5683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1BAF8C8-B1C5-4C32-BF57-D71D73F7BB97}" type="datetime'''''''''''''''''R''o''''''''''ga''l''a''''''n''d''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Rogaland</a:t>
            </a:fld>
            <a:endParaRPr lang="nb-NO" sz="1000" b="1" dirty="0"/>
          </a:p>
        </p:txBody>
      </p:sp>
      <p:sp>
        <p:nvSpPr>
          <p:cNvPr id="29" name="Plassholder for tekst 2">
            <a:extLst>
              <a:ext uri="{FF2B5EF4-FFF2-40B4-BE49-F238E27FC236}">
                <a16:creationId xmlns:a16="http://schemas.microsoft.com/office/drawing/2014/main" id="{B028E7C1-1697-493D-FFE7-73D590083CF9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271463" y="2700338"/>
            <a:ext cx="61118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16AA65D9-C96F-414A-BF38-4612EFEF41C4}" type="datetime'''''T''''''''''''r''''''''''''''''ø''''nd''''''''e''''la''g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Trøndelag</a:t>
            </a:fld>
            <a:endParaRPr lang="nb-NO" sz="1000" b="1" dirty="0"/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40DB52CD-367C-96EE-4580-5C89C5F8590D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271463" y="2876550"/>
            <a:ext cx="3746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80DF04E-240F-4FAC-91C7-5029F8859D5E}" type="datetime'T''''''''''''''''''''''''''''''''''''r''om''s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Troms</a:t>
            </a:fld>
            <a:endParaRPr lang="nb-NO" sz="1000" b="1" dirty="0"/>
          </a:p>
        </p:txBody>
      </p:sp>
      <p:sp>
        <p:nvSpPr>
          <p:cNvPr id="31" name="Plassholder for tekst 2">
            <a:extLst>
              <a:ext uri="{FF2B5EF4-FFF2-40B4-BE49-F238E27FC236}">
                <a16:creationId xmlns:a16="http://schemas.microsoft.com/office/drawing/2014/main" id="{5ED77EF7-7C96-B333-B80D-B4F557A06D3A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71463" y="3054350"/>
            <a:ext cx="5540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3C85732-075A-426D-AD8F-51852437568C}" type="datetime'T''''e''''''''''''''le''''m''''''''''ar''''''''''''k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Telemark</a:t>
            </a:fld>
            <a:endParaRPr lang="nb-NO" sz="1000" b="1" dirty="0"/>
          </a:p>
        </p:txBody>
      </p:sp>
      <p:sp>
        <p:nvSpPr>
          <p:cNvPr id="32" name="Plassholder for tekst 2">
            <a:extLst>
              <a:ext uri="{FF2B5EF4-FFF2-40B4-BE49-F238E27FC236}">
                <a16:creationId xmlns:a16="http://schemas.microsoft.com/office/drawing/2014/main" id="{81AE061C-79AA-1CC0-134A-EEB2DD30B662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271463" y="3230563"/>
            <a:ext cx="655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33A8929-A087-4420-8E7D-289E8FCBD8C2}" type="datetime'''T''''''''''r''''''''''o''''n''''d''h''ei''''''''''''''m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Trondheim</a:t>
            </a:fld>
            <a:endParaRPr lang="nb-NO" sz="1000" b="1" dirty="0"/>
          </a:p>
        </p:txBody>
      </p:sp>
      <p:sp>
        <p:nvSpPr>
          <p:cNvPr id="33" name="Plassholder for tekst 2">
            <a:extLst>
              <a:ext uri="{FF2B5EF4-FFF2-40B4-BE49-F238E27FC236}">
                <a16:creationId xmlns:a16="http://schemas.microsoft.com/office/drawing/2014/main" id="{DED150F0-4678-52B2-FF2A-17F8FDDDFA87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71463" y="3406775"/>
            <a:ext cx="56197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AB8102B-58B3-43E1-9BEA-B4DA040D88AC}" type="datetime'''''''''''F''''''''''''i''nn''''m''''''''ar''k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Finnmark</a:t>
            </a:fld>
            <a:endParaRPr lang="nb-NO" sz="1000" b="1" dirty="0"/>
          </a:p>
        </p:txBody>
      </p:sp>
      <p:sp>
        <p:nvSpPr>
          <p:cNvPr id="34" name="Plassholder for tekst 2">
            <a:extLst>
              <a:ext uri="{FF2B5EF4-FFF2-40B4-BE49-F238E27FC236}">
                <a16:creationId xmlns:a16="http://schemas.microsoft.com/office/drawing/2014/main" id="{D1665AF3-0A94-0E02-49A3-89FC1BB9D253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271463" y="3582988"/>
            <a:ext cx="5175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6A0F2AD-BA05-42D2-96F8-D0517833C7FF}" type="datetime'''''''''V''''''''est''''''''''''''l''a''nd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Vestland</a:t>
            </a:fld>
            <a:endParaRPr lang="nb-NO" sz="1000" b="1" dirty="0"/>
          </a:p>
        </p:txBody>
      </p:sp>
      <p:sp>
        <p:nvSpPr>
          <p:cNvPr id="35" name="Plassholder for tekst 2">
            <a:extLst>
              <a:ext uri="{FF2B5EF4-FFF2-40B4-BE49-F238E27FC236}">
                <a16:creationId xmlns:a16="http://schemas.microsoft.com/office/drawing/2014/main" id="{FFA73D85-84C9-5662-2123-7AF9CD72267F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271463" y="3759200"/>
            <a:ext cx="5683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7ACD6CE-0F39-4F71-92DE-CBFEAA043843}" type="datetime'N''o''''''r''''''dl''''''''an''''''''''''''''d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Nordland</a:t>
            </a:fld>
            <a:endParaRPr lang="nb-NO" sz="1000" b="1" dirty="0"/>
          </a:p>
        </p:txBody>
      </p:sp>
      <p:sp>
        <p:nvSpPr>
          <p:cNvPr id="36" name="Plassholder for tekst 2">
            <a:extLst>
              <a:ext uri="{FF2B5EF4-FFF2-40B4-BE49-F238E27FC236}">
                <a16:creationId xmlns:a16="http://schemas.microsoft.com/office/drawing/2014/main" id="{C824E834-9B4E-2FE2-2A7B-3763ECAD05A0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271463" y="3935413"/>
            <a:ext cx="10620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4ADA8B4-D404-4B68-905A-0E2456F8FD6E}" type="datetime'''Mø''r''''e ''og ''''''Rom''s''d''''a''''''''''''''l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Møre og Romsdal</a:t>
            </a:fld>
            <a:endParaRPr lang="nb-NO" sz="1000" b="1" dirty="0"/>
          </a:p>
        </p:txBody>
      </p:sp>
      <p:sp>
        <p:nvSpPr>
          <p:cNvPr id="60" name="Plassholder for tekst 2">
            <a:extLst>
              <a:ext uri="{FF2B5EF4-FFF2-40B4-BE49-F238E27FC236}">
                <a16:creationId xmlns:a16="http://schemas.microsoft.com/office/drawing/2014/main" id="{20198BD0-390B-E1F7-A06B-516CD45DB976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271463" y="4111625"/>
            <a:ext cx="56991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C036A9A-546F-4D13-BDB2-C469D8274565}" type="datetime'''''I''''''''n''''n''''''''l''''a''''''''''''''''n''de''''t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Innlandet</a:t>
            </a:fld>
            <a:endParaRPr lang="nb-NO" sz="1000" b="1" dirty="0"/>
          </a:p>
        </p:txBody>
      </p:sp>
      <p:sp>
        <p:nvSpPr>
          <p:cNvPr id="91" name="Plassholder for tekst 2">
            <a:extLst>
              <a:ext uri="{FF2B5EF4-FFF2-40B4-BE49-F238E27FC236}">
                <a16:creationId xmlns:a16="http://schemas.microsoft.com/office/drawing/2014/main" id="{08336E05-B6F6-0D78-60D1-9B85778A45C7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271463" y="4287838"/>
            <a:ext cx="528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7B386958-5B36-458F-857E-84B0CE77F0CE}" type="datetime'''''St''''''''''e''i''''n''''k''''''''''''''jer''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Steinkjer</a:t>
            </a:fld>
            <a:endParaRPr lang="nb-NO" sz="1000" b="1" dirty="0"/>
          </a:p>
        </p:txBody>
      </p:sp>
      <p:sp>
        <p:nvSpPr>
          <p:cNvPr id="92" name="Plassholder for tekst 2">
            <a:extLst>
              <a:ext uri="{FF2B5EF4-FFF2-40B4-BE49-F238E27FC236}">
                <a16:creationId xmlns:a16="http://schemas.microsoft.com/office/drawing/2014/main" id="{1F1CA00E-0CEA-879C-9103-0B7EF61218E1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271463" y="4464050"/>
            <a:ext cx="3873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7B3360C-B837-4501-A8C6-7E55F615B388}" type="datetime'''''V''''''e''''''''r''''''d''''''a''''l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Verdal</a:t>
            </a:fld>
            <a:endParaRPr lang="nb-NO" sz="1000" b="1" dirty="0"/>
          </a:p>
        </p:txBody>
      </p:sp>
      <p:sp>
        <p:nvSpPr>
          <p:cNvPr id="93" name="Plassholder for tekst 2">
            <a:extLst>
              <a:ext uri="{FF2B5EF4-FFF2-40B4-BE49-F238E27FC236}">
                <a16:creationId xmlns:a16="http://schemas.microsoft.com/office/drawing/2014/main" id="{438FDAB7-424E-3ACD-6744-9EA102BEFEBC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271463" y="4640263"/>
            <a:ext cx="54451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A3D5985-1C8D-4B13-B453-B98C6EAA8BB9}" type="datetime'''''Le''''v''''''a''n''''g''''''''''''e''''''''''r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Levanger</a:t>
            </a:fld>
            <a:endParaRPr lang="nb-NO" sz="1000" b="1" dirty="0"/>
          </a:p>
        </p:txBody>
      </p:sp>
      <p:sp>
        <p:nvSpPr>
          <p:cNvPr id="99" name="Plassholder for tekst 2">
            <a:extLst>
              <a:ext uri="{FF2B5EF4-FFF2-40B4-BE49-F238E27FC236}">
                <a16:creationId xmlns:a16="http://schemas.microsoft.com/office/drawing/2014/main" id="{714E9FE9-36B8-7093-89AF-27851ED059D6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271463" y="1290638"/>
            <a:ext cx="5429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A29089D-4A2D-4A81-904E-A744AC75C1C6}" type="datetime'''''''A''''''k''''e''''''''''r''s''''''''h''''''''us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Akershus</a:t>
            </a:fld>
            <a:endParaRPr lang="nb-NO" sz="1000" b="1" dirty="0"/>
          </a:p>
        </p:txBody>
      </p:sp>
      <p:sp>
        <p:nvSpPr>
          <p:cNvPr id="149" name="Rektangel 148">
            <a:extLst>
              <a:ext uri="{FF2B5EF4-FFF2-40B4-BE49-F238E27FC236}">
                <a16:creationId xmlns:a16="http://schemas.microsoft.com/office/drawing/2014/main" id="{A57E47E4-CB29-AA1C-99DF-5B7A0082597D}"/>
              </a:ext>
            </a:extLst>
          </p:cNvPr>
          <p:cNvSpPr/>
          <p:nvPr/>
        </p:nvSpPr>
        <p:spPr>
          <a:xfrm>
            <a:off x="7365137" y="3548872"/>
            <a:ext cx="120650" cy="61913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14290">
              <a:defRPr/>
            </a:pPr>
            <a:endParaRPr lang="nb-NO" sz="10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0" name="Rektangel 149">
            <a:extLst>
              <a:ext uri="{FF2B5EF4-FFF2-40B4-BE49-F238E27FC236}">
                <a16:creationId xmlns:a16="http://schemas.microsoft.com/office/drawing/2014/main" id="{C4C76032-5C1E-949F-3E1D-A0385DCA9847}"/>
              </a:ext>
            </a:extLst>
          </p:cNvPr>
          <p:cNvSpPr/>
          <p:nvPr/>
        </p:nvSpPr>
        <p:spPr>
          <a:xfrm>
            <a:off x="7365137" y="3677357"/>
            <a:ext cx="120650" cy="61913"/>
          </a:xfrm>
          <a:prstGeom prst="rect">
            <a:avLst/>
          </a:prstGeom>
          <a:solidFill>
            <a:srgbClr val="C7BA8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14290">
              <a:defRPr/>
            </a:pPr>
            <a:endParaRPr lang="nb-NO" sz="10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1" name="TekstSylinder 150">
            <a:extLst>
              <a:ext uri="{FF2B5EF4-FFF2-40B4-BE49-F238E27FC236}">
                <a16:creationId xmlns:a16="http://schemas.microsoft.com/office/drawing/2014/main" id="{69DCC443-278B-1390-5355-17ADB18D6C8F}"/>
              </a:ext>
            </a:extLst>
          </p:cNvPr>
          <p:cNvSpPr txBox="1"/>
          <p:nvPr/>
        </p:nvSpPr>
        <p:spPr>
          <a:xfrm>
            <a:off x="7471500" y="3464412"/>
            <a:ext cx="1378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90">
              <a:buClr>
                <a:srgbClr val="006696"/>
              </a:buClr>
              <a:defRPr/>
            </a:pPr>
            <a:r>
              <a:rPr lang="nb-NO" sz="100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Vekst over snitt Norge</a:t>
            </a:r>
          </a:p>
        </p:txBody>
      </p:sp>
      <p:sp>
        <p:nvSpPr>
          <p:cNvPr id="152" name="TekstSylinder 151">
            <a:extLst>
              <a:ext uri="{FF2B5EF4-FFF2-40B4-BE49-F238E27FC236}">
                <a16:creationId xmlns:a16="http://schemas.microsoft.com/office/drawing/2014/main" id="{87122202-268E-151D-2817-07AE26BA51AF}"/>
              </a:ext>
            </a:extLst>
          </p:cNvPr>
          <p:cNvSpPr txBox="1"/>
          <p:nvPr/>
        </p:nvSpPr>
        <p:spPr>
          <a:xfrm>
            <a:off x="7471500" y="3592897"/>
            <a:ext cx="1490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90">
              <a:buClr>
                <a:srgbClr val="006696"/>
              </a:buClr>
              <a:defRPr/>
            </a:pPr>
            <a:r>
              <a:rPr lang="nb-NO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Vekst under snitt Norge</a:t>
            </a:r>
          </a:p>
        </p:txBody>
      </p:sp>
      <p:grpSp>
        <p:nvGrpSpPr>
          <p:cNvPr id="153" name="Gruppe 152">
            <a:extLst>
              <a:ext uri="{FF2B5EF4-FFF2-40B4-BE49-F238E27FC236}">
                <a16:creationId xmlns:a16="http://schemas.microsoft.com/office/drawing/2014/main" id="{E46DC671-E670-BBD5-32F1-D9DE6673482E}"/>
              </a:ext>
            </a:extLst>
          </p:cNvPr>
          <p:cNvGrpSpPr>
            <a:grpSpLocks noChangeAspect="1"/>
          </p:cNvGrpSpPr>
          <p:nvPr/>
        </p:nvGrpSpPr>
        <p:grpSpPr>
          <a:xfrm>
            <a:off x="5668515" y="1289513"/>
            <a:ext cx="2650891" cy="3276266"/>
            <a:chOff x="1101764" y="1383494"/>
            <a:chExt cx="4225925" cy="5222876"/>
          </a:xfrm>
          <a:solidFill>
            <a:srgbClr val="48A99F"/>
          </a:solidFill>
        </p:grpSpPr>
        <p:sp>
          <p:nvSpPr>
            <p:cNvPr id="154" name="Freeform 5">
              <a:extLst>
                <a:ext uri="{FF2B5EF4-FFF2-40B4-BE49-F238E27FC236}">
                  <a16:creationId xmlns:a16="http://schemas.microsoft.com/office/drawing/2014/main" id="{ACAA64E8-F6C5-05C9-1BFD-686C411B4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5916" y="5832173"/>
              <a:ext cx="89469" cy="125585"/>
            </a:xfrm>
            <a:custGeom>
              <a:avLst/>
              <a:gdLst>
                <a:gd name="T0" fmla="*/ 27 w 60"/>
                <a:gd name="T1" fmla="*/ 0 h 85"/>
                <a:gd name="T2" fmla="*/ 30 w 60"/>
                <a:gd name="T3" fmla="*/ 3 h 85"/>
                <a:gd name="T4" fmla="*/ 38 w 60"/>
                <a:gd name="T5" fmla="*/ 7 h 85"/>
                <a:gd name="T6" fmla="*/ 38 w 60"/>
                <a:gd name="T7" fmla="*/ 11 h 85"/>
                <a:gd name="T8" fmla="*/ 39 w 60"/>
                <a:gd name="T9" fmla="*/ 15 h 85"/>
                <a:gd name="T10" fmla="*/ 43 w 60"/>
                <a:gd name="T11" fmla="*/ 20 h 85"/>
                <a:gd name="T12" fmla="*/ 44 w 60"/>
                <a:gd name="T13" fmla="*/ 27 h 85"/>
                <a:gd name="T14" fmla="*/ 44 w 60"/>
                <a:gd name="T15" fmla="*/ 27 h 85"/>
                <a:gd name="T16" fmla="*/ 44 w 60"/>
                <a:gd name="T17" fmla="*/ 30 h 85"/>
                <a:gd name="T18" fmla="*/ 47 w 60"/>
                <a:gd name="T19" fmla="*/ 37 h 85"/>
                <a:gd name="T20" fmla="*/ 55 w 60"/>
                <a:gd name="T21" fmla="*/ 42 h 85"/>
                <a:gd name="T22" fmla="*/ 57 w 60"/>
                <a:gd name="T23" fmla="*/ 44 h 85"/>
                <a:gd name="T24" fmla="*/ 59 w 60"/>
                <a:gd name="T25" fmla="*/ 45 h 85"/>
                <a:gd name="T26" fmla="*/ 60 w 60"/>
                <a:gd name="T27" fmla="*/ 51 h 85"/>
                <a:gd name="T28" fmla="*/ 60 w 60"/>
                <a:gd name="T29" fmla="*/ 51 h 85"/>
                <a:gd name="T30" fmla="*/ 59 w 60"/>
                <a:gd name="T31" fmla="*/ 53 h 85"/>
                <a:gd name="T32" fmla="*/ 57 w 60"/>
                <a:gd name="T33" fmla="*/ 54 h 85"/>
                <a:gd name="T34" fmla="*/ 57 w 60"/>
                <a:gd name="T35" fmla="*/ 54 h 85"/>
                <a:gd name="T36" fmla="*/ 57 w 60"/>
                <a:gd name="T37" fmla="*/ 57 h 85"/>
                <a:gd name="T38" fmla="*/ 56 w 60"/>
                <a:gd name="T39" fmla="*/ 59 h 85"/>
                <a:gd name="T40" fmla="*/ 54 w 60"/>
                <a:gd name="T41" fmla="*/ 68 h 85"/>
                <a:gd name="T42" fmla="*/ 56 w 60"/>
                <a:gd name="T43" fmla="*/ 82 h 85"/>
                <a:gd name="T44" fmla="*/ 56 w 60"/>
                <a:gd name="T45" fmla="*/ 83 h 85"/>
                <a:gd name="T46" fmla="*/ 50 w 60"/>
                <a:gd name="T47" fmla="*/ 85 h 85"/>
                <a:gd name="T48" fmla="*/ 44 w 60"/>
                <a:gd name="T49" fmla="*/ 85 h 85"/>
                <a:gd name="T50" fmla="*/ 44 w 60"/>
                <a:gd name="T51" fmla="*/ 85 h 85"/>
                <a:gd name="T52" fmla="*/ 42 w 60"/>
                <a:gd name="T53" fmla="*/ 85 h 85"/>
                <a:gd name="T54" fmla="*/ 38 w 60"/>
                <a:gd name="T55" fmla="*/ 83 h 85"/>
                <a:gd name="T56" fmla="*/ 35 w 60"/>
                <a:gd name="T57" fmla="*/ 82 h 85"/>
                <a:gd name="T58" fmla="*/ 35 w 60"/>
                <a:gd name="T59" fmla="*/ 82 h 85"/>
                <a:gd name="T60" fmla="*/ 33 w 60"/>
                <a:gd name="T61" fmla="*/ 80 h 85"/>
                <a:gd name="T62" fmla="*/ 34 w 60"/>
                <a:gd name="T63" fmla="*/ 78 h 85"/>
                <a:gd name="T64" fmla="*/ 35 w 60"/>
                <a:gd name="T65" fmla="*/ 74 h 85"/>
                <a:gd name="T66" fmla="*/ 33 w 60"/>
                <a:gd name="T67" fmla="*/ 67 h 85"/>
                <a:gd name="T68" fmla="*/ 33 w 60"/>
                <a:gd name="T69" fmla="*/ 63 h 85"/>
                <a:gd name="T70" fmla="*/ 26 w 60"/>
                <a:gd name="T71" fmla="*/ 61 h 85"/>
                <a:gd name="T72" fmla="*/ 23 w 60"/>
                <a:gd name="T73" fmla="*/ 59 h 85"/>
                <a:gd name="T74" fmla="*/ 22 w 60"/>
                <a:gd name="T75" fmla="*/ 58 h 85"/>
                <a:gd name="T76" fmla="*/ 18 w 60"/>
                <a:gd name="T77" fmla="*/ 62 h 85"/>
                <a:gd name="T78" fmla="*/ 18 w 60"/>
                <a:gd name="T79" fmla="*/ 58 h 85"/>
                <a:gd name="T80" fmla="*/ 17 w 60"/>
                <a:gd name="T81" fmla="*/ 57 h 85"/>
                <a:gd name="T82" fmla="*/ 17 w 60"/>
                <a:gd name="T83" fmla="*/ 57 h 85"/>
                <a:gd name="T84" fmla="*/ 17 w 60"/>
                <a:gd name="T85" fmla="*/ 55 h 85"/>
                <a:gd name="T86" fmla="*/ 18 w 60"/>
                <a:gd name="T87" fmla="*/ 50 h 85"/>
                <a:gd name="T88" fmla="*/ 13 w 60"/>
                <a:gd name="T89" fmla="*/ 42 h 85"/>
                <a:gd name="T90" fmla="*/ 12 w 60"/>
                <a:gd name="T91" fmla="*/ 40 h 85"/>
                <a:gd name="T92" fmla="*/ 0 w 60"/>
                <a:gd name="T93" fmla="*/ 29 h 85"/>
                <a:gd name="T94" fmla="*/ 16 w 60"/>
                <a:gd name="T95" fmla="*/ 15 h 85"/>
                <a:gd name="T96" fmla="*/ 13 w 60"/>
                <a:gd name="T97" fmla="*/ 4 h 85"/>
                <a:gd name="T98" fmla="*/ 17 w 60"/>
                <a:gd name="T99" fmla="*/ 0 h 85"/>
                <a:gd name="T100" fmla="*/ 27 w 60"/>
                <a:gd name="T10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0" h="85">
                  <a:moveTo>
                    <a:pt x="27" y="0"/>
                  </a:moveTo>
                  <a:lnTo>
                    <a:pt x="30" y="3"/>
                  </a:lnTo>
                  <a:lnTo>
                    <a:pt x="38" y="7"/>
                  </a:lnTo>
                  <a:lnTo>
                    <a:pt x="38" y="11"/>
                  </a:lnTo>
                  <a:lnTo>
                    <a:pt x="39" y="15"/>
                  </a:lnTo>
                  <a:lnTo>
                    <a:pt x="43" y="20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4" y="30"/>
                  </a:lnTo>
                  <a:lnTo>
                    <a:pt x="47" y="37"/>
                  </a:lnTo>
                  <a:lnTo>
                    <a:pt x="55" y="42"/>
                  </a:lnTo>
                  <a:lnTo>
                    <a:pt x="57" y="44"/>
                  </a:lnTo>
                  <a:lnTo>
                    <a:pt x="59" y="45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59" y="53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6" y="59"/>
                  </a:lnTo>
                  <a:lnTo>
                    <a:pt x="54" y="68"/>
                  </a:lnTo>
                  <a:lnTo>
                    <a:pt x="56" y="82"/>
                  </a:lnTo>
                  <a:lnTo>
                    <a:pt x="56" y="83"/>
                  </a:lnTo>
                  <a:lnTo>
                    <a:pt x="50" y="85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2" y="85"/>
                  </a:lnTo>
                  <a:lnTo>
                    <a:pt x="38" y="83"/>
                  </a:lnTo>
                  <a:lnTo>
                    <a:pt x="35" y="82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4" y="78"/>
                  </a:lnTo>
                  <a:lnTo>
                    <a:pt x="35" y="74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26" y="61"/>
                  </a:lnTo>
                  <a:lnTo>
                    <a:pt x="23" y="59"/>
                  </a:lnTo>
                  <a:lnTo>
                    <a:pt x="22" y="58"/>
                  </a:lnTo>
                  <a:lnTo>
                    <a:pt x="18" y="62"/>
                  </a:lnTo>
                  <a:lnTo>
                    <a:pt x="18" y="58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8" y="50"/>
                  </a:lnTo>
                  <a:lnTo>
                    <a:pt x="13" y="42"/>
                  </a:lnTo>
                  <a:lnTo>
                    <a:pt x="12" y="40"/>
                  </a:lnTo>
                  <a:lnTo>
                    <a:pt x="0" y="29"/>
                  </a:lnTo>
                  <a:lnTo>
                    <a:pt x="16" y="15"/>
                  </a:lnTo>
                  <a:lnTo>
                    <a:pt x="13" y="4"/>
                  </a:lnTo>
                  <a:lnTo>
                    <a:pt x="1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reeform 6">
              <a:extLst>
                <a:ext uri="{FF2B5EF4-FFF2-40B4-BE49-F238E27FC236}">
                  <a16:creationId xmlns:a16="http://schemas.microsoft.com/office/drawing/2014/main" id="{1EE15EDC-0EE1-EFEE-9A5E-EDBE5A7A7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0389" y="5979920"/>
              <a:ext cx="278845" cy="353117"/>
            </a:xfrm>
            <a:custGeom>
              <a:avLst/>
              <a:gdLst>
                <a:gd name="T0" fmla="*/ 61 w 187"/>
                <a:gd name="T1" fmla="*/ 182 h 239"/>
                <a:gd name="T2" fmla="*/ 49 w 187"/>
                <a:gd name="T3" fmla="*/ 198 h 239"/>
                <a:gd name="T4" fmla="*/ 48 w 187"/>
                <a:gd name="T5" fmla="*/ 187 h 239"/>
                <a:gd name="T6" fmla="*/ 43 w 187"/>
                <a:gd name="T7" fmla="*/ 192 h 239"/>
                <a:gd name="T8" fmla="*/ 41 w 187"/>
                <a:gd name="T9" fmla="*/ 175 h 239"/>
                <a:gd name="T10" fmla="*/ 10 w 187"/>
                <a:gd name="T11" fmla="*/ 77 h 239"/>
                <a:gd name="T12" fmla="*/ 174 w 187"/>
                <a:gd name="T13" fmla="*/ 38 h 239"/>
                <a:gd name="T14" fmla="*/ 162 w 187"/>
                <a:gd name="T15" fmla="*/ 39 h 239"/>
                <a:gd name="T16" fmla="*/ 153 w 187"/>
                <a:gd name="T17" fmla="*/ 46 h 239"/>
                <a:gd name="T18" fmla="*/ 155 w 187"/>
                <a:gd name="T19" fmla="*/ 73 h 239"/>
                <a:gd name="T20" fmla="*/ 159 w 187"/>
                <a:gd name="T21" fmla="*/ 103 h 239"/>
                <a:gd name="T22" fmla="*/ 164 w 187"/>
                <a:gd name="T23" fmla="*/ 127 h 239"/>
                <a:gd name="T24" fmla="*/ 162 w 187"/>
                <a:gd name="T25" fmla="*/ 148 h 239"/>
                <a:gd name="T26" fmla="*/ 158 w 187"/>
                <a:gd name="T27" fmla="*/ 158 h 239"/>
                <a:gd name="T28" fmla="*/ 157 w 187"/>
                <a:gd name="T29" fmla="*/ 167 h 239"/>
                <a:gd name="T30" fmla="*/ 154 w 187"/>
                <a:gd name="T31" fmla="*/ 178 h 239"/>
                <a:gd name="T32" fmla="*/ 155 w 187"/>
                <a:gd name="T33" fmla="*/ 186 h 239"/>
                <a:gd name="T34" fmla="*/ 145 w 187"/>
                <a:gd name="T35" fmla="*/ 205 h 239"/>
                <a:gd name="T36" fmla="*/ 142 w 187"/>
                <a:gd name="T37" fmla="*/ 212 h 239"/>
                <a:gd name="T38" fmla="*/ 140 w 187"/>
                <a:gd name="T39" fmla="*/ 225 h 239"/>
                <a:gd name="T40" fmla="*/ 133 w 187"/>
                <a:gd name="T41" fmla="*/ 232 h 239"/>
                <a:gd name="T42" fmla="*/ 130 w 187"/>
                <a:gd name="T43" fmla="*/ 234 h 239"/>
                <a:gd name="T44" fmla="*/ 125 w 187"/>
                <a:gd name="T45" fmla="*/ 237 h 239"/>
                <a:gd name="T46" fmla="*/ 120 w 187"/>
                <a:gd name="T47" fmla="*/ 239 h 239"/>
                <a:gd name="T48" fmla="*/ 117 w 187"/>
                <a:gd name="T49" fmla="*/ 238 h 239"/>
                <a:gd name="T50" fmla="*/ 109 w 187"/>
                <a:gd name="T51" fmla="*/ 235 h 239"/>
                <a:gd name="T52" fmla="*/ 111 w 187"/>
                <a:gd name="T53" fmla="*/ 218 h 239"/>
                <a:gd name="T54" fmla="*/ 111 w 187"/>
                <a:gd name="T55" fmla="*/ 209 h 239"/>
                <a:gd name="T56" fmla="*/ 113 w 187"/>
                <a:gd name="T57" fmla="*/ 207 h 239"/>
                <a:gd name="T58" fmla="*/ 103 w 187"/>
                <a:gd name="T59" fmla="*/ 177 h 239"/>
                <a:gd name="T60" fmla="*/ 85 w 187"/>
                <a:gd name="T61" fmla="*/ 178 h 239"/>
                <a:gd name="T62" fmla="*/ 78 w 187"/>
                <a:gd name="T63" fmla="*/ 173 h 239"/>
                <a:gd name="T64" fmla="*/ 77 w 187"/>
                <a:gd name="T65" fmla="*/ 153 h 239"/>
                <a:gd name="T66" fmla="*/ 58 w 187"/>
                <a:gd name="T67" fmla="*/ 170 h 239"/>
                <a:gd name="T68" fmla="*/ 40 w 187"/>
                <a:gd name="T69" fmla="*/ 166 h 239"/>
                <a:gd name="T70" fmla="*/ 35 w 187"/>
                <a:gd name="T71" fmla="*/ 152 h 239"/>
                <a:gd name="T72" fmla="*/ 24 w 187"/>
                <a:gd name="T73" fmla="*/ 149 h 239"/>
                <a:gd name="T74" fmla="*/ 20 w 187"/>
                <a:gd name="T75" fmla="*/ 122 h 239"/>
                <a:gd name="T76" fmla="*/ 11 w 187"/>
                <a:gd name="T77" fmla="*/ 119 h 239"/>
                <a:gd name="T78" fmla="*/ 7 w 187"/>
                <a:gd name="T79" fmla="*/ 95 h 239"/>
                <a:gd name="T80" fmla="*/ 14 w 187"/>
                <a:gd name="T81" fmla="*/ 77 h 239"/>
                <a:gd name="T82" fmla="*/ 19 w 187"/>
                <a:gd name="T83" fmla="*/ 76 h 239"/>
                <a:gd name="T84" fmla="*/ 35 w 187"/>
                <a:gd name="T85" fmla="*/ 52 h 239"/>
                <a:gd name="T86" fmla="*/ 40 w 187"/>
                <a:gd name="T87" fmla="*/ 43 h 239"/>
                <a:gd name="T88" fmla="*/ 49 w 187"/>
                <a:gd name="T89" fmla="*/ 35 h 239"/>
                <a:gd name="T90" fmla="*/ 53 w 187"/>
                <a:gd name="T91" fmla="*/ 22 h 239"/>
                <a:gd name="T92" fmla="*/ 78 w 187"/>
                <a:gd name="T93" fmla="*/ 18 h 239"/>
                <a:gd name="T94" fmla="*/ 95 w 187"/>
                <a:gd name="T95" fmla="*/ 1 h 239"/>
                <a:gd name="T96" fmla="*/ 111 w 187"/>
                <a:gd name="T97" fmla="*/ 23 h 239"/>
                <a:gd name="T98" fmla="*/ 124 w 187"/>
                <a:gd name="T99" fmla="*/ 50 h 239"/>
                <a:gd name="T100" fmla="*/ 138 w 187"/>
                <a:gd name="T101" fmla="*/ 35 h 239"/>
                <a:gd name="T102" fmla="*/ 167 w 187"/>
                <a:gd name="T103" fmla="*/ 1 h 239"/>
                <a:gd name="T104" fmla="*/ 184 w 187"/>
                <a:gd name="T105" fmla="*/ 10 h 239"/>
                <a:gd name="T106" fmla="*/ 185 w 187"/>
                <a:gd name="T107" fmla="*/ 2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7" h="239">
                  <a:moveTo>
                    <a:pt x="54" y="179"/>
                  </a:moveTo>
                  <a:lnTo>
                    <a:pt x="56" y="184"/>
                  </a:lnTo>
                  <a:lnTo>
                    <a:pt x="58" y="183"/>
                  </a:lnTo>
                  <a:lnTo>
                    <a:pt x="60" y="181"/>
                  </a:lnTo>
                  <a:lnTo>
                    <a:pt x="60" y="181"/>
                  </a:lnTo>
                  <a:lnTo>
                    <a:pt x="60" y="181"/>
                  </a:lnTo>
                  <a:lnTo>
                    <a:pt x="61" y="182"/>
                  </a:lnTo>
                  <a:lnTo>
                    <a:pt x="62" y="183"/>
                  </a:lnTo>
                  <a:lnTo>
                    <a:pt x="61" y="184"/>
                  </a:lnTo>
                  <a:lnTo>
                    <a:pt x="57" y="190"/>
                  </a:lnTo>
                  <a:lnTo>
                    <a:pt x="56" y="194"/>
                  </a:lnTo>
                  <a:lnTo>
                    <a:pt x="53" y="198"/>
                  </a:lnTo>
                  <a:lnTo>
                    <a:pt x="49" y="198"/>
                  </a:lnTo>
                  <a:lnTo>
                    <a:pt x="49" y="198"/>
                  </a:lnTo>
                  <a:lnTo>
                    <a:pt x="49" y="196"/>
                  </a:lnTo>
                  <a:lnTo>
                    <a:pt x="48" y="195"/>
                  </a:lnTo>
                  <a:lnTo>
                    <a:pt x="48" y="195"/>
                  </a:lnTo>
                  <a:lnTo>
                    <a:pt x="48" y="194"/>
                  </a:lnTo>
                  <a:lnTo>
                    <a:pt x="48" y="194"/>
                  </a:lnTo>
                  <a:lnTo>
                    <a:pt x="48" y="188"/>
                  </a:lnTo>
                  <a:lnTo>
                    <a:pt x="48" y="187"/>
                  </a:lnTo>
                  <a:lnTo>
                    <a:pt x="48" y="182"/>
                  </a:lnTo>
                  <a:lnTo>
                    <a:pt x="53" y="179"/>
                  </a:lnTo>
                  <a:lnTo>
                    <a:pt x="54" y="178"/>
                  </a:lnTo>
                  <a:lnTo>
                    <a:pt x="54" y="179"/>
                  </a:lnTo>
                  <a:close/>
                  <a:moveTo>
                    <a:pt x="43" y="181"/>
                  </a:moveTo>
                  <a:lnTo>
                    <a:pt x="44" y="194"/>
                  </a:lnTo>
                  <a:lnTo>
                    <a:pt x="43" y="192"/>
                  </a:lnTo>
                  <a:lnTo>
                    <a:pt x="43" y="192"/>
                  </a:lnTo>
                  <a:lnTo>
                    <a:pt x="28" y="182"/>
                  </a:lnTo>
                  <a:lnTo>
                    <a:pt x="28" y="174"/>
                  </a:lnTo>
                  <a:lnTo>
                    <a:pt x="28" y="174"/>
                  </a:lnTo>
                  <a:lnTo>
                    <a:pt x="28" y="174"/>
                  </a:lnTo>
                  <a:lnTo>
                    <a:pt x="31" y="169"/>
                  </a:lnTo>
                  <a:lnTo>
                    <a:pt x="41" y="175"/>
                  </a:lnTo>
                  <a:lnTo>
                    <a:pt x="43" y="181"/>
                  </a:lnTo>
                  <a:close/>
                  <a:moveTo>
                    <a:pt x="7" y="86"/>
                  </a:moveTo>
                  <a:lnTo>
                    <a:pt x="0" y="89"/>
                  </a:lnTo>
                  <a:lnTo>
                    <a:pt x="3" y="77"/>
                  </a:lnTo>
                  <a:lnTo>
                    <a:pt x="9" y="67"/>
                  </a:lnTo>
                  <a:lnTo>
                    <a:pt x="11" y="71"/>
                  </a:lnTo>
                  <a:lnTo>
                    <a:pt x="10" y="77"/>
                  </a:lnTo>
                  <a:lnTo>
                    <a:pt x="7" y="86"/>
                  </a:lnTo>
                  <a:close/>
                  <a:moveTo>
                    <a:pt x="178" y="29"/>
                  </a:moveTo>
                  <a:lnTo>
                    <a:pt x="176" y="31"/>
                  </a:lnTo>
                  <a:lnTo>
                    <a:pt x="176" y="34"/>
                  </a:lnTo>
                  <a:lnTo>
                    <a:pt x="175" y="37"/>
                  </a:lnTo>
                  <a:lnTo>
                    <a:pt x="174" y="38"/>
                  </a:lnTo>
                  <a:lnTo>
                    <a:pt x="174" y="38"/>
                  </a:lnTo>
                  <a:lnTo>
                    <a:pt x="172" y="38"/>
                  </a:lnTo>
                  <a:lnTo>
                    <a:pt x="171" y="38"/>
                  </a:lnTo>
                  <a:lnTo>
                    <a:pt x="167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3" y="38"/>
                  </a:lnTo>
                  <a:lnTo>
                    <a:pt x="162" y="39"/>
                  </a:lnTo>
                  <a:lnTo>
                    <a:pt x="162" y="39"/>
                  </a:lnTo>
                  <a:lnTo>
                    <a:pt x="161" y="39"/>
                  </a:lnTo>
                  <a:lnTo>
                    <a:pt x="158" y="42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4" y="43"/>
                  </a:lnTo>
                  <a:lnTo>
                    <a:pt x="153" y="46"/>
                  </a:lnTo>
                  <a:lnTo>
                    <a:pt x="151" y="47"/>
                  </a:lnTo>
                  <a:lnTo>
                    <a:pt x="151" y="50"/>
                  </a:lnTo>
                  <a:lnTo>
                    <a:pt x="150" y="52"/>
                  </a:lnTo>
                  <a:lnTo>
                    <a:pt x="151" y="56"/>
                  </a:lnTo>
                  <a:lnTo>
                    <a:pt x="151" y="59"/>
                  </a:lnTo>
                  <a:lnTo>
                    <a:pt x="153" y="65"/>
                  </a:lnTo>
                  <a:lnTo>
                    <a:pt x="155" y="73"/>
                  </a:lnTo>
                  <a:lnTo>
                    <a:pt x="157" y="77"/>
                  </a:lnTo>
                  <a:lnTo>
                    <a:pt x="157" y="78"/>
                  </a:lnTo>
                  <a:lnTo>
                    <a:pt x="158" y="81"/>
                  </a:lnTo>
                  <a:lnTo>
                    <a:pt x="158" y="88"/>
                  </a:lnTo>
                  <a:lnTo>
                    <a:pt x="158" y="95"/>
                  </a:lnTo>
                  <a:lnTo>
                    <a:pt x="159" y="99"/>
                  </a:lnTo>
                  <a:lnTo>
                    <a:pt x="159" y="103"/>
                  </a:lnTo>
                  <a:lnTo>
                    <a:pt x="161" y="106"/>
                  </a:lnTo>
                  <a:lnTo>
                    <a:pt x="162" y="110"/>
                  </a:lnTo>
                  <a:lnTo>
                    <a:pt x="161" y="110"/>
                  </a:lnTo>
                  <a:lnTo>
                    <a:pt x="163" y="115"/>
                  </a:lnTo>
                  <a:lnTo>
                    <a:pt x="164" y="118"/>
                  </a:lnTo>
                  <a:lnTo>
                    <a:pt x="164" y="120"/>
                  </a:lnTo>
                  <a:lnTo>
                    <a:pt x="164" y="127"/>
                  </a:lnTo>
                  <a:lnTo>
                    <a:pt x="164" y="128"/>
                  </a:lnTo>
                  <a:lnTo>
                    <a:pt x="164" y="129"/>
                  </a:lnTo>
                  <a:lnTo>
                    <a:pt x="164" y="139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4" y="146"/>
                  </a:lnTo>
                  <a:lnTo>
                    <a:pt x="162" y="148"/>
                  </a:lnTo>
                  <a:lnTo>
                    <a:pt x="162" y="149"/>
                  </a:lnTo>
                  <a:lnTo>
                    <a:pt x="161" y="149"/>
                  </a:lnTo>
                  <a:lnTo>
                    <a:pt x="158" y="153"/>
                  </a:lnTo>
                  <a:lnTo>
                    <a:pt x="158" y="156"/>
                  </a:lnTo>
                  <a:lnTo>
                    <a:pt x="158" y="157"/>
                  </a:lnTo>
                  <a:lnTo>
                    <a:pt x="158" y="157"/>
                  </a:lnTo>
                  <a:lnTo>
                    <a:pt x="158" y="158"/>
                  </a:lnTo>
                  <a:lnTo>
                    <a:pt x="157" y="162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7" y="166"/>
                  </a:lnTo>
                  <a:lnTo>
                    <a:pt x="157" y="166"/>
                  </a:lnTo>
                  <a:lnTo>
                    <a:pt x="157" y="166"/>
                  </a:lnTo>
                  <a:lnTo>
                    <a:pt x="157" y="167"/>
                  </a:lnTo>
                  <a:lnTo>
                    <a:pt x="157" y="170"/>
                  </a:lnTo>
                  <a:lnTo>
                    <a:pt x="157" y="171"/>
                  </a:lnTo>
                  <a:lnTo>
                    <a:pt x="157" y="173"/>
                  </a:lnTo>
                  <a:lnTo>
                    <a:pt x="155" y="175"/>
                  </a:lnTo>
                  <a:lnTo>
                    <a:pt x="155" y="177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5" y="178"/>
                  </a:lnTo>
                  <a:lnTo>
                    <a:pt x="155" y="181"/>
                  </a:lnTo>
                  <a:lnTo>
                    <a:pt x="157" y="182"/>
                  </a:lnTo>
                  <a:lnTo>
                    <a:pt x="155" y="184"/>
                  </a:lnTo>
                  <a:lnTo>
                    <a:pt x="155" y="186"/>
                  </a:lnTo>
                  <a:lnTo>
                    <a:pt x="153" y="190"/>
                  </a:lnTo>
                  <a:lnTo>
                    <a:pt x="151" y="191"/>
                  </a:lnTo>
                  <a:lnTo>
                    <a:pt x="150" y="195"/>
                  </a:lnTo>
                  <a:lnTo>
                    <a:pt x="147" y="198"/>
                  </a:lnTo>
                  <a:lnTo>
                    <a:pt x="146" y="199"/>
                  </a:lnTo>
                  <a:lnTo>
                    <a:pt x="145" y="204"/>
                  </a:lnTo>
                  <a:lnTo>
                    <a:pt x="145" y="205"/>
                  </a:lnTo>
                  <a:lnTo>
                    <a:pt x="144" y="208"/>
                  </a:lnTo>
                  <a:lnTo>
                    <a:pt x="144" y="209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2" y="212"/>
                  </a:lnTo>
                  <a:lnTo>
                    <a:pt x="142" y="212"/>
                  </a:lnTo>
                  <a:lnTo>
                    <a:pt x="144" y="213"/>
                  </a:lnTo>
                  <a:lnTo>
                    <a:pt x="142" y="215"/>
                  </a:lnTo>
                  <a:lnTo>
                    <a:pt x="142" y="215"/>
                  </a:lnTo>
                  <a:lnTo>
                    <a:pt x="142" y="220"/>
                  </a:lnTo>
                  <a:lnTo>
                    <a:pt x="141" y="221"/>
                  </a:lnTo>
                  <a:lnTo>
                    <a:pt x="140" y="224"/>
                  </a:lnTo>
                  <a:lnTo>
                    <a:pt x="140" y="225"/>
                  </a:lnTo>
                  <a:lnTo>
                    <a:pt x="140" y="225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37" y="233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3" y="233"/>
                  </a:lnTo>
                  <a:lnTo>
                    <a:pt x="133" y="233"/>
                  </a:lnTo>
                  <a:lnTo>
                    <a:pt x="132" y="233"/>
                  </a:lnTo>
                  <a:lnTo>
                    <a:pt x="132" y="233"/>
                  </a:lnTo>
                  <a:lnTo>
                    <a:pt x="130" y="234"/>
                  </a:lnTo>
                  <a:lnTo>
                    <a:pt x="130" y="234"/>
                  </a:lnTo>
                  <a:lnTo>
                    <a:pt x="129" y="234"/>
                  </a:lnTo>
                  <a:lnTo>
                    <a:pt x="128" y="235"/>
                  </a:lnTo>
                  <a:lnTo>
                    <a:pt x="128" y="237"/>
                  </a:lnTo>
                  <a:lnTo>
                    <a:pt x="128" y="235"/>
                  </a:lnTo>
                  <a:lnTo>
                    <a:pt x="126" y="235"/>
                  </a:lnTo>
                  <a:lnTo>
                    <a:pt x="126" y="234"/>
                  </a:lnTo>
                  <a:lnTo>
                    <a:pt x="125" y="237"/>
                  </a:lnTo>
                  <a:lnTo>
                    <a:pt x="125" y="237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5"/>
                  </a:lnTo>
                  <a:lnTo>
                    <a:pt x="121" y="237"/>
                  </a:lnTo>
                  <a:lnTo>
                    <a:pt x="120" y="238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19" y="239"/>
                  </a:lnTo>
                  <a:lnTo>
                    <a:pt x="117" y="238"/>
                  </a:lnTo>
                  <a:lnTo>
                    <a:pt x="117" y="238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3" y="235"/>
                  </a:lnTo>
                  <a:lnTo>
                    <a:pt x="113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29"/>
                  </a:lnTo>
                  <a:lnTo>
                    <a:pt x="111" y="224"/>
                  </a:lnTo>
                  <a:lnTo>
                    <a:pt x="111" y="222"/>
                  </a:lnTo>
                  <a:lnTo>
                    <a:pt x="111" y="221"/>
                  </a:lnTo>
                  <a:lnTo>
                    <a:pt x="111" y="218"/>
                  </a:lnTo>
                  <a:lnTo>
                    <a:pt x="111" y="213"/>
                  </a:lnTo>
                  <a:lnTo>
                    <a:pt x="111" y="212"/>
                  </a:lnTo>
                  <a:lnTo>
                    <a:pt x="111" y="211"/>
                  </a:lnTo>
                  <a:lnTo>
                    <a:pt x="111" y="211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2" y="211"/>
                  </a:lnTo>
                  <a:lnTo>
                    <a:pt x="113" y="211"/>
                  </a:lnTo>
                  <a:lnTo>
                    <a:pt x="115" y="209"/>
                  </a:lnTo>
                  <a:lnTo>
                    <a:pt x="113" y="208"/>
                  </a:lnTo>
                  <a:lnTo>
                    <a:pt x="113" y="207"/>
                  </a:lnTo>
                  <a:lnTo>
                    <a:pt x="111" y="201"/>
                  </a:lnTo>
                  <a:lnTo>
                    <a:pt x="108" y="195"/>
                  </a:lnTo>
                  <a:lnTo>
                    <a:pt x="107" y="194"/>
                  </a:lnTo>
                  <a:lnTo>
                    <a:pt x="107" y="192"/>
                  </a:lnTo>
                  <a:lnTo>
                    <a:pt x="106" y="187"/>
                  </a:lnTo>
                  <a:lnTo>
                    <a:pt x="103" y="179"/>
                  </a:lnTo>
                  <a:lnTo>
                    <a:pt x="103" y="177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96" y="174"/>
                  </a:lnTo>
                  <a:lnTo>
                    <a:pt x="92" y="175"/>
                  </a:lnTo>
                  <a:lnTo>
                    <a:pt x="90" y="177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79" y="181"/>
                  </a:lnTo>
                  <a:lnTo>
                    <a:pt x="78" y="179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74" y="170"/>
                  </a:lnTo>
                  <a:lnTo>
                    <a:pt x="75" y="161"/>
                  </a:lnTo>
                  <a:lnTo>
                    <a:pt x="75" y="158"/>
                  </a:lnTo>
                  <a:lnTo>
                    <a:pt x="77" y="154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2" y="153"/>
                  </a:lnTo>
                  <a:lnTo>
                    <a:pt x="73" y="161"/>
                  </a:lnTo>
                  <a:lnTo>
                    <a:pt x="70" y="162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1" y="171"/>
                  </a:lnTo>
                  <a:lnTo>
                    <a:pt x="58" y="170"/>
                  </a:lnTo>
                  <a:lnTo>
                    <a:pt x="56" y="166"/>
                  </a:lnTo>
                  <a:lnTo>
                    <a:pt x="54" y="165"/>
                  </a:lnTo>
                  <a:lnTo>
                    <a:pt x="53" y="158"/>
                  </a:lnTo>
                  <a:lnTo>
                    <a:pt x="51" y="156"/>
                  </a:lnTo>
                  <a:lnTo>
                    <a:pt x="47" y="156"/>
                  </a:lnTo>
                  <a:lnTo>
                    <a:pt x="43" y="163"/>
                  </a:lnTo>
                  <a:lnTo>
                    <a:pt x="40" y="166"/>
                  </a:lnTo>
                  <a:lnTo>
                    <a:pt x="37" y="165"/>
                  </a:lnTo>
                  <a:lnTo>
                    <a:pt x="39" y="160"/>
                  </a:lnTo>
                  <a:lnTo>
                    <a:pt x="37" y="154"/>
                  </a:lnTo>
                  <a:lnTo>
                    <a:pt x="37" y="150"/>
                  </a:lnTo>
                  <a:lnTo>
                    <a:pt x="37" y="150"/>
                  </a:lnTo>
                  <a:lnTo>
                    <a:pt x="36" y="150"/>
                  </a:lnTo>
                  <a:lnTo>
                    <a:pt x="35" y="152"/>
                  </a:lnTo>
                  <a:lnTo>
                    <a:pt x="34" y="153"/>
                  </a:lnTo>
                  <a:lnTo>
                    <a:pt x="32" y="157"/>
                  </a:lnTo>
                  <a:lnTo>
                    <a:pt x="28" y="158"/>
                  </a:lnTo>
                  <a:lnTo>
                    <a:pt x="27" y="156"/>
                  </a:lnTo>
                  <a:lnTo>
                    <a:pt x="24" y="154"/>
                  </a:lnTo>
                  <a:lnTo>
                    <a:pt x="24" y="150"/>
                  </a:lnTo>
                  <a:lnTo>
                    <a:pt x="24" y="149"/>
                  </a:lnTo>
                  <a:lnTo>
                    <a:pt x="22" y="143"/>
                  </a:lnTo>
                  <a:lnTo>
                    <a:pt x="15" y="140"/>
                  </a:lnTo>
                  <a:lnTo>
                    <a:pt x="15" y="132"/>
                  </a:lnTo>
                  <a:lnTo>
                    <a:pt x="17" y="129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2"/>
                  </a:lnTo>
                  <a:lnTo>
                    <a:pt x="26" y="116"/>
                  </a:lnTo>
                  <a:lnTo>
                    <a:pt x="22" y="116"/>
                  </a:lnTo>
                  <a:lnTo>
                    <a:pt x="20" y="116"/>
                  </a:lnTo>
                  <a:lnTo>
                    <a:pt x="19" y="114"/>
                  </a:lnTo>
                  <a:lnTo>
                    <a:pt x="18" y="111"/>
                  </a:lnTo>
                  <a:lnTo>
                    <a:pt x="17" y="112"/>
                  </a:lnTo>
                  <a:lnTo>
                    <a:pt x="11" y="119"/>
                  </a:lnTo>
                  <a:lnTo>
                    <a:pt x="11" y="119"/>
                  </a:lnTo>
                  <a:lnTo>
                    <a:pt x="10" y="120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7" y="98"/>
                  </a:lnTo>
                  <a:lnTo>
                    <a:pt x="7" y="95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10" y="89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1" y="85"/>
                  </a:lnTo>
                  <a:lnTo>
                    <a:pt x="14" y="77"/>
                  </a:lnTo>
                  <a:lnTo>
                    <a:pt x="15" y="74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7" y="71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2" y="73"/>
                  </a:lnTo>
                  <a:lnTo>
                    <a:pt x="27" y="71"/>
                  </a:lnTo>
                  <a:lnTo>
                    <a:pt x="27" y="63"/>
                  </a:lnTo>
                  <a:lnTo>
                    <a:pt x="28" y="61"/>
                  </a:lnTo>
                  <a:lnTo>
                    <a:pt x="28" y="57"/>
                  </a:lnTo>
                  <a:lnTo>
                    <a:pt x="28" y="54"/>
                  </a:lnTo>
                  <a:lnTo>
                    <a:pt x="35" y="52"/>
                  </a:lnTo>
                  <a:lnTo>
                    <a:pt x="36" y="52"/>
                  </a:lnTo>
                  <a:lnTo>
                    <a:pt x="37" y="48"/>
                  </a:lnTo>
                  <a:lnTo>
                    <a:pt x="36" y="48"/>
                  </a:lnTo>
                  <a:lnTo>
                    <a:pt x="39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3" y="40"/>
                  </a:lnTo>
                  <a:lnTo>
                    <a:pt x="43" y="39"/>
                  </a:lnTo>
                  <a:lnTo>
                    <a:pt x="43" y="39"/>
                  </a:lnTo>
                  <a:lnTo>
                    <a:pt x="43" y="38"/>
                  </a:lnTo>
                  <a:lnTo>
                    <a:pt x="48" y="37"/>
                  </a:lnTo>
                  <a:lnTo>
                    <a:pt x="49" y="35"/>
                  </a:lnTo>
                  <a:lnTo>
                    <a:pt x="51" y="34"/>
                  </a:lnTo>
                  <a:lnTo>
                    <a:pt x="52" y="30"/>
                  </a:lnTo>
                  <a:lnTo>
                    <a:pt x="53" y="34"/>
                  </a:lnTo>
                  <a:lnTo>
                    <a:pt x="54" y="31"/>
                  </a:lnTo>
                  <a:lnTo>
                    <a:pt x="56" y="27"/>
                  </a:lnTo>
                  <a:lnTo>
                    <a:pt x="54" y="26"/>
                  </a:lnTo>
                  <a:lnTo>
                    <a:pt x="53" y="22"/>
                  </a:lnTo>
                  <a:lnTo>
                    <a:pt x="58" y="17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9" y="18"/>
                  </a:lnTo>
                  <a:lnTo>
                    <a:pt x="74" y="18"/>
                  </a:lnTo>
                  <a:lnTo>
                    <a:pt x="74" y="21"/>
                  </a:lnTo>
                  <a:lnTo>
                    <a:pt x="78" y="18"/>
                  </a:lnTo>
                  <a:lnTo>
                    <a:pt x="79" y="23"/>
                  </a:lnTo>
                  <a:lnTo>
                    <a:pt x="87" y="23"/>
                  </a:lnTo>
                  <a:lnTo>
                    <a:pt x="87" y="23"/>
                  </a:lnTo>
                  <a:lnTo>
                    <a:pt x="90" y="23"/>
                  </a:lnTo>
                  <a:lnTo>
                    <a:pt x="92" y="4"/>
                  </a:lnTo>
                  <a:lnTo>
                    <a:pt x="94" y="2"/>
                  </a:lnTo>
                  <a:lnTo>
                    <a:pt x="95" y="1"/>
                  </a:lnTo>
                  <a:lnTo>
                    <a:pt x="98" y="2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7" y="6"/>
                  </a:lnTo>
                  <a:lnTo>
                    <a:pt x="108" y="21"/>
                  </a:lnTo>
                  <a:lnTo>
                    <a:pt x="111" y="23"/>
                  </a:lnTo>
                  <a:lnTo>
                    <a:pt x="113" y="25"/>
                  </a:lnTo>
                  <a:lnTo>
                    <a:pt x="123" y="33"/>
                  </a:lnTo>
                  <a:lnTo>
                    <a:pt x="126" y="42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3" y="48"/>
                  </a:lnTo>
                  <a:lnTo>
                    <a:pt x="124" y="50"/>
                  </a:lnTo>
                  <a:lnTo>
                    <a:pt x="128" y="47"/>
                  </a:lnTo>
                  <a:lnTo>
                    <a:pt x="132" y="43"/>
                  </a:lnTo>
                  <a:lnTo>
                    <a:pt x="132" y="43"/>
                  </a:lnTo>
                  <a:lnTo>
                    <a:pt x="130" y="38"/>
                  </a:lnTo>
                  <a:lnTo>
                    <a:pt x="132" y="38"/>
                  </a:lnTo>
                  <a:lnTo>
                    <a:pt x="136" y="37"/>
                  </a:lnTo>
                  <a:lnTo>
                    <a:pt x="138" y="35"/>
                  </a:lnTo>
                  <a:lnTo>
                    <a:pt x="142" y="29"/>
                  </a:lnTo>
                  <a:lnTo>
                    <a:pt x="146" y="30"/>
                  </a:lnTo>
                  <a:lnTo>
                    <a:pt x="150" y="22"/>
                  </a:lnTo>
                  <a:lnTo>
                    <a:pt x="154" y="18"/>
                  </a:lnTo>
                  <a:lnTo>
                    <a:pt x="151" y="12"/>
                  </a:lnTo>
                  <a:lnTo>
                    <a:pt x="161" y="8"/>
                  </a:lnTo>
                  <a:lnTo>
                    <a:pt x="167" y="1"/>
                  </a:lnTo>
                  <a:lnTo>
                    <a:pt x="167" y="1"/>
                  </a:lnTo>
                  <a:lnTo>
                    <a:pt x="185" y="0"/>
                  </a:lnTo>
                  <a:lnTo>
                    <a:pt x="184" y="1"/>
                  </a:lnTo>
                  <a:lnTo>
                    <a:pt x="185" y="5"/>
                  </a:lnTo>
                  <a:lnTo>
                    <a:pt x="185" y="8"/>
                  </a:lnTo>
                  <a:lnTo>
                    <a:pt x="185" y="9"/>
                  </a:lnTo>
                  <a:lnTo>
                    <a:pt x="184" y="10"/>
                  </a:lnTo>
                  <a:lnTo>
                    <a:pt x="184" y="12"/>
                  </a:lnTo>
                  <a:lnTo>
                    <a:pt x="184" y="12"/>
                  </a:lnTo>
                  <a:lnTo>
                    <a:pt x="185" y="14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21"/>
                  </a:lnTo>
                  <a:lnTo>
                    <a:pt x="185" y="23"/>
                  </a:lnTo>
                  <a:lnTo>
                    <a:pt x="185" y="25"/>
                  </a:lnTo>
                  <a:lnTo>
                    <a:pt x="187" y="25"/>
                  </a:lnTo>
                  <a:lnTo>
                    <a:pt x="185" y="26"/>
                  </a:lnTo>
                  <a:lnTo>
                    <a:pt x="184" y="26"/>
                  </a:lnTo>
                  <a:lnTo>
                    <a:pt x="179" y="26"/>
                  </a:lnTo>
                  <a:lnTo>
                    <a:pt x="178" y="29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reeform 7">
              <a:extLst>
                <a:ext uri="{FF2B5EF4-FFF2-40B4-BE49-F238E27FC236}">
                  <a16:creationId xmlns:a16="http://schemas.microsoft.com/office/drawing/2014/main" id="{8E30637C-C28E-DC28-5D97-62C6E6D519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0128" y="5653398"/>
              <a:ext cx="316124" cy="438810"/>
            </a:xfrm>
            <a:custGeom>
              <a:avLst/>
              <a:gdLst>
                <a:gd name="T0" fmla="*/ 28 w 212"/>
                <a:gd name="T1" fmla="*/ 187 h 297"/>
                <a:gd name="T2" fmla="*/ 19 w 212"/>
                <a:gd name="T3" fmla="*/ 205 h 297"/>
                <a:gd name="T4" fmla="*/ 11 w 212"/>
                <a:gd name="T5" fmla="*/ 214 h 297"/>
                <a:gd name="T6" fmla="*/ 3 w 212"/>
                <a:gd name="T7" fmla="*/ 201 h 297"/>
                <a:gd name="T8" fmla="*/ 0 w 212"/>
                <a:gd name="T9" fmla="*/ 192 h 297"/>
                <a:gd name="T10" fmla="*/ 4 w 212"/>
                <a:gd name="T11" fmla="*/ 183 h 297"/>
                <a:gd name="T12" fmla="*/ 6 w 212"/>
                <a:gd name="T13" fmla="*/ 165 h 297"/>
                <a:gd name="T14" fmla="*/ 24 w 212"/>
                <a:gd name="T15" fmla="*/ 150 h 297"/>
                <a:gd name="T16" fmla="*/ 41 w 212"/>
                <a:gd name="T17" fmla="*/ 178 h 297"/>
                <a:gd name="T18" fmla="*/ 143 w 212"/>
                <a:gd name="T19" fmla="*/ 40 h 297"/>
                <a:gd name="T20" fmla="*/ 173 w 212"/>
                <a:gd name="T21" fmla="*/ 98 h 297"/>
                <a:gd name="T22" fmla="*/ 171 w 212"/>
                <a:gd name="T23" fmla="*/ 117 h 297"/>
                <a:gd name="T24" fmla="*/ 188 w 212"/>
                <a:gd name="T25" fmla="*/ 137 h 297"/>
                <a:gd name="T26" fmla="*/ 203 w 212"/>
                <a:gd name="T27" fmla="*/ 161 h 297"/>
                <a:gd name="T28" fmla="*/ 198 w 212"/>
                <a:gd name="T29" fmla="*/ 195 h 297"/>
                <a:gd name="T30" fmla="*/ 202 w 212"/>
                <a:gd name="T31" fmla="*/ 210 h 297"/>
                <a:gd name="T32" fmla="*/ 207 w 212"/>
                <a:gd name="T33" fmla="*/ 214 h 297"/>
                <a:gd name="T34" fmla="*/ 212 w 212"/>
                <a:gd name="T35" fmla="*/ 221 h 297"/>
                <a:gd name="T36" fmla="*/ 178 w 212"/>
                <a:gd name="T37" fmla="*/ 233 h 297"/>
                <a:gd name="T38" fmla="*/ 165 w 212"/>
                <a:gd name="T39" fmla="*/ 256 h 297"/>
                <a:gd name="T40" fmla="*/ 159 w 212"/>
                <a:gd name="T41" fmla="*/ 264 h 297"/>
                <a:gd name="T42" fmla="*/ 150 w 212"/>
                <a:gd name="T43" fmla="*/ 263 h 297"/>
                <a:gd name="T44" fmla="*/ 135 w 212"/>
                <a:gd name="T45" fmla="*/ 242 h 297"/>
                <a:gd name="T46" fmla="*/ 125 w 212"/>
                <a:gd name="T47" fmla="*/ 223 h 297"/>
                <a:gd name="T48" fmla="*/ 114 w 212"/>
                <a:gd name="T49" fmla="*/ 244 h 297"/>
                <a:gd name="T50" fmla="*/ 101 w 212"/>
                <a:gd name="T51" fmla="*/ 239 h 297"/>
                <a:gd name="T52" fmla="*/ 80 w 212"/>
                <a:gd name="T53" fmla="*/ 243 h 297"/>
                <a:gd name="T54" fmla="*/ 79 w 212"/>
                <a:gd name="T55" fmla="*/ 251 h 297"/>
                <a:gd name="T56" fmla="*/ 70 w 212"/>
                <a:gd name="T57" fmla="*/ 260 h 297"/>
                <a:gd name="T58" fmla="*/ 67 w 212"/>
                <a:gd name="T59" fmla="*/ 265 h 297"/>
                <a:gd name="T60" fmla="*/ 63 w 212"/>
                <a:gd name="T61" fmla="*/ 273 h 297"/>
                <a:gd name="T62" fmla="*/ 54 w 212"/>
                <a:gd name="T63" fmla="*/ 284 h 297"/>
                <a:gd name="T64" fmla="*/ 44 w 212"/>
                <a:gd name="T65" fmla="*/ 292 h 297"/>
                <a:gd name="T66" fmla="*/ 36 w 212"/>
                <a:gd name="T67" fmla="*/ 276 h 297"/>
                <a:gd name="T68" fmla="*/ 37 w 212"/>
                <a:gd name="T69" fmla="*/ 248 h 297"/>
                <a:gd name="T70" fmla="*/ 32 w 212"/>
                <a:gd name="T71" fmla="*/ 229 h 297"/>
                <a:gd name="T72" fmla="*/ 33 w 212"/>
                <a:gd name="T73" fmla="*/ 216 h 297"/>
                <a:gd name="T74" fmla="*/ 44 w 212"/>
                <a:gd name="T75" fmla="*/ 191 h 297"/>
                <a:gd name="T76" fmla="*/ 47 w 212"/>
                <a:gd name="T77" fmla="*/ 206 h 297"/>
                <a:gd name="T78" fmla="*/ 50 w 212"/>
                <a:gd name="T79" fmla="*/ 231 h 297"/>
                <a:gd name="T80" fmla="*/ 53 w 212"/>
                <a:gd name="T81" fmla="*/ 225 h 297"/>
                <a:gd name="T82" fmla="*/ 57 w 212"/>
                <a:gd name="T83" fmla="*/ 203 h 297"/>
                <a:gd name="T84" fmla="*/ 66 w 212"/>
                <a:gd name="T85" fmla="*/ 206 h 297"/>
                <a:gd name="T86" fmla="*/ 80 w 212"/>
                <a:gd name="T87" fmla="*/ 203 h 297"/>
                <a:gd name="T88" fmla="*/ 81 w 212"/>
                <a:gd name="T89" fmla="*/ 175 h 297"/>
                <a:gd name="T90" fmla="*/ 81 w 212"/>
                <a:gd name="T91" fmla="*/ 165 h 297"/>
                <a:gd name="T92" fmla="*/ 68 w 212"/>
                <a:gd name="T93" fmla="*/ 148 h 297"/>
                <a:gd name="T94" fmla="*/ 54 w 212"/>
                <a:gd name="T95" fmla="*/ 124 h 297"/>
                <a:gd name="T96" fmla="*/ 58 w 212"/>
                <a:gd name="T97" fmla="*/ 115 h 297"/>
                <a:gd name="T98" fmla="*/ 63 w 212"/>
                <a:gd name="T99" fmla="*/ 115 h 297"/>
                <a:gd name="T100" fmla="*/ 74 w 212"/>
                <a:gd name="T101" fmla="*/ 85 h 297"/>
                <a:gd name="T102" fmla="*/ 75 w 212"/>
                <a:gd name="T103" fmla="*/ 44 h 297"/>
                <a:gd name="T104" fmla="*/ 63 w 212"/>
                <a:gd name="T105" fmla="*/ 18 h 297"/>
                <a:gd name="T106" fmla="*/ 109 w 212"/>
                <a:gd name="T107" fmla="*/ 23 h 297"/>
                <a:gd name="T108" fmla="*/ 121 w 212"/>
                <a:gd name="T109" fmla="*/ 0 h 297"/>
                <a:gd name="T110" fmla="*/ 131 w 212"/>
                <a:gd name="T111" fmla="*/ 3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2" h="297">
                  <a:moveTo>
                    <a:pt x="42" y="183"/>
                  </a:moveTo>
                  <a:lnTo>
                    <a:pt x="40" y="188"/>
                  </a:lnTo>
                  <a:lnTo>
                    <a:pt x="34" y="186"/>
                  </a:lnTo>
                  <a:lnTo>
                    <a:pt x="33" y="184"/>
                  </a:lnTo>
                  <a:lnTo>
                    <a:pt x="28" y="187"/>
                  </a:lnTo>
                  <a:lnTo>
                    <a:pt x="25" y="188"/>
                  </a:lnTo>
                  <a:lnTo>
                    <a:pt x="24" y="188"/>
                  </a:lnTo>
                  <a:lnTo>
                    <a:pt x="21" y="192"/>
                  </a:lnTo>
                  <a:lnTo>
                    <a:pt x="20" y="199"/>
                  </a:lnTo>
                  <a:lnTo>
                    <a:pt x="19" y="205"/>
                  </a:lnTo>
                  <a:lnTo>
                    <a:pt x="20" y="213"/>
                  </a:lnTo>
                  <a:lnTo>
                    <a:pt x="21" y="213"/>
                  </a:lnTo>
                  <a:lnTo>
                    <a:pt x="12" y="214"/>
                  </a:lnTo>
                  <a:lnTo>
                    <a:pt x="11" y="214"/>
                  </a:lnTo>
                  <a:lnTo>
                    <a:pt x="11" y="214"/>
                  </a:lnTo>
                  <a:lnTo>
                    <a:pt x="9" y="212"/>
                  </a:lnTo>
                  <a:lnTo>
                    <a:pt x="4" y="209"/>
                  </a:lnTo>
                  <a:lnTo>
                    <a:pt x="0" y="208"/>
                  </a:lnTo>
                  <a:lnTo>
                    <a:pt x="3" y="201"/>
                  </a:lnTo>
                  <a:lnTo>
                    <a:pt x="3" y="201"/>
                  </a:lnTo>
                  <a:lnTo>
                    <a:pt x="3" y="199"/>
                  </a:lnTo>
                  <a:lnTo>
                    <a:pt x="2" y="196"/>
                  </a:lnTo>
                  <a:lnTo>
                    <a:pt x="2" y="195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0" y="191"/>
                  </a:lnTo>
                  <a:lnTo>
                    <a:pt x="0" y="188"/>
                  </a:lnTo>
                  <a:lnTo>
                    <a:pt x="3" y="186"/>
                  </a:lnTo>
                  <a:lnTo>
                    <a:pt x="3" y="184"/>
                  </a:lnTo>
                  <a:lnTo>
                    <a:pt x="4" y="183"/>
                  </a:lnTo>
                  <a:lnTo>
                    <a:pt x="6" y="182"/>
                  </a:lnTo>
                  <a:lnTo>
                    <a:pt x="6" y="179"/>
                  </a:lnTo>
                  <a:lnTo>
                    <a:pt x="6" y="179"/>
                  </a:lnTo>
                  <a:lnTo>
                    <a:pt x="4" y="165"/>
                  </a:lnTo>
                  <a:lnTo>
                    <a:pt x="6" y="165"/>
                  </a:lnTo>
                  <a:lnTo>
                    <a:pt x="9" y="159"/>
                  </a:lnTo>
                  <a:lnTo>
                    <a:pt x="15" y="155"/>
                  </a:lnTo>
                  <a:lnTo>
                    <a:pt x="17" y="146"/>
                  </a:lnTo>
                  <a:lnTo>
                    <a:pt x="23" y="146"/>
                  </a:lnTo>
                  <a:lnTo>
                    <a:pt x="24" y="150"/>
                  </a:lnTo>
                  <a:lnTo>
                    <a:pt x="36" y="161"/>
                  </a:lnTo>
                  <a:lnTo>
                    <a:pt x="37" y="163"/>
                  </a:lnTo>
                  <a:lnTo>
                    <a:pt x="42" y="171"/>
                  </a:lnTo>
                  <a:lnTo>
                    <a:pt x="41" y="176"/>
                  </a:lnTo>
                  <a:lnTo>
                    <a:pt x="41" y="178"/>
                  </a:lnTo>
                  <a:lnTo>
                    <a:pt x="41" y="178"/>
                  </a:lnTo>
                  <a:lnTo>
                    <a:pt x="42" y="179"/>
                  </a:lnTo>
                  <a:lnTo>
                    <a:pt x="42" y="183"/>
                  </a:lnTo>
                  <a:close/>
                  <a:moveTo>
                    <a:pt x="135" y="34"/>
                  </a:moveTo>
                  <a:lnTo>
                    <a:pt x="143" y="40"/>
                  </a:lnTo>
                  <a:lnTo>
                    <a:pt x="152" y="69"/>
                  </a:lnTo>
                  <a:lnTo>
                    <a:pt x="164" y="85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3" y="98"/>
                  </a:lnTo>
                  <a:lnTo>
                    <a:pt x="172" y="106"/>
                  </a:lnTo>
                  <a:lnTo>
                    <a:pt x="171" y="111"/>
                  </a:lnTo>
                  <a:lnTo>
                    <a:pt x="171" y="112"/>
                  </a:lnTo>
                  <a:lnTo>
                    <a:pt x="169" y="117"/>
                  </a:lnTo>
                  <a:lnTo>
                    <a:pt x="171" y="117"/>
                  </a:lnTo>
                  <a:lnTo>
                    <a:pt x="172" y="119"/>
                  </a:lnTo>
                  <a:lnTo>
                    <a:pt x="172" y="119"/>
                  </a:lnTo>
                  <a:lnTo>
                    <a:pt x="172" y="121"/>
                  </a:lnTo>
                  <a:lnTo>
                    <a:pt x="186" y="136"/>
                  </a:lnTo>
                  <a:lnTo>
                    <a:pt x="188" y="137"/>
                  </a:lnTo>
                  <a:lnTo>
                    <a:pt x="193" y="140"/>
                  </a:lnTo>
                  <a:lnTo>
                    <a:pt x="197" y="153"/>
                  </a:lnTo>
                  <a:lnTo>
                    <a:pt x="201" y="151"/>
                  </a:lnTo>
                  <a:lnTo>
                    <a:pt x="201" y="159"/>
                  </a:lnTo>
                  <a:lnTo>
                    <a:pt x="203" y="161"/>
                  </a:lnTo>
                  <a:lnTo>
                    <a:pt x="197" y="174"/>
                  </a:lnTo>
                  <a:lnTo>
                    <a:pt x="199" y="184"/>
                  </a:lnTo>
                  <a:lnTo>
                    <a:pt x="197" y="186"/>
                  </a:lnTo>
                  <a:lnTo>
                    <a:pt x="198" y="193"/>
                  </a:lnTo>
                  <a:lnTo>
                    <a:pt x="198" y="195"/>
                  </a:lnTo>
                  <a:lnTo>
                    <a:pt x="199" y="200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2" y="209"/>
                  </a:lnTo>
                  <a:lnTo>
                    <a:pt x="202" y="210"/>
                  </a:lnTo>
                  <a:lnTo>
                    <a:pt x="203" y="210"/>
                  </a:lnTo>
                  <a:lnTo>
                    <a:pt x="205" y="210"/>
                  </a:lnTo>
                  <a:lnTo>
                    <a:pt x="206" y="210"/>
                  </a:lnTo>
                  <a:lnTo>
                    <a:pt x="207" y="212"/>
                  </a:lnTo>
                  <a:lnTo>
                    <a:pt x="207" y="214"/>
                  </a:lnTo>
                  <a:lnTo>
                    <a:pt x="208" y="216"/>
                  </a:lnTo>
                  <a:lnTo>
                    <a:pt x="210" y="217"/>
                  </a:lnTo>
                  <a:lnTo>
                    <a:pt x="210" y="218"/>
                  </a:lnTo>
                  <a:lnTo>
                    <a:pt x="211" y="221"/>
                  </a:lnTo>
                  <a:lnTo>
                    <a:pt x="212" y="221"/>
                  </a:lnTo>
                  <a:lnTo>
                    <a:pt x="212" y="221"/>
                  </a:lnTo>
                  <a:lnTo>
                    <a:pt x="194" y="222"/>
                  </a:lnTo>
                  <a:lnTo>
                    <a:pt x="194" y="222"/>
                  </a:lnTo>
                  <a:lnTo>
                    <a:pt x="188" y="229"/>
                  </a:lnTo>
                  <a:lnTo>
                    <a:pt x="178" y="233"/>
                  </a:lnTo>
                  <a:lnTo>
                    <a:pt x="181" y="239"/>
                  </a:lnTo>
                  <a:lnTo>
                    <a:pt x="177" y="243"/>
                  </a:lnTo>
                  <a:lnTo>
                    <a:pt x="173" y="251"/>
                  </a:lnTo>
                  <a:lnTo>
                    <a:pt x="169" y="250"/>
                  </a:lnTo>
                  <a:lnTo>
                    <a:pt x="165" y="256"/>
                  </a:lnTo>
                  <a:lnTo>
                    <a:pt x="163" y="258"/>
                  </a:lnTo>
                  <a:lnTo>
                    <a:pt x="159" y="259"/>
                  </a:lnTo>
                  <a:lnTo>
                    <a:pt x="157" y="259"/>
                  </a:lnTo>
                  <a:lnTo>
                    <a:pt x="159" y="264"/>
                  </a:lnTo>
                  <a:lnTo>
                    <a:pt x="159" y="264"/>
                  </a:lnTo>
                  <a:lnTo>
                    <a:pt x="155" y="268"/>
                  </a:lnTo>
                  <a:lnTo>
                    <a:pt x="151" y="271"/>
                  </a:lnTo>
                  <a:lnTo>
                    <a:pt x="150" y="269"/>
                  </a:lnTo>
                  <a:lnTo>
                    <a:pt x="150" y="263"/>
                  </a:lnTo>
                  <a:lnTo>
                    <a:pt x="150" y="263"/>
                  </a:lnTo>
                  <a:lnTo>
                    <a:pt x="153" y="263"/>
                  </a:lnTo>
                  <a:lnTo>
                    <a:pt x="150" y="254"/>
                  </a:lnTo>
                  <a:lnTo>
                    <a:pt x="140" y="246"/>
                  </a:lnTo>
                  <a:lnTo>
                    <a:pt x="138" y="244"/>
                  </a:lnTo>
                  <a:lnTo>
                    <a:pt x="135" y="242"/>
                  </a:lnTo>
                  <a:lnTo>
                    <a:pt x="134" y="227"/>
                  </a:lnTo>
                  <a:lnTo>
                    <a:pt x="127" y="225"/>
                  </a:lnTo>
                  <a:lnTo>
                    <a:pt x="127" y="225"/>
                  </a:lnTo>
                  <a:lnTo>
                    <a:pt x="127" y="225"/>
                  </a:lnTo>
                  <a:lnTo>
                    <a:pt x="125" y="223"/>
                  </a:lnTo>
                  <a:lnTo>
                    <a:pt x="122" y="222"/>
                  </a:lnTo>
                  <a:lnTo>
                    <a:pt x="121" y="223"/>
                  </a:lnTo>
                  <a:lnTo>
                    <a:pt x="119" y="225"/>
                  </a:lnTo>
                  <a:lnTo>
                    <a:pt x="117" y="244"/>
                  </a:lnTo>
                  <a:lnTo>
                    <a:pt x="114" y="244"/>
                  </a:lnTo>
                  <a:lnTo>
                    <a:pt x="114" y="244"/>
                  </a:lnTo>
                  <a:lnTo>
                    <a:pt x="106" y="244"/>
                  </a:lnTo>
                  <a:lnTo>
                    <a:pt x="105" y="239"/>
                  </a:lnTo>
                  <a:lnTo>
                    <a:pt x="101" y="242"/>
                  </a:lnTo>
                  <a:lnTo>
                    <a:pt x="101" y="239"/>
                  </a:lnTo>
                  <a:lnTo>
                    <a:pt x="96" y="239"/>
                  </a:lnTo>
                  <a:lnTo>
                    <a:pt x="92" y="242"/>
                  </a:lnTo>
                  <a:lnTo>
                    <a:pt x="92" y="242"/>
                  </a:lnTo>
                  <a:lnTo>
                    <a:pt x="85" y="238"/>
                  </a:lnTo>
                  <a:lnTo>
                    <a:pt x="80" y="243"/>
                  </a:lnTo>
                  <a:lnTo>
                    <a:pt x="81" y="247"/>
                  </a:lnTo>
                  <a:lnTo>
                    <a:pt x="83" y="248"/>
                  </a:lnTo>
                  <a:lnTo>
                    <a:pt x="81" y="252"/>
                  </a:lnTo>
                  <a:lnTo>
                    <a:pt x="80" y="255"/>
                  </a:lnTo>
                  <a:lnTo>
                    <a:pt x="79" y="251"/>
                  </a:lnTo>
                  <a:lnTo>
                    <a:pt x="78" y="255"/>
                  </a:lnTo>
                  <a:lnTo>
                    <a:pt x="76" y="256"/>
                  </a:lnTo>
                  <a:lnTo>
                    <a:pt x="75" y="258"/>
                  </a:lnTo>
                  <a:lnTo>
                    <a:pt x="70" y="259"/>
                  </a:lnTo>
                  <a:lnTo>
                    <a:pt x="70" y="260"/>
                  </a:lnTo>
                  <a:lnTo>
                    <a:pt x="70" y="260"/>
                  </a:lnTo>
                  <a:lnTo>
                    <a:pt x="70" y="261"/>
                  </a:lnTo>
                  <a:lnTo>
                    <a:pt x="67" y="263"/>
                  </a:lnTo>
                  <a:lnTo>
                    <a:pt x="67" y="264"/>
                  </a:lnTo>
                  <a:lnTo>
                    <a:pt x="67" y="265"/>
                  </a:lnTo>
                  <a:lnTo>
                    <a:pt x="67" y="265"/>
                  </a:lnTo>
                  <a:lnTo>
                    <a:pt x="66" y="265"/>
                  </a:lnTo>
                  <a:lnTo>
                    <a:pt x="63" y="269"/>
                  </a:lnTo>
                  <a:lnTo>
                    <a:pt x="64" y="269"/>
                  </a:lnTo>
                  <a:lnTo>
                    <a:pt x="63" y="273"/>
                  </a:lnTo>
                  <a:lnTo>
                    <a:pt x="62" y="273"/>
                  </a:lnTo>
                  <a:lnTo>
                    <a:pt x="55" y="275"/>
                  </a:lnTo>
                  <a:lnTo>
                    <a:pt x="55" y="278"/>
                  </a:lnTo>
                  <a:lnTo>
                    <a:pt x="55" y="282"/>
                  </a:lnTo>
                  <a:lnTo>
                    <a:pt x="54" y="284"/>
                  </a:lnTo>
                  <a:lnTo>
                    <a:pt x="54" y="292"/>
                  </a:lnTo>
                  <a:lnTo>
                    <a:pt x="49" y="294"/>
                  </a:lnTo>
                  <a:lnTo>
                    <a:pt x="46" y="297"/>
                  </a:lnTo>
                  <a:lnTo>
                    <a:pt x="46" y="297"/>
                  </a:lnTo>
                  <a:lnTo>
                    <a:pt x="44" y="292"/>
                  </a:lnTo>
                  <a:lnTo>
                    <a:pt x="42" y="292"/>
                  </a:lnTo>
                  <a:lnTo>
                    <a:pt x="42" y="292"/>
                  </a:lnTo>
                  <a:lnTo>
                    <a:pt x="41" y="286"/>
                  </a:lnTo>
                  <a:lnTo>
                    <a:pt x="40" y="284"/>
                  </a:lnTo>
                  <a:lnTo>
                    <a:pt x="36" y="276"/>
                  </a:lnTo>
                  <a:lnTo>
                    <a:pt x="37" y="269"/>
                  </a:lnTo>
                  <a:lnTo>
                    <a:pt x="40" y="264"/>
                  </a:lnTo>
                  <a:lnTo>
                    <a:pt x="38" y="258"/>
                  </a:lnTo>
                  <a:lnTo>
                    <a:pt x="38" y="252"/>
                  </a:lnTo>
                  <a:lnTo>
                    <a:pt x="37" y="248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3" y="235"/>
                  </a:lnTo>
                  <a:lnTo>
                    <a:pt x="32" y="229"/>
                  </a:lnTo>
                  <a:lnTo>
                    <a:pt x="32" y="229"/>
                  </a:lnTo>
                  <a:lnTo>
                    <a:pt x="32" y="227"/>
                  </a:lnTo>
                  <a:lnTo>
                    <a:pt x="32" y="225"/>
                  </a:lnTo>
                  <a:lnTo>
                    <a:pt x="32" y="222"/>
                  </a:lnTo>
                  <a:lnTo>
                    <a:pt x="33" y="216"/>
                  </a:lnTo>
                  <a:lnTo>
                    <a:pt x="37" y="206"/>
                  </a:lnTo>
                  <a:lnTo>
                    <a:pt x="37" y="205"/>
                  </a:lnTo>
                  <a:lnTo>
                    <a:pt x="40" y="200"/>
                  </a:lnTo>
                  <a:lnTo>
                    <a:pt x="41" y="196"/>
                  </a:lnTo>
                  <a:lnTo>
                    <a:pt x="44" y="191"/>
                  </a:lnTo>
                  <a:lnTo>
                    <a:pt x="46" y="191"/>
                  </a:lnTo>
                  <a:lnTo>
                    <a:pt x="47" y="193"/>
                  </a:lnTo>
                  <a:lnTo>
                    <a:pt x="49" y="200"/>
                  </a:lnTo>
                  <a:lnTo>
                    <a:pt x="47" y="205"/>
                  </a:lnTo>
                  <a:lnTo>
                    <a:pt x="47" y="206"/>
                  </a:lnTo>
                  <a:lnTo>
                    <a:pt x="47" y="216"/>
                  </a:lnTo>
                  <a:lnTo>
                    <a:pt x="47" y="217"/>
                  </a:lnTo>
                  <a:lnTo>
                    <a:pt x="47" y="223"/>
                  </a:lnTo>
                  <a:lnTo>
                    <a:pt x="47" y="230"/>
                  </a:lnTo>
                  <a:lnTo>
                    <a:pt x="50" y="231"/>
                  </a:lnTo>
                  <a:lnTo>
                    <a:pt x="51" y="231"/>
                  </a:lnTo>
                  <a:lnTo>
                    <a:pt x="51" y="230"/>
                  </a:lnTo>
                  <a:lnTo>
                    <a:pt x="53" y="230"/>
                  </a:lnTo>
                  <a:lnTo>
                    <a:pt x="53" y="225"/>
                  </a:lnTo>
                  <a:lnTo>
                    <a:pt x="53" y="225"/>
                  </a:lnTo>
                  <a:lnTo>
                    <a:pt x="51" y="221"/>
                  </a:lnTo>
                  <a:lnTo>
                    <a:pt x="51" y="220"/>
                  </a:lnTo>
                  <a:lnTo>
                    <a:pt x="53" y="216"/>
                  </a:lnTo>
                  <a:lnTo>
                    <a:pt x="53" y="209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9" y="203"/>
                  </a:lnTo>
                  <a:lnTo>
                    <a:pt x="59" y="203"/>
                  </a:lnTo>
                  <a:lnTo>
                    <a:pt x="62" y="204"/>
                  </a:lnTo>
                  <a:lnTo>
                    <a:pt x="66" y="206"/>
                  </a:lnTo>
                  <a:lnTo>
                    <a:pt x="68" y="206"/>
                  </a:lnTo>
                  <a:lnTo>
                    <a:pt x="68" y="206"/>
                  </a:lnTo>
                  <a:lnTo>
                    <a:pt x="74" y="206"/>
                  </a:lnTo>
                  <a:lnTo>
                    <a:pt x="80" y="204"/>
                  </a:lnTo>
                  <a:lnTo>
                    <a:pt x="80" y="203"/>
                  </a:lnTo>
                  <a:lnTo>
                    <a:pt x="78" y="189"/>
                  </a:lnTo>
                  <a:lnTo>
                    <a:pt x="80" y="180"/>
                  </a:lnTo>
                  <a:lnTo>
                    <a:pt x="81" y="178"/>
                  </a:lnTo>
                  <a:lnTo>
                    <a:pt x="81" y="175"/>
                  </a:lnTo>
                  <a:lnTo>
                    <a:pt x="81" y="175"/>
                  </a:lnTo>
                  <a:lnTo>
                    <a:pt x="83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3" y="166"/>
                  </a:lnTo>
                  <a:lnTo>
                    <a:pt x="81" y="165"/>
                  </a:lnTo>
                  <a:lnTo>
                    <a:pt x="79" y="163"/>
                  </a:lnTo>
                  <a:lnTo>
                    <a:pt x="71" y="158"/>
                  </a:lnTo>
                  <a:lnTo>
                    <a:pt x="68" y="151"/>
                  </a:lnTo>
                  <a:lnTo>
                    <a:pt x="68" y="148"/>
                  </a:lnTo>
                  <a:lnTo>
                    <a:pt x="68" y="148"/>
                  </a:lnTo>
                  <a:lnTo>
                    <a:pt x="67" y="141"/>
                  </a:lnTo>
                  <a:lnTo>
                    <a:pt x="63" y="136"/>
                  </a:lnTo>
                  <a:lnTo>
                    <a:pt x="62" y="132"/>
                  </a:lnTo>
                  <a:lnTo>
                    <a:pt x="62" y="128"/>
                  </a:lnTo>
                  <a:lnTo>
                    <a:pt x="54" y="124"/>
                  </a:lnTo>
                  <a:lnTo>
                    <a:pt x="51" y="121"/>
                  </a:lnTo>
                  <a:lnTo>
                    <a:pt x="53" y="117"/>
                  </a:lnTo>
                  <a:lnTo>
                    <a:pt x="55" y="116"/>
                  </a:lnTo>
                  <a:lnTo>
                    <a:pt x="57" y="116"/>
                  </a:lnTo>
                  <a:lnTo>
                    <a:pt x="58" y="115"/>
                  </a:lnTo>
                  <a:lnTo>
                    <a:pt x="58" y="116"/>
                  </a:lnTo>
                  <a:lnTo>
                    <a:pt x="59" y="116"/>
                  </a:lnTo>
                  <a:lnTo>
                    <a:pt x="63" y="117"/>
                  </a:lnTo>
                  <a:lnTo>
                    <a:pt x="63" y="116"/>
                  </a:lnTo>
                  <a:lnTo>
                    <a:pt x="63" y="115"/>
                  </a:lnTo>
                  <a:lnTo>
                    <a:pt x="64" y="112"/>
                  </a:lnTo>
                  <a:lnTo>
                    <a:pt x="66" y="108"/>
                  </a:lnTo>
                  <a:lnTo>
                    <a:pt x="64" y="108"/>
                  </a:lnTo>
                  <a:lnTo>
                    <a:pt x="67" y="96"/>
                  </a:lnTo>
                  <a:lnTo>
                    <a:pt x="74" y="85"/>
                  </a:lnTo>
                  <a:lnTo>
                    <a:pt x="79" y="76"/>
                  </a:lnTo>
                  <a:lnTo>
                    <a:pt x="88" y="66"/>
                  </a:lnTo>
                  <a:lnTo>
                    <a:pt x="84" y="59"/>
                  </a:lnTo>
                  <a:lnTo>
                    <a:pt x="85" y="53"/>
                  </a:lnTo>
                  <a:lnTo>
                    <a:pt x="75" y="44"/>
                  </a:lnTo>
                  <a:lnTo>
                    <a:pt x="55" y="42"/>
                  </a:lnTo>
                  <a:lnTo>
                    <a:pt x="61" y="36"/>
                  </a:lnTo>
                  <a:lnTo>
                    <a:pt x="59" y="27"/>
                  </a:lnTo>
                  <a:lnTo>
                    <a:pt x="62" y="21"/>
                  </a:lnTo>
                  <a:lnTo>
                    <a:pt x="63" y="18"/>
                  </a:lnTo>
                  <a:lnTo>
                    <a:pt x="68" y="27"/>
                  </a:lnTo>
                  <a:lnTo>
                    <a:pt x="89" y="34"/>
                  </a:lnTo>
                  <a:lnTo>
                    <a:pt x="91" y="32"/>
                  </a:lnTo>
                  <a:lnTo>
                    <a:pt x="93" y="30"/>
                  </a:lnTo>
                  <a:lnTo>
                    <a:pt x="109" y="23"/>
                  </a:lnTo>
                  <a:lnTo>
                    <a:pt x="113" y="22"/>
                  </a:lnTo>
                  <a:lnTo>
                    <a:pt x="114" y="9"/>
                  </a:lnTo>
                  <a:lnTo>
                    <a:pt x="118" y="5"/>
                  </a:lnTo>
                  <a:lnTo>
                    <a:pt x="119" y="4"/>
                  </a:lnTo>
                  <a:lnTo>
                    <a:pt x="121" y="0"/>
                  </a:lnTo>
                  <a:lnTo>
                    <a:pt x="129" y="11"/>
                  </a:lnTo>
                  <a:lnTo>
                    <a:pt x="127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1" y="30"/>
                  </a:lnTo>
                  <a:lnTo>
                    <a:pt x="135" y="34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reeform 8">
              <a:extLst>
                <a:ext uri="{FF2B5EF4-FFF2-40B4-BE49-F238E27FC236}">
                  <a16:creationId xmlns:a16="http://schemas.microsoft.com/office/drawing/2014/main" id="{188EFF71-2F2D-FAB7-5838-942F84F0A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553" y="4827489"/>
              <a:ext cx="594970" cy="1133224"/>
            </a:xfrm>
            <a:custGeom>
              <a:avLst/>
              <a:gdLst>
                <a:gd name="T0" fmla="*/ 334 w 399"/>
                <a:gd name="T1" fmla="*/ 138 h 767"/>
                <a:gd name="T2" fmla="*/ 330 w 399"/>
                <a:gd name="T3" fmla="*/ 161 h 767"/>
                <a:gd name="T4" fmla="*/ 326 w 399"/>
                <a:gd name="T5" fmla="*/ 186 h 767"/>
                <a:gd name="T6" fmla="*/ 319 w 399"/>
                <a:gd name="T7" fmla="*/ 221 h 767"/>
                <a:gd name="T8" fmla="*/ 314 w 399"/>
                <a:gd name="T9" fmla="*/ 250 h 767"/>
                <a:gd name="T10" fmla="*/ 321 w 399"/>
                <a:gd name="T11" fmla="*/ 284 h 767"/>
                <a:gd name="T12" fmla="*/ 338 w 399"/>
                <a:gd name="T13" fmla="*/ 303 h 767"/>
                <a:gd name="T14" fmla="*/ 357 w 399"/>
                <a:gd name="T15" fmla="*/ 312 h 767"/>
                <a:gd name="T16" fmla="*/ 381 w 399"/>
                <a:gd name="T17" fmla="*/ 343 h 767"/>
                <a:gd name="T18" fmla="*/ 398 w 399"/>
                <a:gd name="T19" fmla="*/ 378 h 767"/>
                <a:gd name="T20" fmla="*/ 393 w 399"/>
                <a:gd name="T21" fmla="*/ 400 h 767"/>
                <a:gd name="T22" fmla="*/ 376 w 399"/>
                <a:gd name="T23" fmla="*/ 432 h 767"/>
                <a:gd name="T24" fmla="*/ 369 w 399"/>
                <a:gd name="T25" fmla="*/ 450 h 767"/>
                <a:gd name="T26" fmla="*/ 361 w 399"/>
                <a:gd name="T27" fmla="*/ 451 h 767"/>
                <a:gd name="T28" fmla="*/ 334 w 399"/>
                <a:gd name="T29" fmla="*/ 451 h 767"/>
                <a:gd name="T30" fmla="*/ 314 w 399"/>
                <a:gd name="T31" fmla="*/ 462 h 767"/>
                <a:gd name="T32" fmla="*/ 326 w 399"/>
                <a:gd name="T33" fmla="*/ 492 h 767"/>
                <a:gd name="T34" fmla="*/ 328 w 399"/>
                <a:gd name="T35" fmla="*/ 518 h 767"/>
                <a:gd name="T36" fmla="*/ 340 w 399"/>
                <a:gd name="T37" fmla="*/ 547 h 767"/>
                <a:gd name="T38" fmla="*/ 353 w 399"/>
                <a:gd name="T39" fmla="*/ 580 h 767"/>
                <a:gd name="T40" fmla="*/ 357 w 399"/>
                <a:gd name="T41" fmla="*/ 611 h 767"/>
                <a:gd name="T42" fmla="*/ 347 w 399"/>
                <a:gd name="T43" fmla="*/ 637 h 767"/>
                <a:gd name="T44" fmla="*/ 342 w 399"/>
                <a:gd name="T45" fmla="*/ 654 h 767"/>
                <a:gd name="T46" fmla="*/ 344 w 399"/>
                <a:gd name="T47" fmla="*/ 684 h 767"/>
                <a:gd name="T48" fmla="*/ 336 w 399"/>
                <a:gd name="T49" fmla="*/ 709 h 767"/>
                <a:gd name="T50" fmla="*/ 321 w 399"/>
                <a:gd name="T51" fmla="*/ 730 h 767"/>
                <a:gd name="T52" fmla="*/ 302 w 399"/>
                <a:gd name="T53" fmla="*/ 746 h 767"/>
                <a:gd name="T54" fmla="*/ 284 w 399"/>
                <a:gd name="T55" fmla="*/ 755 h 767"/>
                <a:gd name="T56" fmla="*/ 270 w 399"/>
                <a:gd name="T57" fmla="*/ 752 h 767"/>
                <a:gd name="T58" fmla="*/ 262 w 399"/>
                <a:gd name="T59" fmla="*/ 755 h 767"/>
                <a:gd name="T60" fmla="*/ 255 w 399"/>
                <a:gd name="T61" fmla="*/ 759 h 767"/>
                <a:gd name="T62" fmla="*/ 249 w 399"/>
                <a:gd name="T63" fmla="*/ 767 h 767"/>
                <a:gd name="T64" fmla="*/ 245 w 399"/>
                <a:gd name="T65" fmla="*/ 733 h 767"/>
                <a:gd name="T66" fmla="*/ 234 w 399"/>
                <a:gd name="T67" fmla="*/ 695 h 767"/>
                <a:gd name="T68" fmla="*/ 219 w 399"/>
                <a:gd name="T69" fmla="*/ 670 h 767"/>
                <a:gd name="T70" fmla="*/ 191 w 399"/>
                <a:gd name="T71" fmla="*/ 599 h 767"/>
                <a:gd name="T72" fmla="*/ 169 w 399"/>
                <a:gd name="T73" fmla="*/ 559 h 767"/>
                <a:gd name="T74" fmla="*/ 110 w 399"/>
                <a:gd name="T75" fmla="*/ 463 h 767"/>
                <a:gd name="T76" fmla="*/ 115 w 399"/>
                <a:gd name="T77" fmla="*/ 408 h 767"/>
                <a:gd name="T78" fmla="*/ 124 w 399"/>
                <a:gd name="T79" fmla="*/ 332 h 767"/>
                <a:gd name="T80" fmla="*/ 122 w 399"/>
                <a:gd name="T81" fmla="*/ 263 h 767"/>
                <a:gd name="T82" fmla="*/ 61 w 399"/>
                <a:gd name="T83" fmla="*/ 252 h 767"/>
                <a:gd name="T84" fmla="*/ 56 w 399"/>
                <a:gd name="T85" fmla="*/ 206 h 767"/>
                <a:gd name="T86" fmla="*/ 46 w 399"/>
                <a:gd name="T87" fmla="*/ 210 h 767"/>
                <a:gd name="T88" fmla="*/ 33 w 399"/>
                <a:gd name="T89" fmla="*/ 170 h 767"/>
                <a:gd name="T90" fmla="*/ 21 w 399"/>
                <a:gd name="T91" fmla="*/ 145 h 767"/>
                <a:gd name="T92" fmla="*/ 9 w 399"/>
                <a:gd name="T93" fmla="*/ 121 h 767"/>
                <a:gd name="T94" fmla="*/ 35 w 399"/>
                <a:gd name="T95" fmla="*/ 83 h 767"/>
                <a:gd name="T96" fmla="*/ 68 w 399"/>
                <a:gd name="T97" fmla="*/ 18 h 767"/>
                <a:gd name="T98" fmla="*/ 133 w 399"/>
                <a:gd name="T99" fmla="*/ 10 h 767"/>
                <a:gd name="T100" fmla="*/ 198 w 399"/>
                <a:gd name="T101" fmla="*/ 15 h 767"/>
                <a:gd name="T102" fmla="*/ 215 w 399"/>
                <a:gd name="T103" fmla="*/ 52 h 767"/>
                <a:gd name="T104" fmla="*/ 246 w 399"/>
                <a:gd name="T105" fmla="*/ 95 h 767"/>
                <a:gd name="T106" fmla="*/ 272 w 399"/>
                <a:gd name="T107" fmla="*/ 93 h 767"/>
                <a:gd name="T108" fmla="*/ 331 w 399"/>
                <a:gd name="T109" fmla="*/ 11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9" h="767">
                  <a:moveTo>
                    <a:pt x="331" y="110"/>
                  </a:moveTo>
                  <a:lnTo>
                    <a:pt x="332" y="112"/>
                  </a:lnTo>
                  <a:lnTo>
                    <a:pt x="334" y="119"/>
                  </a:lnTo>
                  <a:lnTo>
                    <a:pt x="335" y="123"/>
                  </a:lnTo>
                  <a:lnTo>
                    <a:pt x="336" y="127"/>
                  </a:lnTo>
                  <a:lnTo>
                    <a:pt x="335" y="134"/>
                  </a:lnTo>
                  <a:lnTo>
                    <a:pt x="334" y="138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2" y="151"/>
                  </a:lnTo>
                  <a:lnTo>
                    <a:pt x="332" y="153"/>
                  </a:lnTo>
                  <a:lnTo>
                    <a:pt x="331" y="159"/>
                  </a:lnTo>
                  <a:lnTo>
                    <a:pt x="331" y="159"/>
                  </a:lnTo>
                  <a:lnTo>
                    <a:pt x="330" y="161"/>
                  </a:lnTo>
                  <a:lnTo>
                    <a:pt x="330" y="163"/>
                  </a:lnTo>
                  <a:lnTo>
                    <a:pt x="327" y="174"/>
                  </a:lnTo>
                  <a:lnTo>
                    <a:pt x="327" y="174"/>
                  </a:lnTo>
                  <a:lnTo>
                    <a:pt x="327" y="178"/>
                  </a:lnTo>
                  <a:lnTo>
                    <a:pt x="327" y="180"/>
                  </a:lnTo>
                  <a:lnTo>
                    <a:pt x="326" y="186"/>
                  </a:lnTo>
                  <a:lnTo>
                    <a:pt x="326" y="186"/>
                  </a:lnTo>
                  <a:lnTo>
                    <a:pt x="325" y="192"/>
                  </a:lnTo>
                  <a:lnTo>
                    <a:pt x="323" y="196"/>
                  </a:lnTo>
                  <a:lnTo>
                    <a:pt x="323" y="199"/>
                  </a:lnTo>
                  <a:lnTo>
                    <a:pt x="323" y="203"/>
                  </a:lnTo>
                  <a:lnTo>
                    <a:pt x="321" y="210"/>
                  </a:lnTo>
                  <a:lnTo>
                    <a:pt x="321" y="214"/>
                  </a:lnTo>
                  <a:lnTo>
                    <a:pt x="319" y="221"/>
                  </a:lnTo>
                  <a:lnTo>
                    <a:pt x="319" y="225"/>
                  </a:lnTo>
                  <a:lnTo>
                    <a:pt x="318" y="229"/>
                  </a:lnTo>
                  <a:lnTo>
                    <a:pt x="318" y="231"/>
                  </a:lnTo>
                  <a:lnTo>
                    <a:pt x="317" y="235"/>
                  </a:lnTo>
                  <a:lnTo>
                    <a:pt x="315" y="240"/>
                  </a:lnTo>
                  <a:lnTo>
                    <a:pt x="315" y="243"/>
                  </a:lnTo>
                  <a:lnTo>
                    <a:pt x="314" y="250"/>
                  </a:lnTo>
                  <a:lnTo>
                    <a:pt x="313" y="259"/>
                  </a:lnTo>
                  <a:lnTo>
                    <a:pt x="311" y="261"/>
                  </a:lnTo>
                  <a:lnTo>
                    <a:pt x="311" y="264"/>
                  </a:lnTo>
                  <a:lnTo>
                    <a:pt x="310" y="269"/>
                  </a:lnTo>
                  <a:lnTo>
                    <a:pt x="315" y="277"/>
                  </a:lnTo>
                  <a:lnTo>
                    <a:pt x="315" y="277"/>
                  </a:lnTo>
                  <a:lnTo>
                    <a:pt x="321" y="284"/>
                  </a:lnTo>
                  <a:lnTo>
                    <a:pt x="321" y="284"/>
                  </a:lnTo>
                  <a:lnTo>
                    <a:pt x="323" y="288"/>
                  </a:lnTo>
                  <a:lnTo>
                    <a:pt x="327" y="293"/>
                  </a:lnTo>
                  <a:lnTo>
                    <a:pt x="331" y="297"/>
                  </a:lnTo>
                  <a:lnTo>
                    <a:pt x="334" y="299"/>
                  </a:lnTo>
                  <a:lnTo>
                    <a:pt x="335" y="299"/>
                  </a:lnTo>
                  <a:lnTo>
                    <a:pt x="338" y="303"/>
                  </a:lnTo>
                  <a:lnTo>
                    <a:pt x="340" y="307"/>
                  </a:lnTo>
                  <a:lnTo>
                    <a:pt x="340" y="309"/>
                  </a:lnTo>
                  <a:lnTo>
                    <a:pt x="344" y="314"/>
                  </a:lnTo>
                  <a:lnTo>
                    <a:pt x="347" y="312"/>
                  </a:lnTo>
                  <a:lnTo>
                    <a:pt x="351" y="312"/>
                  </a:lnTo>
                  <a:lnTo>
                    <a:pt x="353" y="312"/>
                  </a:lnTo>
                  <a:lnTo>
                    <a:pt x="357" y="312"/>
                  </a:lnTo>
                  <a:lnTo>
                    <a:pt x="363" y="312"/>
                  </a:lnTo>
                  <a:lnTo>
                    <a:pt x="366" y="319"/>
                  </a:lnTo>
                  <a:lnTo>
                    <a:pt x="369" y="323"/>
                  </a:lnTo>
                  <a:lnTo>
                    <a:pt x="370" y="324"/>
                  </a:lnTo>
                  <a:lnTo>
                    <a:pt x="373" y="330"/>
                  </a:lnTo>
                  <a:lnTo>
                    <a:pt x="377" y="335"/>
                  </a:lnTo>
                  <a:lnTo>
                    <a:pt x="381" y="343"/>
                  </a:lnTo>
                  <a:lnTo>
                    <a:pt x="382" y="343"/>
                  </a:lnTo>
                  <a:lnTo>
                    <a:pt x="383" y="347"/>
                  </a:lnTo>
                  <a:lnTo>
                    <a:pt x="387" y="350"/>
                  </a:lnTo>
                  <a:lnTo>
                    <a:pt x="391" y="357"/>
                  </a:lnTo>
                  <a:lnTo>
                    <a:pt x="395" y="365"/>
                  </a:lnTo>
                  <a:lnTo>
                    <a:pt x="399" y="370"/>
                  </a:lnTo>
                  <a:lnTo>
                    <a:pt x="398" y="378"/>
                  </a:lnTo>
                  <a:lnTo>
                    <a:pt x="397" y="381"/>
                  </a:lnTo>
                  <a:lnTo>
                    <a:pt x="397" y="383"/>
                  </a:lnTo>
                  <a:lnTo>
                    <a:pt x="395" y="388"/>
                  </a:lnTo>
                  <a:lnTo>
                    <a:pt x="394" y="394"/>
                  </a:lnTo>
                  <a:lnTo>
                    <a:pt x="394" y="394"/>
                  </a:lnTo>
                  <a:lnTo>
                    <a:pt x="394" y="396"/>
                  </a:lnTo>
                  <a:lnTo>
                    <a:pt x="393" y="400"/>
                  </a:lnTo>
                  <a:lnTo>
                    <a:pt x="390" y="407"/>
                  </a:lnTo>
                  <a:lnTo>
                    <a:pt x="387" y="412"/>
                  </a:lnTo>
                  <a:lnTo>
                    <a:pt x="385" y="416"/>
                  </a:lnTo>
                  <a:lnTo>
                    <a:pt x="382" y="419"/>
                  </a:lnTo>
                  <a:lnTo>
                    <a:pt x="381" y="421"/>
                  </a:lnTo>
                  <a:lnTo>
                    <a:pt x="377" y="426"/>
                  </a:lnTo>
                  <a:lnTo>
                    <a:pt x="376" y="432"/>
                  </a:lnTo>
                  <a:lnTo>
                    <a:pt x="374" y="437"/>
                  </a:lnTo>
                  <a:lnTo>
                    <a:pt x="373" y="443"/>
                  </a:lnTo>
                  <a:lnTo>
                    <a:pt x="373" y="447"/>
                  </a:lnTo>
                  <a:lnTo>
                    <a:pt x="372" y="449"/>
                  </a:lnTo>
                  <a:lnTo>
                    <a:pt x="370" y="449"/>
                  </a:lnTo>
                  <a:lnTo>
                    <a:pt x="370" y="450"/>
                  </a:lnTo>
                  <a:lnTo>
                    <a:pt x="369" y="450"/>
                  </a:lnTo>
                  <a:lnTo>
                    <a:pt x="369" y="450"/>
                  </a:lnTo>
                  <a:lnTo>
                    <a:pt x="364" y="451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55" y="450"/>
                  </a:lnTo>
                  <a:lnTo>
                    <a:pt x="347" y="450"/>
                  </a:lnTo>
                  <a:lnTo>
                    <a:pt x="342" y="450"/>
                  </a:lnTo>
                  <a:lnTo>
                    <a:pt x="335" y="451"/>
                  </a:lnTo>
                  <a:lnTo>
                    <a:pt x="334" y="451"/>
                  </a:lnTo>
                  <a:lnTo>
                    <a:pt x="328" y="454"/>
                  </a:lnTo>
                  <a:lnTo>
                    <a:pt x="322" y="455"/>
                  </a:lnTo>
                  <a:lnTo>
                    <a:pt x="317" y="456"/>
                  </a:lnTo>
                  <a:lnTo>
                    <a:pt x="317" y="456"/>
                  </a:lnTo>
                  <a:lnTo>
                    <a:pt x="315" y="456"/>
                  </a:lnTo>
                  <a:lnTo>
                    <a:pt x="313" y="458"/>
                  </a:lnTo>
                  <a:lnTo>
                    <a:pt x="314" y="462"/>
                  </a:lnTo>
                  <a:lnTo>
                    <a:pt x="317" y="467"/>
                  </a:lnTo>
                  <a:lnTo>
                    <a:pt x="318" y="472"/>
                  </a:lnTo>
                  <a:lnTo>
                    <a:pt x="321" y="477"/>
                  </a:lnTo>
                  <a:lnTo>
                    <a:pt x="322" y="483"/>
                  </a:lnTo>
                  <a:lnTo>
                    <a:pt x="323" y="487"/>
                  </a:lnTo>
                  <a:lnTo>
                    <a:pt x="325" y="489"/>
                  </a:lnTo>
                  <a:lnTo>
                    <a:pt x="326" y="492"/>
                  </a:lnTo>
                  <a:lnTo>
                    <a:pt x="326" y="492"/>
                  </a:lnTo>
                  <a:lnTo>
                    <a:pt x="326" y="494"/>
                  </a:lnTo>
                  <a:lnTo>
                    <a:pt x="326" y="501"/>
                  </a:lnTo>
                  <a:lnTo>
                    <a:pt x="326" y="504"/>
                  </a:lnTo>
                  <a:lnTo>
                    <a:pt x="326" y="505"/>
                  </a:lnTo>
                  <a:lnTo>
                    <a:pt x="327" y="510"/>
                  </a:lnTo>
                  <a:lnTo>
                    <a:pt x="328" y="518"/>
                  </a:lnTo>
                  <a:lnTo>
                    <a:pt x="330" y="523"/>
                  </a:lnTo>
                  <a:lnTo>
                    <a:pt x="331" y="527"/>
                  </a:lnTo>
                  <a:lnTo>
                    <a:pt x="332" y="532"/>
                  </a:lnTo>
                  <a:lnTo>
                    <a:pt x="332" y="534"/>
                  </a:lnTo>
                  <a:lnTo>
                    <a:pt x="334" y="536"/>
                  </a:lnTo>
                  <a:lnTo>
                    <a:pt x="336" y="540"/>
                  </a:lnTo>
                  <a:lnTo>
                    <a:pt x="340" y="547"/>
                  </a:lnTo>
                  <a:lnTo>
                    <a:pt x="343" y="551"/>
                  </a:lnTo>
                  <a:lnTo>
                    <a:pt x="347" y="557"/>
                  </a:lnTo>
                  <a:lnTo>
                    <a:pt x="347" y="563"/>
                  </a:lnTo>
                  <a:lnTo>
                    <a:pt x="347" y="569"/>
                  </a:lnTo>
                  <a:lnTo>
                    <a:pt x="348" y="573"/>
                  </a:lnTo>
                  <a:lnTo>
                    <a:pt x="351" y="576"/>
                  </a:lnTo>
                  <a:lnTo>
                    <a:pt x="353" y="580"/>
                  </a:lnTo>
                  <a:lnTo>
                    <a:pt x="355" y="582"/>
                  </a:lnTo>
                  <a:lnTo>
                    <a:pt x="356" y="589"/>
                  </a:lnTo>
                  <a:lnTo>
                    <a:pt x="357" y="593"/>
                  </a:lnTo>
                  <a:lnTo>
                    <a:pt x="357" y="598"/>
                  </a:lnTo>
                  <a:lnTo>
                    <a:pt x="357" y="602"/>
                  </a:lnTo>
                  <a:lnTo>
                    <a:pt x="357" y="604"/>
                  </a:lnTo>
                  <a:lnTo>
                    <a:pt x="357" y="611"/>
                  </a:lnTo>
                  <a:lnTo>
                    <a:pt x="356" y="615"/>
                  </a:lnTo>
                  <a:lnTo>
                    <a:pt x="356" y="621"/>
                  </a:lnTo>
                  <a:lnTo>
                    <a:pt x="353" y="627"/>
                  </a:lnTo>
                  <a:lnTo>
                    <a:pt x="351" y="631"/>
                  </a:lnTo>
                  <a:lnTo>
                    <a:pt x="348" y="636"/>
                  </a:lnTo>
                  <a:lnTo>
                    <a:pt x="348" y="636"/>
                  </a:lnTo>
                  <a:lnTo>
                    <a:pt x="347" y="637"/>
                  </a:lnTo>
                  <a:lnTo>
                    <a:pt x="347" y="637"/>
                  </a:lnTo>
                  <a:lnTo>
                    <a:pt x="344" y="640"/>
                  </a:lnTo>
                  <a:lnTo>
                    <a:pt x="342" y="642"/>
                  </a:lnTo>
                  <a:lnTo>
                    <a:pt x="342" y="646"/>
                  </a:lnTo>
                  <a:lnTo>
                    <a:pt x="342" y="649"/>
                  </a:lnTo>
                  <a:lnTo>
                    <a:pt x="342" y="654"/>
                  </a:lnTo>
                  <a:lnTo>
                    <a:pt x="342" y="654"/>
                  </a:lnTo>
                  <a:lnTo>
                    <a:pt x="342" y="655"/>
                  </a:lnTo>
                  <a:lnTo>
                    <a:pt x="343" y="661"/>
                  </a:lnTo>
                  <a:lnTo>
                    <a:pt x="343" y="661"/>
                  </a:lnTo>
                  <a:lnTo>
                    <a:pt x="343" y="665"/>
                  </a:lnTo>
                  <a:lnTo>
                    <a:pt x="344" y="669"/>
                  </a:lnTo>
                  <a:lnTo>
                    <a:pt x="345" y="676"/>
                  </a:lnTo>
                  <a:lnTo>
                    <a:pt x="344" y="684"/>
                  </a:lnTo>
                  <a:lnTo>
                    <a:pt x="343" y="688"/>
                  </a:lnTo>
                  <a:lnTo>
                    <a:pt x="342" y="692"/>
                  </a:lnTo>
                  <a:lnTo>
                    <a:pt x="340" y="699"/>
                  </a:lnTo>
                  <a:lnTo>
                    <a:pt x="340" y="701"/>
                  </a:lnTo>
                  <a:lnTo>
                    <a:pt x="339" y="701"/>
                  </a:lnTo>
                  <a:lnTo>
                    <a:pt x="339" y="703"/>
                  </a:lnTo>
                  <a:lnTo>
                    <a:pt x="336" y="709"/>
                  </a:lnTo>
                  <a:lnTo>
                    <a:pt x="334" y="714"/>
                  </a:lnTo>
                  <a:lnTo>
                    <a:pt x="332" y="717"/>
                  </a:lnTo>
                  <a:lnTo>
                    <a:pt x="328" y="721"/>
                  </a:lnTo>
                  <a:lnTo>
                    <a:pt x="325" y="724"/>
                  </a:lnTo>
                  <a:lnTo>
                    <a:pt x="322" y="727"/>
                  </a:lnTo>
                  <a:lnTo>
                    <a:pt x="322" y="727"/>
                  </a:lnTo>
                  <a:lnTo>
                    <a:pt x="321" y="730"/>
                  </a:lnTo>
                  <a:lnTo>
                    <a:pt x="319" y="733"/>
                  </a:lnTo>
                  <a:lnTo>
                    <a:pt x="317" y="737"/>
                  </a:lnTo>
                  <a:lnTo>
                    <a:pt x="314" y="738"/>
                  </a:lnTo>
                  <a:lnTo>
                    <a:pt x="309" y="742"/>
                  </a:lnTo>
                  <a:lnTo>
                    <a:pt x="304" y="745"/>
                  </a:lnTo>
                  <a:lnTo>
                    <a:pt x="304" y="745"/>
                  </a:lnTo>
                  <a:lnTo>
                    <a:pt x="302" y="746"/>
                  </a:lnTo>
                  <a:lnTo>
                    <a:pt x="298" y="750"/>
                  </a:lnTo>
                  <a:lnTo>
                    <a:pt x="296" y="752"/>
                  </a:lnTo>
                  <a:lnTo>
                    <a:pt x="294" y="755"/>
                  </a:lnTo>
                  <a:lnTo>
                    <a:pt x="293" y="755"/>
                  </a:lnTo>
                  <a:lnTo>
                    <a:pt x="292" y="756"/>
                  </a:lnTo>
                  <a:lnTo>
                    <a:pt x="288" y="754"/>
                  </a:lnTo>
                  <a:lnTo>
                    <a:pt x="284" y="755"/>
                  </a:lnTo>
                  <a:lnTo>
                    <a:pt x="277" y="756"/>
                  </a:lnTo>
                  <a:lnTo>
                    <a:pt x="276" y="755"/>
                  </a:lnTo>
                  <a:lnTo>
                    <a:pt x="276" y="755"/>
                  </a:lnTo>
                  <a:lnTo>
                    <a:pt x="275" y="755"/>
                  </a:lnTo>
                  <a:lnTo>
                    <a:pt x="275" y="755"/>
                  </a:lnTo>
                  <a:lnTo>
                    <a:pt x="273" y="754"/>
                  </a:lnTo>
                  <a:lnTo>
                    <a:pt x="270" y="752"/>
                  </a:lnTo>
                  <a:lnTo>
                    <a:pt x="270" y="752"/>
                  </a:lnTo>
                  <a:lnTo>
                    <a:pt x="268" y="751"/>
                  </a:lnTo>
                  <a:lnTo>
                    <a:pt x="268" y="751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62" y="755"/>
                  </a:lnTo>
                  <a:lnTo>
                    <a:pt x="262" y="755"/>
                  </a:lnTo>
                  <a:lnTo>
                    <a:pt x="260" y="756"/>
                  </a:lnTo>
                  <a:lnTo>
                    <a:pt x="260" y="756"/>
                  </a:lnTo>
                  <a:lnTo>
                    <a:pt x="260" y="758"/>
                  </a:lnTo>
                  <a:lnTo>
                    <a:pt x="259" y="759"/>
                  </a:lnTo>
                  <a:lnTo>
                    <a:pt x="259" y="759"/>
                  </a:lnTo>
                  <a:lnTo>
                    <a:pt x="258" y="759"/>
                  </a:lnTo>
                  <a:lnTo>
                    <a:pt x="255" y="759"/>
                  </a:lnTo>
                  <a:lnTo>
                    <a:pt x="255" y="759"/>
                  </a:lnTo>
                  <a:lnTo>
                    <a:pt x="255" y="760"/>
                  </a:lnTo>
                  <a:lnTo>
                    <a:pt x="255" y="760"/>
                  </a:lnTo>
                  <a:lnTo>
                    <a:pt x="255" y="762"/>
                  </a:lnTo>
                  <a:lnTo>
                    <a:pt x="255" y="763"/>
                  </a:lnTo>
                  <a:lnTo>
                    <a:pt x="253" y="764"/>
                  </a:lnTo>
                  <a:lnTo>
                    <a:pt x="249" y="767"/>
                  </a:lnTo>
                  <a:lnTo>
                    <a:pt x="249" y="767"/>
                  </a:lnTo>
                  <a:lnTo>
                    <a:pt x="247" y="759"/>
                  </a:lnTo>
                  <a:lnTo>
                    <a:pt x="246" y="754"/>
                  </a:lnTo>
                  <a:lnTo>
                    <a:pt x="246" y="752"/>
                  </a:lnTo>
                  <a:lnTo>
                    <a:pt x="245" y="745"/>
                  </a:lnTo>
                  <a:lnTo>
                    <a:pt x="247" y="743"/>
                  </a:lnTo>
                  <a:lnTo>
                    <a:pt x="245" y="733"/>
                  </a:lnTo>
                  <a:lnTo>
                    <a:pt x="251" y="720"/>
                  </a:lnTo>
                  <a:lnTo>
                    <a:pt x="249" y="718"/>
                  </a:lnTo>
                  <a:lnTo>
                    <a:pt x="249" y="710"/>
                  </a:lnTo>
                  <a:lnTo>
                    <a:pt x="245" y="712"/>
                  </a:lnTo>
                  <a:lnTo>
                    <a:pt x="241" y="699"/>
                  </a:lnTo>
                  <a:lnTo>
                    <a:pt x="236" y="696"/>
                  </a:lnTo>
                  <a:lnTo>
                    <a:pt x="234" y="695"/>
                  </a:lnTo>
                  <a:lnTo>
                    <a:pt x="220" y="680"/>
                  </a:lnTo>
                  <a:lnTo>
                    <a:pt x="220" y="678"/>
                  </a:lnTo>
                  <a:lnTo>
                    <a:pt x="220" y="678"/>
                  </a:lnTo>
                  <a:lnTo>
                    <a:pt x="219" y="676"/>
                  </a:lnTo>
                  <a:lnTo>
                    <a:pt x="217" y="676"/>
                  </a:lnTo>
                  <a:lnTo>
                    <a:pt x="219" y="671"/>
                  </a:lnTo>
                  <a:lnTo>
                    <a:pt x="219" y="670"/>
                  </a:lnTo>
                  <a:lnTo>
                    <a:pt x="220" y="665"/>
                  </a:lnTo>
                  <a:lnTo>
                    <a:pt x="221" y="657"/>
                  </a:lnTo>
                  <a:lnTo>
                    <a:pt x="222" y="655"/>
                  </a:lnTo>
                  <a:lnTo>
                    <a:pt x="222" y="652"/>
                  </a:lnTo>
                  <a:lnTo>
                    <a:pt x="212" y="644"/>
                  </a:lnTo>
                  <a:lnTo>
                    <a:pt x="200" y="628"/>
                  </a:lnTo>
                  <a:lnTo>
                    <a:pt x="191" y="599"/>
                  </a:lnTo>
                  <a:lnTo>
                    <a:pt x="183" y="593"/>
                  </a:lnTo>
                  <a:lnTo>
                    <a:pt x="179" y="589"/>
                  </a:lnTo>
                  <a:lnTo>
                    <a:pt x="179" y="589"/>
                  </a:lnTo>
                  <a:lnTo>
                    <a:pt x="178" y="587"/>
                  </a:lnTo>
                  <a:lnTo>
                    <a:pt x="175" y="586"/>
                  </a:lnTo>
                  <a:lnTo>
                    <a:pt x="177" y="570"/>
                  </a:lnTo>
                  <a:lnTo>
                    <a:pt x="169" y="559"/>
                  </a:lnTo>
                  <a:lnTo>
                    <a:pt x="156" y="540"/>
                  </a:lnTo>
                  <a:lnTo>
                    <a:pt x="133" y="518"/>
                  </a:lnTo>
                  <a:lnTo>
                    <a:pt x="119" y="511"/>
                  </a:lnTo>
                  <a:lnTo>
                    <a:pt x="114" y="498"/>
                  </a:lnTo>
                  <a:lnTo>
                    <a:pt x="118" y="485"/>
                  </a:lnTo>
                  <a:lnTo>
                    <a:pt x="112" y="470"/>
                  </a:lnTo>
                  <a:lnTo>
                    <a:pt x="110" y="463"/>
                  </a:lnTo>
                  <a:lnTo>
                    <a:pt x="88" y="441"/>
                  </a:lnTo>
                  <a:lnTo>
                    <a:pt x="85" y="433"/>
                  </a:lnTo>
                  <a:lnTo>
                    <a:pt x="89" y="432"/>
                  </a:lnTo>
                  <a:lnTo>
                    <a:pt x="92" y="432"/>
                  </a:lnTo>
                  <a:lnTo>
                    <a:pt x="92" y="430"/>
                  </a:lnTo>
                  <a:lnTo>
                    <a:pt x="102" y="428"/>
                  </a:lnTo>
                  <a:lnTo>
                    <a:pt x="115" y="408"/>
                  </a:lnTo>
                  <a:lnTo>
                    <a:pt x="126" y="391"/>
                  </a:lnTo>
                  <a:lnTo>
                    <a:pt x="127" y="388"/>
                  </a:lnTo>
                  <a:lnTo>
                    <a:pt x="140" y="382"/>
                  </a:lnTo>
                  <a:lnTo>
                    <a:pt x="141" y="382"/>
                  </a:lnTo>
                  <a:lnTo>
                    <a:pt x="140" y="381"/>
                  </a:lnTo>
                  <a:lnTo>
                    <a:pt x="128" y="341"/>
                  </a:lnTo>
                  <a:lnTo>
                    <a:pt x="124" y="332"/>
                  </a:lnTo>
                  <a:lnTo>
                    <a:pt x="123" y="326"/>
                  </a:lnTo>
                  <a:lnTo>
                    <a:pt x="127" y="319"/>
                  </a:lnTo>
                  <a:lnTo>
                    <a:pt x="127" y="318"/>
                  </a:lnTo>
                  <a:lnTo>
                    <a:pt x="122" y="292"/>
                  </a:lnTo>
                  <a:lnTo>
                    <a:pt x="122" y="292"/>
                  </a:lnTo>
                  <a:lnTo>
                    <a:pt x="122" y="281"/>
                  </a:lnTo>
                  <a:lnTo>
                    <a:pt x="122" y="263"/>
                  </a:lnTo>
                  <a:lnTo>
                    <a:pt x="115" y="254"/>
                  </a:lnTo>
                  <a:lnTo>
                    <a:pt x="103" y="259"/>
                  </a:lnTo>
                  <a:lnTo>
                    <a:pt x="102" y="260"/>
                  </a:lnTo>
                  <a:lnTo>
                    <a:pt x="92" y="272"/>
                  </a:lnTo>
                  <a:lnTo>
                    <a:pt x="78" y="259"/>
                  </a:lnTo>
                  <a:lnTo>
                    <a:pt x="65" y="254"/>
                  </a:lnTo>
                  <a:lnTo>
                    <a:pt x="61" y="252"/>
                  </a:lnTo>
                  <a:lnTo>
                    <a:pt x="50" y="247"/>
                  </a:lnTo>
                  <a:lnTo>
                    <a:pt x="59" y="226"/>
                  </a:lnTo>
                  <a:lnTo>
                    <a:pt x="65" y="214"/>
                  </a:lnTo>
                  <a:lnTo>
                    <a:pt x="65" y="213"/>
                  </a:lnTo>
                  <a:lnTo>
                    <a:pt x="61" y="210"/>
                  </a:lnTo>
                  <a:lnTo>
                    <a:pt x="60" y="209"/>
                  </a:lnTo>
                  <a:lnTo>
                    <a:pt x="56" y="206"/>
                  </a:lnTo>
                  <a:lnTo>
                    <a:pt x="54" y="205"/>
                  </a:lnTo>
                  <a:lnTo>
                    <a:pt x="48" y="205"/>
                  </a:lnTo>
                  <a:lnTo>
                    <a:pt x="47" y="204"/>
                  </a:lnTo>
                  <a:lnTo>
                    <a:pt x="47" y="208"/>
                  </a:lnTo>
                  <a:lnTo>
                    <a:pt x="47" y="210"/>
                  </a:lnTo>
                  <a:lnTo>
                    <a:pt x="47" y="212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26" y="204"/>
                  </a:lnTo>
                  <a:lnTo>
                    <a:pt x="30" y="192"/>
                  </a:lnTo>
                  <a:lnTo>
                    <a:pt x="29" y="178"/>
                  </a:lnTo>
                  <a:lnTo>
                    <a:pt x="27" y="176"/>
                  </a:lnTo>
                  <a:lnTo>
                    <a:pt x="27" y="175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9" y="167"/>
                  </a:lnTo>
                  <a:lnTo>
                    <a:pt x="39" y="165"/>
                  </a:lnTo>
                  <a:lnTo>
                    <a:pt x="38" y="162"/>
                  </a:lnTo>
                  <a:lnTo>
                    <a:pt x="35" y="159"/>
                  </a:lnTo>
                  <a:lnTo>
                    <a:pt x="25" y="149"/>
                  </a:lnTo>
                  <a:lnTo>
                    <a:pt x="21" y="145"/>
                  </a:lnTo>
                  <a:lnTo>
                    <a:pt x="8" y="14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8" y="124"/>
                  </a:lnTo>
                  <a:lnTo>
                    <a:pt x="9" y="123"/>
                  </a:lnTo>
                  <a:lnTo>
                    <a:pt x="9" y="121"/>
                  </a:lnTo>
                  <a:lnTo>
                    <a:pt x="12" y="119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7" y="102"/>
                  </a:lnTo>
                  <a:lnTo>
                    <a:pt x="37" y="91"/>
                  </a:lnTo>
                  <a:lnTo>
                    <a:pt x="33" y="87"/>
                  </a:lnTo>
                  <a:lnTo>
                    <a:pt x="35" y="83"/>
                  </a:lnTo>
                  <a:lnTo>
                    <a:pt x="42" y="89"/>
                  </a:lnTo>
                  <a:lnTo>
                    <a:pt x="47" y="86"/>
                  </a:lnTo>
                  <a:lnTo>
                    <a:pt x="50" y="74"/>
                  </a:lnTo>
                  <a:lnTo>
                    <a:pt x="68" y="6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8" y="18"/>
                  </a:lnTo>
                  <a:lnTo>
                    <a:pt x="76" y="6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0" y="17"/>
                  </a:lnTo>
                  <a:lnTo>
                    <a:pt x="158" y="7"/>
                  </a:lnTo>
                  <a:lnTo>
                    <a:pt x="174" y="4"/>
                  </a:lnTo>
                  <a:lnTo>
                    <a:pt x="196" y="14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201" y="19"/>
                  </a:lnTo>
                  <a:lnTo>
                    <a:pt x="203" y="23"/>
                  </a:lnTo>
                  <a:lnTo>
                    <a:pt x="205" y="35"/>
                  </a:lnTo>
                  <a:lnTo>
                    <a:pt x="205" y="38"/>
                  </a:lnTo>
                  <a:lnTo>
                    <a:pt x="211" y="40"/>
                  </a:lnTo>
                  <a:lnTo>
                    <a:pt x="212" y="49"/>
                  </a:lnTo>
                  <a:lnTo>
                    <a:pt x="215" y="52"/>
                  </a:lnTo>
                  <a:lnTo>
                    <a:pt x="215" y="52"/>
                  </a:lnTo>
                  <a:lnTo>
                    <a:pt x="219" y="53"/>
                  </a:lnTo>
                  <a:lnTo>
                    <a:pt x="221" y="55"/>
                  </a:lnTo>
                  <a:lnTo>
                    <a:pt x="221" y="56"/>
                  </a:lnTo>
                  <a:lnTo>
                    <a:pt x="233" y="69"/>
                  </a:lnTo>
                  <a:lnTo>
                    <a:pt x="238" y="76"/>
                  </a:lnTo>
                  <a:lnTo>
                    <a:pt x="246" y="95"/>
                  </a:lnTo>
                  <a:lnTo>
                    <a:pt x="253" y="94"/>
                  </a:lnTo>
                  <a:lnTo>
                    <a:pt x="259" y="93"/>
                  </a:lnTo>
                  <a:lnTo>
                    <a:pt x="260" y="93"/>
                  </a:lnTo>
                  <a:lnTo>
                    <a:pt x="262" y="100"/>
                  </a:lnTo>
                  <a:lnTo>
                    <a:pt x="266" y="102"/>
                  </a:lnTo>
                  <a:lnTo>
                    <a:pt x="267" y="100"/>
                  </a:lnTo>
                  <a:lnTo>
                    <a:pt x="272" y="93"/>
                  </a:lnTo>
                  <a:lnTo>
                    <a:pt x="281" y="95"/>
                  </a:lnTo>
                  <a:lnTo>
                    <a:pt x="289" y="98"/>
                  </a:lnTo>
                  <a:lnTo>
                    <a:pt x="297" y="100"/>
                  </a:lnTo>
                  <a:lnTo>
                    <a:pt x="298" y="102"/>
                  </a:lnTo>
                  <a:lnTo>
                    <a:pt x="306" y="104"/>
                  </a:lnTo>
                  <a:lnTo>
                    <a:pt x="317" y="115"/>
                  </a:lnTo>
                  <a:lnTo>
                    <a:pt x="331" y="110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reeform 9">
              <a:extLst>
                <a:ext uri="{FF2B5EF4-FFF2-40B4-BE49-F238E27FC236}">
                  <a16:creationId xmlns:a16="http://schemas.microsoft.com/office/drawing/2014/main" id="{5D0662B3-1A7B-B4E1-34A4-2C70A1F0F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048" y="4925003"/>
              <a:ext cx="672510" cy="907170"/>
            </a:xfrm>
            <a:custGeom>
              <a:avLst/>
              <a:gdLst>
                <a:gd name="T0" fmla="*/ 266 w 451"/>
                <a:gd name="T1" fmla="*/ 29 h 614"/>
                <a:gd name="T2" fmla="*/ 286 w 451"/>
                <a:gd name="T3" fmla="*/ 42 h 614"/>
                <a:gd name="T4" fmla="*/ 291 w 451"/>
                <a:gd name="T5" fmla="*/ 55 h 614"/>
                <a:gd name="T6" fmla="*/ 283 w 451"/>
                <a:gd name="T7" fmla="*/ 63 h 614"/>
                <a:gd name="T8" fmla="*/ 320 w 451"/>
                <a:gd name="T9" fmla="*/ 96 h 614"/>
                <a:gd name="T10" fmla="*/ 309 w 451"/>
                <a:gd name="T11" fmla="*/ 109 h 614"/>
                <a:gd name="T12" fmla="*/ 328 w 451"/>
                <a:gd name="T13" fmla="*/ 144 h 614"/>
                <a:gd name="T14" fmla="*/ 329 w 451"/>
                <a:gd name="T15" fmla="*/ 138 h 614"/>
                <a:gd name="T16" fmla="*/ 343 w 451"/>
                <a:gd name="T17" fmla="*/ 144 h 614"/>
                <a:gd name="T18" fmla="*/ 343 w 451"/>
                <a:gd name="T19" fmla="*/ 186 h 614"/>
                <a:gd name="T20" fmla="*/ 385 w 451"/>
                <a:gd name="T21" fmla="*/ 193 h 614"/>
                <a:gd name="T22" fmla="*/ 404 w 451"/>
                <a:gd name="T23" fmla="*/ 226 h 614"/>
                <a:gd name="T24" fmla="*/ 410 w 451"/>
                <a:gd name="T25" fmla="*/ 275 h 614"/>
                <a:gd name="T26" fmla="*/ 408 w 451"/>
                <a:gd name="T27" fmla="*/ 325 h 614"/>
                <a:gd name="T28" fmla="*/ 371 w 451"/>
                <a:gd name="T29" fmla="*/ 366 h 614"/>
                <a:gd name="T30" fmla="*/ 400 w 451"/>
                <a:gd name="T31" fmla="*/ 419 h 614"/>
                <a:gd name="T32" fmla="*/ 451 w 451"/>
                <a:gd name="T33" fmla="*/ 493 h 614"/>
                <a:gd name="T34" fmla="*/ 439 w 451"/>
                <a:gd name="T35" fmla="*/ 516 h 614"/>
                <a:gd name="T36" fmla="*/ 393 w 451"/>
                <a:gd name="T37" fmla="*/ 511 h 614"/>
                <a:gd name="T38" fmla="*/ 405 w 451"/>
                <a:gd name="T39" fmla="*/ 537 h 614"/>
                <a:gd name="T40" fmla="*/ 404 w 451"/>
                <a:gd name="T41" fmla="*/ 578 h 614"/>
                <a:gd name="T42" fmla="*/ 393 w 451"/>
                <a:gd name="T43" fmla="*/ 608 h 614"/>
                <a:gd name="T44" fmla="*/ 388 w 451"/>
                <a:gd name="T45" fmla="*/ 608 h 614"/>
                <a:gd name="T46" fmla="*/ 371 w 451"/>
                <a:gd name="T47" fmla="*/ 614 h 614"/>
                <a:gd name="T48" fmla="*/ 343 w 451"/>
                <a:gd name="T49" fmla="*/ 588 h 614"/>
                <a:gd name="T50" fmla="*/ 334 w 451"/>
                <a:gd name="T51" fmla="*/ 580 h 614"/>
                <a:gd name="T52" fmla="*/ 307 w 451"/>
                <a:gd name="T53" fmla="*/ 477 h 614"/>
                <a:gd name="T54" fmla="*/ 288 w 451"/>
                <a:gd name="T55" fmla="*/ 486 h 614"/>
                <a:gd name="T56" fmla="*/ 274 w 451"/>
                <a:gd name="T57" fmla="*/ 506 h 614"/>
                <a:gd name="T58" fmla="*/ 271 w 451"/>
                <a:gd name="T59" fmla="*/ 519 h 614"/>
                <a:gd name="T60" fmla="*/ 232 w 451"/>
                <a:gd name="T61" fmla="*/ 498 h 614"/>
                <a:gd name="T62" fmla="*/ 215 w 451"/>
                <a:gd name="T63" fmla="*/ 451 h 614"/>
                <a:gd name="T64" fmla="*/ 195 w 451"/>
                <a:gd name="T65" fmla="*/ 423 h 614"/>
                <a:gd name="T66" fmla="*/ 158 w 451"/>
                <a:gd name="T67" fmla="*/ 393 h 614"/>
                <a:gd name="T68" fmla="*/ 130 w 451"/>
                <a:gd name="T69" fmla="*/ 370 h 614"/>
                <a:gd name="T70" fmla="*/ 72 w 451"/>
                <a:gd name="T71" fmla="*/ 328 h 614"/>
                <a:gd name="T72" fmla="*/ 63 w 451"/>
                <a:gd name="T73" fmla="*/ 308 h 614"/>
                <a:gd name="T74" fmla="*/ 76 w 451"/>
                <a:gd name="T75" fmla="*/ 286 h 614"/>
                <a:gd name="T76" fmla="*/ 93 w 451"/>
                <a:gd name="T77" fmla="*/ 269 h 614"/>
                <a:gd name="T78" fmla="*/ 89 w 451"/>
                <a:gd name="T79" fmla="*/ 243 h 614"/>
                <a:gd name="T80" fmla="*/ 101 w 451"/>
                <a:gd name="T81" fmla="*/ 218 h 614"/>
                <a:gd name="T82" fmla="*/ 83 w 451"/>
                <a:gd name="T83" fmla="*/ 219 h 614"/>
                <a:gd name="T84" fmla="*/ 59 w 451"/>
                <a:gd name="T85" fmla="*/ 174 h 614"/>
                <a:gd name="T86" fmla="*/ 37 w 451"/>
                <a:gd name="T87" fmla="*/ 154 h 614"/>
                <a:gd name="T88" fmla="*/ 4 w 451"/>
                <a:gd name="T89" fmla="*/ 121 h 614"/>
                <a:gd name="T90" fmla="*/ 4 w 451"/>
                <a:gd name="T91" fmla="*/ 96 h 614"/>
                <a:gd name="T92" fmla="*/ 0 w 451"/>
                <a:gd name="T93" fmla="*/ 72 h 614"/>
                <a:gd name="T94" fmla="*/ 38 w 451"/>
                <a:gd name="T95" fmla="*/ 63 h 614"/>
                <a:gd name="T96" fmla="*/ 54 w 451"/>
                <a:gd name="T97" fmla="*/ 38 h 614"/>
                <a:gd name="T98" fmla="*/ 100 w 451"/>
                <a:gd name="T99" fmla="*/ 25 h 614"/>
                <a:gd name="T100" fmla="*/ 116 w 451"/>
                <a:gd name="T101" fmla="*/ 7 h 614"/>
                <a:gd name="T102" fmla="*/ 206 w 451"/>
                <a:gd name="T103" fmla="*/ 1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1" h="614">
                  <a:moveTo>
                    <a:pt x="222" y="6"/>
                  </a:moveTo>
                  <a:lnTo>
                    <a:pt x="239" y="15"/>
                  </a:lnTo>
                  <a:lnTo>
                    <a:pt x="240" y="16"/>
                  </a:lnTo>
                  <a:lnTo>
                    <a:pt x="264" y="28"/>
                  </a:lnTo>
                  <a:lnTo>
                    <a:pt x="266" y="29"/>
                  </a:lnTo>
                  <a:lnTo>
                    <a:pt x="271" y="32"/>
                  </a:lnTo>
                  <a:lnTo>
                    <a:pt x="279" y="38"/>
                  </a:lnTo>
                  <a:lnTo>
                    <a:pt x="281" y="38"/>
                  </a:lnTo>
                  <a:lnTo>
                    <a:pt x="285" y="41"/>
                  </a:lnTo>
                  <a:lnTo>
                    <a:pt x="286" y="42"/>
                  </a:lnTo>
                  <a:lnTo>
                    <a:pt x="309" y="36"/>
                  </a:lnTo>
                  <a:lnTo>
                    <a:pt x="300" y="44"/>
                  </a:lnTo>
                  <a:lnTo>
                    <a:pt x="300" y="44"/>
                  </a:lnTo>
                  <a:lnTo>
                    <a:pt x="294" y="53"/>
                  </a:lnTo>
                  <a:lnTo>
                    <a:pt x="291" y="55"/>
                  </a:lnTo>
                  <a:lnTo>
                    <a:pt x="291" y="57"/>
                  </a:lnTo>
                  <a:lnTo>
                    <a:pt x="290" y="58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83" y="63"/>
                  </a:lnTo>
                  <a:lnTo>
                    <a:pt x="290" y="74"/>
                  </a:lnTo>
                  <a:lnTo>
                    <a:pt x="303" y="79"/>
                  </a:lnTo>
                  <a:lnTo>
                    <a:pt x="307" y="83"/>
                  </a:lnTo>
                  <a:lnTo>
                    <a:pt x="317" y="93"/>
                  </a:lnTo>
                  <a:lnTo>
                    <a:pt x="320" y="96"/>
                  </a:lnTo>
                  <a:lnTo>
                    <a:pt x="321" y="99"/>
                  </a:lnTo>
                  <a:lnTo>
                    <a:pt x="321" y="101"/>
                  </a:lnTo>
                  <a:lnTo>
                    <a:pt x="315" y="102"/>
                  </a:lnTo>
                  <a:lnTo>
                    <a:pt x="315" y="104"/>
                  </a:lnTo>
                  <a:lnTo>
                    <a:pt x="309" y="109"/>
                  </a:lnTo>
                  <a:lnTo>
                    <a:pt x="309" y="110"/>
                  </a:lnTo>
                  <a:lnTo>
                    <a:pt x="311" y="112"/>
                  </a:lnTo>
                  <a:lnTo>
                    <a:pt x="312" y="126"/>
                  </a:lnTo>
                  <a:lnTo>
                    <a:pt x="308" y="138"/>
                  </a:lnTo>
                  <a:lnTo>
                    <a:pt x="328" y="144"/>
                  </a:lnTo>
                  <a:lnTo>
                    <a:pt x="328" y="144"/>
                  </a:lnTo>
                  <a:lnTo>
                    <a:pt x="329" y="146"/>
                  </a:lnTo>
                  <a:lnTo>
                    <a:pt x="329" y="144"/>
                  </a:lnTo>
                  <a:lnTo>
                    <a:pt x="329" y="142"/>
                  </a:lnTo>
                  <a:lnTo>
                    <a:pt x="329" y="138"/>
                  </a:lnTo>
                  <a:lnTo>
                    <a:pt x="330" y="139"/>
                  </a:lnTo>
                  <a:lnTo>
                    <a:pt x="336" y="139"/>
                  </a:lnTo>
                  <a:lnTo>
                    <a:pt x="338" y="140"/>
                  </a:lnTo>
                  <a:lnTo>
                    <a:pt x="342" y="143"/>
                  </a:lnTo>
                  <a:lnTo>
                    <a:pt x="343" y="144"/>
                  </a:lnTo>
                  <a:lnTo>
                    <a:pt x="347" y="147"/>
                  </a:lnTo>
                  <a:lnTo>
                    <a:pt x="347" y="148"/>
                  </a:lnTo>
                  <a:lnTo>
                    <a:pt x="341" y="160"/>
                  </a:lnTo>
                  <a:lnTo>
                    <a:pt x="332" y="181"/>
                  </a:lnTo>
                  <a:lnTo>
                    <a:pt x="343" y="186"/>
                  </a:lnTo>
                  <a:lnTo>
                    <a:pt x="347" y="188"/>
                  </a:lnTo>
                  <a:lnTo>
                    <a:pt x="360" y="193"/>
                  </a:lnTo>
                  <a:lnTo>
                    <a:pt x="374" y="206"/>
                  </a:lnTo>
                  <a:lnTo>
                    <a:pt x="384" y="194"/>
                  </a:lnTo>
                  <a:lnTo>
                    <a:pt x="385" y="193"/>
                  </a:lnTo>
                  <a:lnTo>
                    <a:pt x="397" y="188"/>
                  </a:lnTo>
                  <a:lnTo>
                    <a:pt x="404" y="197"/>
                  </a:lnTo>
                  <a:lnTo>
                    <a:pt x="404" y="215"/>
                  </a:lnTo>
                  <a:lnTo>
                    <a:pt x="404" y="226"/>
                  </a:lnTo>
                  <a:lnTo>
                    <a:pt x="404" y="226"/>
                  </a:lnTo>
                  <a:lnTo>
                    <a:pt x="409" y="252"/>
                  </a:lnTo>
                  <a:lnTo>
                    <a:pt x="409" y="253"/>
                  </a:lnTo>
                  <a:lnTo>
                    <a:pt x="405" y="260"/>
                  </a:lnTo>
                  <a:lnTo>
                    <a:pt x="406" y="266"/>
                  </a:lnTo>
                  <a:lnTo>
                    <a:pt x="410" y="275"/>
                  </a:lnTo>
                  <a:lnTo>
                    <a:pt x="422" y="315"/>
                  </a:lnTo>
                  <a:lnTo>
                    <a:pt x="423" y="316"/>
                  </a:lnTo>
                  <a:lnTo>
                    <a:pt x="422" y="316"/>
                  </a:lnTo>
                  <a:lnTo>
                    <a:pt x="409" y="322"/>
                  </a:lnTo>
                  <a:lnTo>
                    <a:pt x="408" y="325"/>
                  </a:lnTo>
                  <a:lnTo>
                    <a:pt x="397" y="342"/>
                  </a:lnTo>
                  <a:lnTo>
                    <a:pt x="384" y="362"/>
                  </a:lnTo>
                  <a:lnTo>
                    <a:pt x="374" y="364"/>
                  </a:lnTo>
                  <a:lnTo>
                    <a:pt x="374" y="366"/>
                  </a:lnTo>
                  <a:lnTo>
                    <a:pt x="371" y="366"/>
                  </a:lnTo>
                  <a:lnTo>
                    <a:pt x="367" y="367"/>
                  </a:lnTo>
                  <a:lnTo>
                    <a:pt x="370" y="375"/>
                  </a:lnTo>
                  <a:lnTo>
                    <a:pt x="392" y="397"/>
                  </a:lnTo>
                  <a:lnTo>
                    <a:pt x="394" y="404"/>
                  </a:lnTo>
                  <a:lnTo>
                    <a:pt x="400" y="419"/>
                  </a:lnTo>
                  <a:lnTo>
                    <a:pt x="396" y="432"/>
                  </a:lnTo>
                  <a:lnTo>
                    <a:pt x="401" y="445"/>
                  </a:lnTo>
                  <a:lnTo>
                    <a:pt x="415" y="452"/>
                  </a:lnTo>
                  <a:lnTo>
                    <a:pt x="438" y="474"/>
                  </a:lnTo>
                  <a:lnTo>
                    <a:pt x="451" y="493"/>
                  </a:lnTo>
                  <a:lnTo>
                    <a:pt x="449" y="497"/>
                  </a:lnTo>
                  <a:lnTo>
                    <a:pt x="448" y="498"/>
                  </a:lnTo>
                  <a:lnTo>
                    <a:pt x="444" y="502"/>
                  </a:lnTo>
                  <a:lnTo>
                    <a:pt x="443" y="515"/>
                  </a:lnTo>
                  <a:lnTo>
                    <a:pt x="439" y="516"/>
                  </a:lnTo>
                  <a:lnTo>
                    <a:pt x="423" y="523"/>
                  </a:lnTo>
                  <a:lnTo>
                    <a:pt x="421" y="525"/>
                  </a:lnTo>
                  <a:lnTo>
                    <a:pt x="419" y="527"/>
                  </a:lnTo>
                  <a:lnTo>
                    <a:pt x="398" y="520"/>
                  </a:lnTo>
                  <a:lnTo>
                    <a:pt x="393" y="511"/>
                  </a:lnTo>
                  <a:lnTo>
                    <a:pt x="392" y="514"/>
                  </a:lnTo>
                  <a:lnTo>
                    <a:pt x="389" y="520"/>
                  </a:lnTo>
                  <a:lnTo>
                    <a:pt x="391" y="529"/>
                  </a:lnTo>
                  <a:lnTo>
                    <a:pt x="385" y="535"/>
                  </a:lnTo>
                  <a:lnTo>
                    <a:pt x="405" y="537"/>
                  </a:lnTo>
                  <a:lnTo>
                    <a:pt x="415" y="546"/>
                  </a:lnTo>
                  <a:lnTo>
                    <a:pt x="414" y="552"/>
                  </a:lnTo>
                  <a:lnTo>
                    <a:pt x="418" y="559"/>
                  </a:lnTo>
                  <a:lnTo>
                    <a:pt x="409" y="569"/>
                  </a:lnTo>
                  <a:lnTo>
                    <a:pt x="404" y="578"/>
                  </a:lnTo>
                  <a:lnTo>
                    <a:pt x="397" y="589"/>
                  </a:lnTo>
                  <a:lnTo>
                    <a:pt x="394" y="601"/>
                  </a:lnTo>
                  <a:lnTo>
                    <a:pt x="396" y="601"/>
                  </a:lnTo>
                  <a:lnTo>
                    <a:pt x="394" y="605"/>
                  </a:lnTo>
                  <a:lnTo>
                    <a:pt x="393" y="608"/>
                  </a:lnTo>
                  <a:lnTo>
                    <a:pt x="393" y="609"/>
                  </a:lnTo>
                  <a:lnTo>
                    <a:pt x="393" y="610"/>
                  </a:lnTo>
                  <a:lnTo>
                    <a:pt x="389" y="609"/>
                  </a:lnTo>
                  <a:lnTo>
                    <a:pt x="388" y="609"/>
                  </a:lnTo>
                  <a:lnTo>
                    <a:pt x="388" y="608"/>
                  </a:lnTo>
                  <a:lnTo>
                    <a:pt x="387" y="609"/>
                  </a:lnTo>
                  <a:lnTo>
                    <a:pt x="385" y="609"/>
                  </a:lnTo>
                  <a:lnTo>
                    <a:pt x="383" y="610"/>
                  </a:lnTo>
                  <a:lnTo>
                    <a:pt x="381" y="614"/>
                  </a:lnTo>
                  <a:lnTo>
                    <a:pt x="371" y="614"/>
                  </a:lnTo>
                  <a:lnTo>
                    <a:pt x="371" y="612"/>
                  </a:lnTo>
                  <a:lnTo>
                    <a:pt x="366" y="605"/>
                  </a:lnTo>
                  <a:lnTo>
                    <a:pt x="360" y="603"/>
                  </a:lnTo>
                  <a:lnTo>
                    <a:pt x="354" y="597"/>
                  </a:lnTo>
                  <a:lnTo>
                    <a:pt x="343" y="588"/>
                  </a:lnTo>
                  <a:lnTo>
                    <a:pt x="343" y="588"/>
                  </a:lnTo>
                  <a:lnTo>
                    <a:pt x="341" y="589"/>
                  </a:lnTo>
                  <a:lnTo>
                    <a:pt x="339" y="588"/>
                  </a:lnTo>
                  <a:lnTo>
                    <a:pt x="339" y="588"/>
                  </a:lnTo>
                  <a:lnTo>
                    <a:pt x="334" y="580"/>
                  </a:lnTo>
                  <a:lnTo>
                    <a:pt x="337" y="576"/>
                  </a:lnTo>
                  <a:lnTo>
                    <a:pt x="322" y="540"/>
                  </a:lnTo>
                  <a:lnTo>
                    <a:pt x="320" y="507"/>
                  </a:lnTo>
                  <a:lnTo>
                    <a:pt x="316" y="503"/>
                  </a:lnTo>
                  <a:lnTo>
                    <a:pt x="307" y="477"/>
                  </a:lnTo>
                  <a:lnTo>
                    <a:pt x="291" y="477"/>
                  </a:lnTo>
                  <a:lnTo>
                    <a:pt x="290" y="477"/>
                  </a:lnTo>
                  <a:lnTo>
                    <a:pt x="295" y="481"/>
                  </a:lnTo>
                  <a:lnTo>
                    <a:pt x="295" y="481"/>
                  </a:lnTo>
                  <a:lnTo>
                    <a:pt x="288" y="486"/>
                  </a:lnTo>
                  <a:lnTo>
                    <a:pt x="282" y="491"/>
                  </a:lnTo>
                  <a:lnTo>
                    <a:pt x="281" y="487"/>
                  </a:lnTo>
                  <a:lnTo>
                    <a:pt x="275" y="499"/>
                  </a:lnTo>
                  <a:lnTo>
                    <a:pt x="275" y="504"/>
                  </a:lnTo>
                  <a:lnTo>
                    <a:pt x="274" y="506"/>
                  </a:lnTo>
                  <a:lnTo>
                    <a:pt x="275" y="510"/>
                  </a:lnTo>
                  <a:lnTo>
                    <a:pt x="277" y="516"/>
                  </a:lnTo>
                  <a:lnTo>
                    <a:pt x="277" y="517"/>
                  </a:lnTo>
                  <a:lnTo>
                    <a:pt x="277" y="521"/>
                  </a:lnTo>
                  <a:lnTo>
                    <a:pt x="271" y="519"/>
                  </a:lnTo>
                  <a:lnTo>
                    <a:pt x="248" y="507"/>
                  </a:lnTo>
                  <a:lnTo>
                    <a:pt x="249" y="502"/>
                  </a:lnTo>
                  <a:lnTo>
                    <a:pt x="249" y="499"/>
                  </a:lnTo>
                  <a:lnTo>
                    <a:pt x="239" y="498"/>
                  </a:lnTo>
                  <a:lnTo>
                    <a:pt x="232" y="498"/>
                  </a:lnTo>
                  <a:lnTo>
                    <a:pt x="224" y="493"/>
                  </a:lnTo>
                  <a:lnTo>
                    <a:pt x="224" y="486"/>
                  </a:lnTo>
                  <a:lnTo>
                    <a:pt x="228" y="478"/>
                  </a:lnTo>
                  <a:lnTo>
                    <a:pt x="219" y="468"/>
                  </a:lnTo>
                  <a:lnTo>
                    <a:pt x="215" y="451"/>
                  </a:lnTo>
                  <a:lnTo>
                    <a:pt x="215" y="448"/>
                  </a:lnTo>
                  <a:lnTo>
                    <a:pt x="218" y="443"/>
                  </a:lnTo>
                  <a:lnTo>
                    <a:pt x="213" y="438"/>
                  </a:lnTo>
                  <a:lnTo>
                    <a:pt x="209" y="432"/>
                  </a:lnTo>
                  <a:lnTo>
                    <a:pt x="195" y="423"/>
                  </a:lnTo>
                  <a:lnTo>
                    <a:pt x="190" y="419"/>
                  </a:lnTo>
                  <a:lnTo>
                    <a:pt x="176" y="410"/>
                  </a:lnTo>
                  <a:lnTo>
                    <a:pt x="167" y="404"/>
                  </a:lnTo>
                  <a:lnTo>
                    <a:pt x="164" y="394"/>
                  </a:lnTo>
                  <a:lnTo>
                    <a:pt x="158" y="393"/>
                  </a:lnTo>
                  <a:lnTo>
                    <a:pt x="155" y="392"/>
                  </a:lnTo>
                  <a:lnTo>
                    <a:pt x="143" y="384"/>
                  </a:lnTo>
                  <a:lnTo>
                    <a:pt x="135" y="380"/>
                  </a:lnTo>
                  <a:lnTo>
                    <a:pt x="131" y="376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01" y="347"/>
                  </a:lnTo>
                  <a:lnTo>
                    <a:pt x="95" y="336"/>
                  </a:lnTo>
                  <a:lnTo>
                    <a:pt x="87" y="339"/>
                  </a:lnTo>
                  <a:lnTo>
                    <a:pt x="72" y="328"/>
                  </a:lnTo>
                  <a:lnTo>
                    <a:pt x="69" y="315"/>
                  </a:lnTo>
                  <a:lnTo>
                    <a:pt x="69" y="312"/>
                  </a:lnTo>
                  <a:lnTo>
                    <a:pt x="67" y="309"/>
                  </a:lnTo>
                  <a:lnTo>
                    <a:pt x="67" y="309"/>
                  </a:lnTo>
                  <a:lnTo>
                    <a:pt x="63" y="308"/>
                  </a:lnTo>
                  <a:lnTo>
                    <a:pt x="65" y="305"/>
                  </a:lnTo>
                  <a:lnTo>
                    <a:pt x="66" y="298"/>
                  </a:lnTo>
                  <a:lnTo>
                    <a:pt x="61" y="294"/>
                  </a:lnTo>
                  <a:lnTo>
                    <a:pt x="66" y="295"/>
                  </a:lnTo>
                  <a:lnTo>
                    <a:pt x="76" y="286"/>
                  </a:lnTo>
                  <a:lnTo>
                    <a:pt x="76" y="284"/>
                  </a:lnTo>
                  <a:lnTo>
                    <a:pt x="79" y="283"/>
                  </a:lnTo>
                  <a:lnTo>
                    <a:pt x="87" y="278"/>
                  </a:lnTo>
                  <a:lnTo>
                    <a:pt x="92" y="274"/>
                  </a:lnTo>
                  <a:lnTo>
                    <a:pt x="93" y="269"/>
                  </a:lnTo>
                  <a:lnTo>
                    <a:pt x="88" y="265"/>
                  </a:lnTo>
                  <a:lnTo>
                    <a:pt x="83" y="260"/>
                  </a:lnTo>
                  <a:lnTo>
                    <a:pt x="83" y="252"/>
                  </a:lnTo>
                  <a:lnTo>
                    <a:pt x="84" y="245"/>
                  </a:lnTo>
                  <a:lnTo>
                    <a:pt x="89" y="243"/>
                  </a:lnTo>
                  <a:lnTo>
                    <a:pt x="100" y="245"/>
                  </a:lnTo>
                  <a:lnTo>
                    <a:pt x="104" y="241"/>
                  </a:lnTo>
                  <a:lnTo>
                    <a:pt x="106" y="239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93" y="214"/>
                  </a:lnTo>
                  <a:lnTo>
                    <a:pt x="92" y="214"/>
                  </a:lnTo>
                  <a:lnTo>
                    <a:pt x="88" y="216"/>
                  </a:lnTo>
                  <a:lnTo>
                    <a:pt x="84" y="218"/>
                  </a:lnTo>
                  <a:lnTo>
                    <a:pt x="83" y="219"/>
                  </a:lnTo>
                  <a:lnTo>
                    <a:pt x="67" y="211"/>
                  </a:lnTo>
                  <a:lnTo>
                    <a:pt x="62" y="209"/>
                  </a:lnTo>
                  <a:lnTo>
                    <a:pt x="62" y="207"/>
                  </a:lnTo>
                  <a:lnTo>
                    <a:pt x="58" y="184"/>
                  </a:lnTo>
                  <a:lnTo>
                    <a:pt x="59" y="174"/>
                  </a:lnTo>
                  <a:lnTo>
                    <a:pt x="62" y="164"/>
                  </a:lnTo>
                  <a:lnTo>
                    <a:pt x="58" y="161"/>
                  </a:lnTo>
                  <a:lnTo>
                    <a:pt x="53" y="159"/>
                  </a:lnTo>
                  <a:lnTo>
                    <a:pt x="44" y="152"/>
                  </a:lnTo>
                  <a:lnTo>
                    <a:pt x="37" y="154"/>
                  </a:lnTo>
                  <a:lnTo>
                    <a:pt x="28" y="155"/>
                  </a:lnTo>
                  <a:lnTo>
                    <a:pt x="12" y="156"/>
                  </a:lnTo>
                  <a:lnTo>
                    <a:pt x="14" y="148"/>
                  </a:lnTo>
                  <a:lnTo>
                    <a:pt x="4" y="122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14"/>
                  </a:lnTo>
                  <a:lnTo>
                    <a:pt x="4" y="109"/>
                  </a:lnTo>
                  <a:lnTo>
                    <a:pt x="4" y="108"/>
                  </a:lnTo>
                  <a:lnTo>
                    <a:pt x="4" y="96"/>
                  </a:lnTo>
                  <a:lnTo>
                    <a:pt x="6" y="84"/>
                  </a:lnTo>
                  <a:lnTo>
                    <a:pt x="3" y="83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8" y="67"/>
                  </a:lnTo>
                  <a:lnTo>
                    <a:pt x="11" y="59"/>
                  </a:lnTo>
                  <a:lnTo>
                    <a:pt x="24" y="59"/>
                  </a:lnTo>
                  <a:lnTo>
                    <a:pt x="32" y="68"/>
                  </a:lnTo>
                  <a:lnTo>
                    <a:pt x="38" y="63"/>
                  </a:lnTo>
                  <a:lnTo>
                    <a:pt x="33" y="53"/>
                  </a:lnTo>
                  <a:lnTo>
                    <a:pt x="41" y="48"/>
                  </a:lnTo>
                  <a:lnTo>
                    <a:pt x="45" y="45"/>
                  </a:lnTo>
                  <a:lnTo>
                    <a:pt x="49" y="42"/>
                  </a:lnTo>
                  <a:lnTo>
                    <a:pt x="54" y="38"/>
                  </a:lnTo>
                  <a:lnTo>
                    <a:pt x="65" y="38"/>
                  </a:lnTo>
                  <a:lnTo>
                    <a:pt x="69" y="45"/>
                  </a:lnTo>
                  <a:lnTo>
                    <a:pt x="84" y="44"/>
                  </a:lnTo>
                  <a:lnTo>
                    <a:pt x="100" y="27"/>
                  </a:lnTo>
                  <a:lnTo>
                    <a:pt x="100" y="25"/>
                  </a:lnTo>
                  <a:lnTo>
                    <a:pt x="105" y="20"/>
                  </a:lnTo>
                  <a:lnTo>
                    <a:pt x="105" y="19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16" y="7"/>
                  </a:lnTo>
                  <a:lnTo>
                    <a:pt x="139" y="0"/>
                  </a:lnTo>
                  <a:lnTo>
                    <a:pt x="172" y="0"/>
                  </a:lnTo>
                  <a:lnTo>
                    <a:pt x="181" y="2"/>
                  </a:lnTo>
                  <a:lnTo>
                    <a:pt x="201" y="3"/>
                  </a:lnTo>
                  <a:lnTo>
                    <a:pt x="206" y="10"/>
                  </a:lnTo>
                  <a:lnTo>
                    <a:pt x="222" y="6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reeform 10">
              <a:extLst>
                <a:ext uri="{FF2B5EF4-FFF2-40B4-BE49-F238E27FC236}">
                  <a16:creationId xmlns:a16="http://schemas.microsoft.com/office/drawing/2014/main" id="{F146FF30-1D2A-9D45-C920-B351C31A4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402" y="5421435"/>
              <a:ext cx="612864" cy="679639"/>
            </a:xfrm>
            <a:custGeom>
              <a:avLst/>
              <a:gdLst>
                <a:gd name="T0" fmla="*/ 394 w 411"/>
                <a:gd name="T1" fmla="*/ 307 h 460"/>
                <a:gd name="T2" fmla="*/ 379 w 411"/>
                <a:gd name="T3" fmla="*/ 316 h 460"/>
                <a:gd name="T4" fmla="*/ 376 w 411"/>
                <a:gd name="T5" fmla="*/ 336 h 460"/>
                <a:gd name="T6" fmla="*/ 373 w 411"/>
                <a:gd name="T7" fmla="*/ 343 h 460"/>
                <a:gd name="T8" fmla="*/ 370 w 411"/>
                <a:gd name="T9" fmla="*/ 350 h 460"/>
                <a:gd name="T10" fmla="*/ 373 w 411"/>
                <a:gd name="T11" fmla="*/ 358 h 460"/>
                <a:gd name="T12" fmla="*/ 379 w 411"/>
                <a:gd name="T13" fmla="*/ 369 h 460"/>
                <a:gd name="T14" fmla="*/ 391 w 411"/>
                <a:gd name="T15" fmla="*/ 370 h 460"/>
                <a:gd name="T16" fmla="*/ 393 w 411"/>
                <a:gd name="T17" fmla="*/ 387 h 460"/>
                <a:gd name="T18" fmla="*/ 398 w 411"/>
                <a:gd name="T19" fmla="*/ 399 h 460"/>
                <a:gd name="T20" fmla="*/ 403 w 411"/>
                <a:gd name="T21" fmla="*/ 426 h 460"/>
                <a:gd name="T22" fmla="*/ 376 w 411"/>
                <a:gd name="T23" fmla="*/ 437 h 460"/>
                <a:gd name="T24" fmla="*/ 378 w 411"/>
                <a:gd name="T25" fmla="*/ 422 h 460"/>
                <a:gd name="T26" fmla="*/ 379 w 411"/>
                <a:gd name="T27" fmla="*/ 408 h 460"/>
                <a:gd name="T28" fmla="*/ 369 w 411"/>
                <a:gd name="T29" fmla="*/ 387 h 460"/>
                <a:gd name="T30" fmla="*/ 364 w 411"/>
                <a:gd name="T31" fmla="*/ 380 h 460"/>
                <a:gd name="T32" fmla="*/ 355 w 411"/>
                <a:gd name="T33" fmla="*/ 377 h 460"/>
                <a:gd name="T34" fmla="*/ 352 w 411"/>
                <a:gd name="T35" fmla="*/ 380 h 460"/>
                <a:gd name="T36" fmla="*/ 362 w 411"/>
                <a:gd name="T37" fmla="*/ 397 h 460"/>
                <a:gd name="T38" fmla="*/ 352 w 411"/>
                <a:gd name="T39" fmla="*/ 397 h 460"/>
                <a:gd name="T40" fmla="*/ 338 w 411"/>
                <a:gd name="T41" fmla="*/ 395 h 460"/>
                <a:gd name="T42" fmla="*/ 322 w 411"/>
                <a:gd name="T43" fmla="*/ 396 h 460"/>
                <a:gd name="T44" fmla="*/ 323 w 411"/>
                <a:gd name="T45" fmla="*/ 442 h 460"/>
                <a:gd name="T46" fmla="*/ 318 w 411"/>
                <a:gd name="T47" fmla="*/ 450 h 460"/>
                <a:gd name="T48" fmla="*/ 285 w 411"/>
                <a:gd name="T49" fmla="*/ 449 h 460"/>
                <a:gd name="T50" fmla="*/ 271 w 411"/>
                <a:gd name="T51" fmla="*/ 460 h 460"/>
                <a:gd name="T52" fmla="*/ 251 w 411"/>
                <a:gd name="T53" fmla="*/ 438 h 460"/>
                <a:gd name="T54" fmla="*/ 249 w 411"/>
                <a:gd name="T55" fmla="*/ 418 h 460"/>
                <a:gd name="T56" fmla="*/ 234 w 411"/>
                <a:gd name="T57" fmla="*/ 382 h 460"/>
                <a:gd name="T58" fmla="*/ 217 w 411"/>
                <a:gd name="T59" fmla="*/ 344 h 460"/>
                <a:gd name="T60" fmla="*/ 218 w 411"/>
                <a:gd name="T61" fmla="*/ 318 h 460"/>
                <a:gd name="T62" fmla="*/ 196 w 411"/>
                <a:gd name="T63" fmla="*/ 295 h 460"/>
                <a:gd name="T64" fmla="*/ 165 w 411"/>
                <a:gd name="T65" fmla="*/ 244 h 460"/>
                <a:gd name="T66" fmla="*/ 84 w 411"/>
                <a:gd name="T67" fmla="*/ 236 h 460"/>
                <a:gd name="T68" fmla="*/ 21 w 411"/>
                <a:gd name="T69" fmla="*/ 244 h 460"/>
                <a:gd name="T70" fmla="*/ 30 w 411"/>
                <a:gd name="T71" fmla="*/ 201 h 460"/>
                <a:gd name="T72" fmla="*/ 44 w 411"/>
                <a:gd name="T73" fmla="*/ 142 h 460"/>
                <a:gd name="T74" fmla="*/ 35 w 411"/>
                <a:gd name="T75" fmla="*/ 111 h 460"/>
                <a:gd name="T76" fmla="*/ 10 w 411"/>
                <a:gd name="T77" fmla="*/ 100 h 460"/>
                <a:gd name="T78" fmla="*/ 35 w 411"/>
                <a:gd name="T79" fmla="*/ 81 h 460"/>
                <a:gd name="T80" fmla="*/ 56 w 411"/>
                <a:gd name="T81" fmla="*/ 57 h 460"/>
                <a:gd name="T82" fmla="*/ 81 w 411"/>
                <a:gd name="T83" fmla="*/ 45 h 460"/>
                <a:gd name="T84" fmla="*/ 120 w 411"/>
                <a:gd name="T85" fmla="*/ 31 h 460"/>
                <a:gd name="T86" fmla="*/ 122 w 411"/>
                <a:gd name="T87" fmla="*/ 7 h 460"/>
                <a:gd name="T88" fmla="*/ 170 w 411"/>
                <a:gd name="T89" fmla="*/ 32 h 460"/>
                <a:gd name="T90" fmla="*/ 183 w 411"/>
                <a:gd name="T91" fmla="*/ 48 h 460"/>
                <a:gd name="T92" fmla="*/ 207 w 411"/>
                <a:gd name="T93" fmla="*/ 68 h 460"/>
                <a:gd name="T94" fmla="*/ 249 w 411"/>
                <a:gd name="T95" fmla="*/ 96 h 460"/>
                <a:gd name="T96" fmla="*/ 255 w 411"/>
                <a:gd name="T97" fmla="*/ 115 h 460"/>
                <a:gd name="T98" fmla="*/ 264 w 411"/>
                <a:gd name="T99" fmla="*/ 157 h 460"/>
                <a:gd name="T100" fmla="*/ 289 w 411"/>
                <a:gd name="T101" fmla="*/ 166 h 460"/>
                <a:gd name="T102" fmla="*/ 317 w 411"/>
                <a:gd name="T103" fmla="*/ 181 h 460"/>
                <a:gd name="T104" fmla="*/ 315 w 411"/>
                <a:gd name="T105" fmla="*/ 168 h 460"/>
                <a:gd name="T106" fmla="*/ 328 w 411"/>
                <a:gd name="T107" fmla="*/ 150 h 460"/>
                <a:gd name="T108" fmla="*/ 331 w 411"/>
                <a:gd name="T109" fmla="*/ 141 h 460"/>
                <a:gd name="T110" fmla="*/ 362 w 411"/>
                <a:gd name="T111" fmla="*/ 204 h 460"/>
                <a:gd name="T112" fmla="*/ 379 w 411"/>
                <a:gd name="T113" fmla="*/ 252 h 460"/>
                <a:gd name="T114" fmla="*/ 394 w 411"/>
                <a:gd name="T115" fmla="*/ 261 h 460"/>
                <a:gd name="T116" fmla="*/ 411 w 411"/>
                <a:gd name="T117" fmla="*/ 27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" h="460">
                  <a:moveTo>
                    <a:pt x="411" y="278"/>
                  </a:moveTo>
                  <a:lnTo>
                    <a:pt x="407" y="282"/>
                  </a:lnTo>
                  <a:lnTo>
                    <a:pt x="410" y="293"/>
                  </a:lnTo>
                  <a:lnTo>
                    <a:pt x="394" y="307"/>
                  </a:lnTo>
                  <a:lnTo>
                    <a:pt x="393" y="303"/>
                  </a:lnTo>
                  <a:lnTo>
                    <a:pt x="387" y="303"/>
                  </a:lnTo>
                  <a:lnTo>
                    <a:pt x="385" y="312"/>
                  </a:lnTo>
                  <a:lnTo>
                    <a:pt x="379" y="316"/>
                  </a:lnTo>
                  <a:lnTo>
                    <a:pt x="376" y="322"/>
                  </a:lnTo>
                  <a:lnTo>
                    <a:pt x="374" y="322"/>
                  </a:lnTo>
                  <a:lnTo>
                    <a:pt x="376" y="336"/>
                  </a:lnTo>
                  <a:lnTo>
                    <a:pt x="376" y="336"/>
                  </a:lnTo>
                  <a:lnTo>
                    <a:pt x="376" y="339"/>
                  </a:lnTo>
                  <a:lnTo>
                    <a:pt x="374" y="340"/>
                  </a:lnTo>
                  <a:lnTo>
                    <a:pt x="373" y="341"/>
                  </a:lnTo>
                  <a:lnTo>
                    <a:pt x="373" y="343"/>
                  </a:lnTo>
                  <a:lnTo>
                    <a:pt x="370" y="345"/>
                  </a:lnTo>
                  <a:lnTo>
                    <a:pt x="370" y="348"/>
                  </a:lnTo>
                  <a:lnTo>
                    <a:pt x="370" y="349"/>
                  </a:lnTo>
                  <a:lnTo>
                    <a:pt x="370" y="350"/>
                  </a:lnTo>
                  <a:lnTo>
                    <a:pt x="372" y="352"/>
                  </a:lnTo>
                  <a:lnTo>
                    <a:pt x="372" y="353"/>
                  </a:lnTo>
                  <a:lnTo>
                    <a:pt x="373" y="356"/>
                  </a:lnTo>
                  <a:lnTo>
                    <a:pt x="373" y="358"/>
                  </a:lnTo>
                  <a:lnTo>
                    <a:pt x="373" y="358"/>
                  </a:lnTo>
                  <a:lnTo>
                    <a:pt x="370" y="365"/>
                  </a:lnTo>
                  <a:lnTo>
                    <a:pt x="374" y="366"/>
                  </a:lnTo>
                  <a:lnTo>
                    <a:pt x="379" y="369"/>
                  </a:lnTo>
                  <a:lnTo>
                    <a:pt x="381" y="371"/>
                  </a:lnTo>
                  <a:lnTo>
                    <a:pt x="381" y="371"/>
                  </a:lnTo>
                  <a:lnTo>
                    <a:pt x="382" y="371"/>
                  </a:lnTo>
                  <a:lnTo>
                    <a:pt x="391" y="370"/>
                  </a:lnTo>
                  <a:lnTo>
                    <a:pt x="391" y="373"/>
                  </a:lnTo>
                  <a:lnTo>
                    <a:pt x="394" y="374"/>
                  </a:lnTo>
                  <a:lnTo>
                    <a:pt x="393" y="382"/>
                  </a:lnTo>
                  <a:lnTo>
                    <a:pt x="393" y="387"/>
                  </a:lnTo>
                  <a:lnTo>
                    <a:pt x="393" y="391"/>
                  </a:lnTo>
                  <a:lnTo>
                    <a:pt x="393" y="396"/>
                  </a:lnTo>
                  <a:lnTo>
                    <a:pt x="393" y="396"/>
                  </a:lnTo>
                  <a:lnTo>
                    <a:pt x="398" y="399"/>
                  </a:lnTo>
                  <a:lnTo>
                    <a:pt x="402" y="403"/>
                  </a:lnTo>
                  <a:lnTo>
                    <a:pt x="402" y="404"/>
                  </a:lnTo>
                  <a:lnTo>
                    <a:pt x="403" y="416"/>
                  </a:lnTo>
                  <a:lnTo>
                    <a:pt x="403" y="426"/>
                  </a:lnTo>
                  <a:lnTo>
                    <a:pt x="398" y="434"/>
                  </a:lnTo>
                  <a:lnTo>
                    <a:pt x="386" y="439"/>
                  </a:lnTo>
                  <a:lnTo>
                    <a:pt x="382" y="439"/>
                  </a:lnTo>
                  <a:lnTo>
                    <a:pt x="376" y="437"/>
                  </a:lnTo>
                  <a:lnTo>
                    <a:pt x="376" y="437"/>
                  </a:lnTo>
                  <a:lnTo>
                    <a:pt x="376" y="437"/>
                  </a:lnTo>
                  <a:lnTo>
                    <a:pt x="377" y="428"/>
                  </a:lnTo>
                  <a:lnTo>
                    <a:pt x="378" y="422"/>
                  </a:lnTo>
                  <a:lnTo>
                    <a:pt x="379" y="420"/>
                  </a:lnTo>
                  <a:lnTo>
                    <a:pt x="379" y="415"/>
                  </a:lnTo>
                  <a:lnTo>
                    <a:pt x="379" y="413"/>
                  </a:lnTo>
                  <a:lnTo>
                    <a:pt x="379" y="408"/>
                  </a:lnTo>
                  <a:lnTo>
                    <a:pt x="381" y="401"/>
                  </a:lnTo>
                  <a:lnTo>
                    <a:pt x="379" y="397"/>
                  </a:lnTo>
                  <a:lnTo>
                    <a:pt x="376" y="391"/>
                  </a:lnTo>
                  <a:lnTo>
                    <a:pt x="369" y="387"/>
                  </a:lnTo>
                  <a:lnTo>
                    <a:pt x="368" y="386"/>
                  </a:lnTo>
                  <a:lnTo>
                    <a:pt x="366" y="383"/>
                  </a:lnTo>
                  <a:lnTo>
                    <a:pt x="365" y="380"/>
                  </a:lnTo>
                  <a:lnTo>
                    <a:pt x="364" y="380"/>
                  </a:lnTo>
                  <a:lnTo>
                    <a:pt x="362" y="378"/>
                  </a:lnTo>
                  <a:lnTo>
                    <a:pt x="359" y="377"/>
                  </a:lnTo>
                  <a:lnTo>
                    <a:pt x="356" y="375"/>
                  </a:lnTo>
                  <a:lnTo>
                    <a:pt x="355" y="377"/>
                  </a:lnTo>
                  <a:lnTo>
                    <a:pt x="355" y="377"/>
                  </a:lnTo>
                  <a:lnTo>
                    <a:pt x="351" y="378"/>
                  </a:lnTo>
                  <a:lnTo>
                    <a:pt x="352" y="379"/>
                  </a:lnTo>
                  <a:lnTo>
                    <a:pt x="352" y="380"/>
                  </a:lnTo>
                  <a:lnTo>
                    <a:pt x="355" y="383"/>
                  </a:lnTo>
                  <a:lnTo>
                    <a:pt x="365" y="392"/>
                  </a:lnTo>
                  <a:lnTo>
                    <a:pt x="364" y="394"/>
                  </a:lnTo>
                  <a:lnTo>
                    <a:pt x="362" y="397"/>
                  </a:lnTo>
                  <a:lnTo>
                    <a:pt x="360" y="397"/>
                  </a:lnTo>
                  <a:lnTo>
                    <a:pt x="357" y="396"/>
                  </a:lnTo>
                  <a:lnTo>
                    <a:pt x="357" y="396"/>
                  </a:lnTo>
                  <a:lnTo>
                    <a:pt x="352" y="397"/>
                  </a:lnTo>
                  <a:lnTo>
                    <a:pt x="352" y="397"/>
                  </a:lnTo>
                  <a:lnTo>
                    <a:pt x="349" y="397"/>
                  </a:lnTo>
                  <a:lnTo>
                    <a:pt x="343" y="396"/>
                  </a:lnTo>
                  <a:lnTo>
                    <a:pt x="338" y="395"/>
                  </a:lnTo>
                  <a:lnTo>
                    <a:pt x="334" y="403"/>
                  </a:lnTo>
                  <a:lnTo>
                    <a:pt x="327" y="403"/>
                  </a:lnTo>
                  <a:lnTo>
                    <a:pt x="323" y="396"/>
                  </a:lnTo>
                  <a:lnTo>
                    <a:pt x="322" y="396"/>
                  </a:lnTo>
                  <a:lnTo>
                    <a:pt x="321" y="401"/>
                  </a:lnTo>
                  <a:lnTo>
                    <a:pt x="318" y="408"/>
                  </a:lnTo>
                  <a:lnTo>
                    <a:pt x="309" y="417"/>
                  </a:lnTo>
                  <a:lnTo>
                    <a:pt x="323" y="442"/>
                  </a:lnTo>
                  <a:lnTo>
                    <a:pt x="327" y="447"/>
                  </a:lnTo>
                  <a:lnTo>
                    <a:pt x="321" y="450"/>
                  </a:lnTo>
                  <a:lnTo>
                    <a:pt x="319" y="451"/>
                  </a:lnTo>
                  <a:lnTo>
                    <a:pt x="318" y="450"/>
                  </a:lnTo>
                  <a:lnTo>
                    <a:pt x="311" y="447"/>
                  </a:lnTo>
                  <a:lnTo>
                    <a:pt x="307" y="450"/>
                  </a:lnTo>
                  <a:lnTo>
                    <a:pt x="293" y="446"/>
                  </a:lnTo>
                  <a:lnTo>
                    <a:pt x="285" y="449"/>
                  </a:lnTo>
                  <a:lnTo>
                    <a:pt x="287" y="455"/>
                  </a:lnTo>
                  <a:lnTo>
                    <a:pt x="288" y="460"/>
                  </a:lnTo>
                  <a:lnTo>
                    <a:pt x="279" y="460"/>
                  </a:lnTo>
                  <a:lnTo>
                    <a:pt x="271" y="460"/>
                  </a:lnTo>
                  <a:lnTo>
                    <a:pt x="267" y="455"/>
                  </a:lnTo>
                  <a:lnTo>
                    <a:pt x="267" y="455"/>
                  </a:lnTo>
                  <a:lnTo>
                    <a:pt x="259" y="438"/>
                  </a:lnTo>
                  <a:lnTo>
                    <a:pt x="251" y="438"/>
                  </a:lnTo>
                  <a:lnTo>
                    <a:pt x="247" y="438"/>
                  </a:lnTo>
                  <a:lnTo>
                    <a:pt x="247" y="438"/>
                  </a:lnTo>
                  <a:lnTo>
                    <a:pt x="255" y="424"/>
                  </a:lnTo>
                  <a:lnTo>
                    <a:pt x="249" y="418"/>
                  </a:lnTo>
                  <a:lnTo>
                    <a:pt x="247" y="405"/>
                  </a:lnTo>
                  <a:lnTo>
                    <a:pt x="246" y="401"/>
                  </a:lnTo>
                  <a:lnTo>
                    <a:pt x="243" y="384"/>
                  </a:lnTo>
                  <a:lnTo>
                    <a:pt x="234" y="382"/>
                  </a:lnTo>
                  <a:lnTo>
                    <a:pt x="237" y="371"/>
                  </a:lnTo>
                  <a:lnTo>
                    <a:pt x="238" y="369"/>
                  </a:lnTo>
                  <a:lnTo>
                    <a:pt x="241" y="358"/>
                  </a:lnTo>
                  <a:lnTo>
                    <a:pt x="217" y="344"/>
                  </a:lnTo>
                  <a:lnTo>
                    <a:pt x="218" y="331"/>
                  </a:lnTo>
                  <a:lnTo>
                    <a:pt x="218" y="327"/>
                  </a:lnTo>
                  <a:lnTo>
                    <a:pt x="218" y="322"/>
                  </a:lnTo>
                  <a:lnTo>
                    <a:pt x="218" y="318"/>
                  </a:lnTo>
                  <a:lnTo>
                    <a:pt x="216" y="314"/>
                  </a:lnTo>
                  <a:lnTo>
                    <a:pt x="199" y="301"/>
                  </a:lnTo>
                  <a:lnTo>
                    <a:pt x="195" y="301"/>
                  </a:lnTo>
                  <a:lnTo>
                    <a:pt x="196" y="295"/>
                  </a:lnTo>
                  <a:lnTo>
                    <a:pt x="195" y="285"/>
                  </a:lnTo>
                  <a:lnTo>
                    <a:pt x="195" y="274"/>
                  </a:lnTo>
                  <a:lnTo>
                    <a:pt x="194" y="269"/>
                  </a:lnTo>
                  <a:lnTo>
                    <a:pt x="165" y="244"/>
                  </a:lnTo>
                  <a:lnTo>
                    <a:pt x="133" y="246"/>
                  </a:lnTo>
                  <a:lnTo>
                    <a:pt x="91" y="236"/>
                  </a:lnTo>
                  <a:lnTo>
                    <a:pt x="94" y="240"/>
                  </a:lnTo>
                  <a:lnTo>
                    <a:pt x="84" y="236"/>
                  </a:lnTo>
                  <a:lnTo>
                    <a:pt x="78" y="238"/>
                  </a:lnTo>
                  <a:lnTo>
                    <a:pt x="48" y="251"/>
                  </a:lnTo>
                  <a:lnTo>
                    <a:pt x="43" y="253"/>
                  </a:lnTo>
                  <a:lnTo>
                    <a:pt x="21" y="244"/>
                  </a:lnTo>
                  <a:lnTo>
                    <a:pt x="0" y="250"/>
                  </a:lnTo>
                  <a:lnTo>
                    <a:pt x="14" y="231"/>
                  </a:lnTo>
                  <a:lnTo>
                    <a:pt x="19" y="213"/>
                  </a:lnTo>
                  <a:lnTo>
                    <a:pt x="30" y="201"/>
                  </a:lnTo>
                  <a:lnTo>
                    <a:pt x="31" y="196"/>
                  </a:lnTo>
                  <a:lnTo>
                    <a:pt x="35" y="170"/>
                  </a:lnTo>
                  <a:lnTo>
                    <a:pt x="37" y="168"/>
                  </a:lnTo>
                  <a:lnTo>
                    <a:pt x="44" y="142"/>
                  </a:lnTo>
                  <a:lnTo>
                    <a:pt x="37" y="133"/>
                  </a:lnTo>
                  <a:lnTo>
                    <a:pt x="34" y="130"/>
                  </a:lnTo>
                  <a:lnTo>
                    <a:pt x="34" y="130"/>
                  </a:lnTo>
                  <a:lnTo>
                    <a:pt x="35" y="111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16" y="102"/>
                  </a:lnTo>
                  <a:lnTo>
                    <a:pt x="10" y="100"/>
                  </a:lnTo>
                  <a:lnTo>
                    <a:pt x="14" y="98"/>
                  </a:lnTo>
                  <a:lnTo>
                    <a:pt x="29" y="86"/>
                  </a:lnTo>
                  <a:lnTo>
                    <a:pt x="31" y="85"/>
                  </a:lnTo>
                  <a:lnTo>
                    <a:pt x="35" y="81"/>
                  </a:lnTo>
                  <a:lnTo>
                    <a:pt x="47" y="83"/>
                  </a:lnTo>
                  <a:lnTo>
                    <a:pt x="51" y="78"/>
                  </a:lnTo>
                  <a:lnTo>
                    <a:pt x="48" y="70"/>
                  </a:lnTo>
                  <a:lnTo>
                    <a:pt x="56" y="57"/>
                  </a:lnTo>
                  <a:lnTo>
                    <a:pt x="60" y="51"/>
                  </a:lnTo>
                  <a:lnTo>
                    <a:pt x="64" y="44"/>
                  </a:lnTo>
                  <a:lnTo>
                    <a:pt x="74" y="37"/>
                  </a:lnTo>
                  <a:lnTo>
                    <a:pt x="81" y="45"/>
                  </a:lnTo>
                  <a:lnTo>
                    <a:pt x="95" y="48"/>
                  </a:lnTo>
                  <a:lnTo>
                    <a:pt x="111" y="27"/>
                  </a:lnTo>
                  <a:lnTo>
                    <a:pt x="112" y="26"/>
                  </a:lnTo>
                  <a:lnTo>
                    <a:pt x="120" y="31"/>
                  </a:lnTo>
                  <a:lnTo>
                    <a:pt x="122" y="20"/>
                  </a:lnTo>
                  <a:lnTo>
                    <a:pt x="126" y="20"/>
                  </a:lnTo>
                  <a:lnTo>
                    <a:pt x="129" y="14"/>
                  </a:lnTo>
                  <a:lnTo>
                    <a:pt x="122" y="7"/>
                  </a:lnTo>
                  <a:lnTo>
                    <a:pt x="127" y="3"/>
                  </a:lnTo>
                  <a:lnTo>
                    <a:pt x="135" y="0"/>
                  </a:lnTo>
                  <a:lnTo>
                    <a:pt x="141" y="11"/>
                  </a:lnTo>
                  <a:lnTo>
                    <a:pt x="170" y="32"/>
                  </a:lnTo>
                  <a:lnTo>
                    <a:pt x="170" y="34"/>
                  </a:lnTo>
                  <a:lnTo>
                    <a:pt x="171" y="40"/>
                  </a:lnTo>
                  <a:lnTo>
                    <a:pt x="175" y="44"/>
                  </a:lnTo>
                  <a:lnTo>
                    <a:pt x="183" y="48"/>
                  </a:lnTo>
                  <a:lnTo>
                    <a:pt x="195" y="56"/>
                  </a:lnTo>
                  <a:lnTo>
                    <a:pt x="198" y="57"/>
                  </a:lnTo>
                  <a:lnTo>
                    <a:pt x="204" y="58"/>
                  </a:lnTo>
                  <a:lnTo>
                    <a:pt x="207" y="68"/>
                  </a:lnTo>
                  <a:lnTo>
                    <a:pt x="216" y="74"/>
                  </a:lnTo>
                  <a:lnTo>
                    <a:pt x="230" y="83"/>
                  </a:lnTo>
                  <a:lnTo>
                    <a:pt x="235" y="87"/>
                  </a:lnTo>
                  <a:lnTo>
                    <a:pt x="249" y="96"/>
                  </a:lnTo>
                  <a:lnTo>
                    <a:pt x="253" y="102"/>
                  </a:lnTo>
                  <a:lnTo>
                    <a:pt x="258" y="107"/>
                  </a:lnTo>
                  <a:lnTo>
                    <a:pt x="255" y="112"/>
                  </a:lnTo>
                  <a:lnTo>
                    <a:pt x="255" y="115"/>
                  </a:lnTo>
                  <a:lnTo>
                    <a:pt x="259" y="132"/>
                  </a:lnTo>
                  <a:lnTo>
                    <a:pt x="268" y="142"/>
                  </a:lnTo>
                  <a:lnTo>
                    <a:pt x="264" y="150"/>
                  </a:lnTo>
                  <a:lnTo>
                    <a:pt x="264" y="157"/>
                  </a:lnTo>
                  <a:lnTo>
                    <a:pt x="272" y="162"/>
                  </a:lnTo>
                  <a:lnTo>
                    <a:pt x="279" y="162"/>
                  </a:lnTo>
                  <a:lnTo>
                    <a:pt x="289" y="163"/>
                  </a:lnTo>
                  <a:lnTo>
                    <a:pt x="289" y="166"/>
                  </a:lnTo>
                  <a:lnTo>
                    <a:pt x="288" y="171"/>
                  </a:lnTo>
                  <a:lnTo>
                    <a:pt x="311" y="183"/>
                  </a:lnTo>
                  <a:lnTo>
                    <a:pt x="317" y="185"/>
                  </a:lnTo>
                  <a:lnTo>
                    <a:pt x="317" y="181"/>
                  </a:lnTo>
                  <a:lnTo>
                    <a:pt x="317" y="180"/>
                  </a:lnTo>
                  <a:lnTo>
                    <a:pt x="315" y="174"/>
                  </a:lnTo>
                  <a:lnTo>
                    <a:pt x="314" y="170"/>
                  </a:lnTo>
                  <a:lnTo>
                    <a:pt x="315" y="168"/>
                  </a:lnTo>
                  <a:lnTo>
                    <a:pt x="315" y="163"/>
                  </a:lnTo>
                  <a:lnTo>
                    <a:pt x="321" y="151"/>
                  </a:lnTo>
                  <a:lnTo>
                    <a:pt x="322" y="155"/>
                  </a:lnTo>
                  <a:lnTo>
                    <a:pt x="328" y="150"/>
                  </a:lnTo>
                  <a:lnTo>
                    <a:pt x="335" y="145"/>
                  </a:lnTo>
                  <a:lnTo>
                    <a:pt x="335" y="145"/>
                  </a:lnTo>
                  <a:lnTo>
                    <a:pt x="330" y="141"/>
                  </a:lnTo>
                  <a:lnTo>
                    <a:pt x="331" y="141"/>
                  </a:lnTo>
                  <a:lnTo>
                    <a:pt x="347" y="141"/>
                  </a:lnTo>
                  <a:lnTo>
                    <a:pt x="356" y="167"/>
                  </a:lnTo>
                  <a:lnTo>
                    <a:pt x="360" y="171"/>
                  </a:lnTo>
                  <a:lnTo>
                    <a:pt x="362" y="204"/>
                  </a:lnTo>
                  <a:lnTo>
                    <a:pt x="377" y="240"/>
                  </a:lnTo>
                  <a:lnTo>
                    <a:pt x="374" y="244"/>
                  </a:lnTo>
                  <a:lnTo>
                    <a:pt x="379" y="252"/>
                  </a:lnTo>
                  <a:lnTo>
                    <a:pt x="379" y="252"/>
                  </a:lnTo>
                  <a:lnTo>
                    <a:pt x="381" y="253"/>
                  </a:lnTo>
                  <a:lnTo>
                    <a:pt x="383" y="252"/>
                  </a:lnTo>
                  <a:lnTo>
                    <a:pt x="383" y="252"/>
                  </a:lnTo>
                  <a:lnTo>
                    <a:pt x="394" y="261"/>
                  </a:lnTo>
                  <a:lnTo>
                    <a:pt x="400" y="267"/>
                  </a:lnTo>
                  <a:lnTo>
                    <a:pt x="406" y="269"/>
                  </a:lnTo>
                  <a:lnTo>
                    <a:pt x="411" y="276"/>
                  </a:lnTo>
                  <a:lnTo>
                    <a:pt x="411" y="278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56ADC573-7580-20BF-E971-EECAB6F58D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0398" y="6000605"/>
              <a:ext cx="152098" cy="279243"/>
            </a:xfrm>
            <a:custGeom>
              <a:avLst/>
              <a:gdLst>
                <a:gd name="T0" fmla="*/ 91 w 102"/>
                <a:gd name="T1" fmla="*/ 164 h 189"/>
                <a:gd name="T2" fmla="*/ 85 w 102"/>
                <a:gd name="T3" fmla="*/ 164 h 189"/>
                <a:gd name="T4" fmla="*/ 83 w 102"/>
                <a:gd name="T5" fmla="*/ 167 h 189"/>
                <a:gd name="T6" fmla="*/ 78 w 102"/>
                <a:gd name="T7" fmla="*/ 160 h 189"/>
                <a:gd name="T8" fmla="*/ 78 w 102"/>
                <a:gd name="T9" fmla="*/ 151 h 189"/>
                <a:gd name="T10" fmla="*/ 79 w 102"/>
                <a:gd name="T11" fmla="*/ 146 h 189"/>
                <a:gd name="T12" fmla="*/ 86 w 102"/>
                <a:gd name="T13" fmla="*/ 153 h 189"/>
                <a:gd name="T14" fmla="*/ 87 w 102"/>
                <a:gd name="T15" fmla="*/ 140 h 189"/>
                <a:gd name="T16" fmla="*/ 78 w 102"/>
                <a:gd name="T17" fmla="*/ 130 h 189"/>
                <a:gd name="T18" fmla="*/ 83 w 102"/>
                <a:gd name="T19" fmla="*/ 118 h 189"/>
                <a:gd name="T20" fmla="*/ 83 w 102"/>
                <a:gd name="T21" fmla="*/ 113 h 189"/>
                <a:gd name="T22" fmla="*/ 91 w 102"/>
                <a:gd name="T23" fmla="*/ 123 h 189"/>
                <a:gd name="T24" fmla="*/ 91 w 102"/>
                <a:gd name="T25" fmla="*/ 139 h 189"/>
                <a:gd name="T26" fmla="*/ 91 w 102"/>
                <a:gd name="T27" fmla="*/ 11 h 189"/>
                <a:gd name="T28" fmla="*/ 90 w 102"/>
                <a:gd name="T29" fmla="*/ 40 h 189"/>
                <a:gd name="T30" fmla="*/ 82 w 102"/>
                <a:gd name="T31" fmla="*/ 42 h 189"/>
                <a:gd name="T32" fmla="*/ 66 w 102"/>
                <a:gd name="T33" fmla="*/ 33 h 189"/>
                <a:gd name="T34" fmla="*/ 73 w 102"/>
                <a:gd name="T35" fmla="*/ 43 h 189"/>
                <a:gd name="T36" fmla="*/ 81 w 102"/>
                <a:gd name="T37" fmla="*/ 58 h 189"/>
                <a:gd name="T38" fmla="*/ 83 w 102"/>
                <a:gd name="T39" fmla="*/ 63 h 189"/>
                <a:gd name="T40" fmla="*/ 90 w 102"/>
                <a:gd name="T41" fmla="*/ 67 h 189"/>
                <a:gd name="T42" fmla="*/ 100 w 102"/>
                <a:gd name="T43" fmla="*/ 74 h 189"/>
                <a:gd name="T44" fmla="*/ 98 w 102"/>
                <a:gd name="T45" fmla="*/ 80 h 189"/>
                <a:gd name="T46" fmla="*/ 96 w 102"/>
                <a:gd name="T47" fmla="*/ 91 h 189"/>
                <a:gd name="T48" fmla="*/ 98 w 102"/>
                <a:gd name="T49" fmla="*/ 97 h 189"/>
                <a:gd name="T50" fmla="*/ 102 w 102"/>
                <a:gd name="T51" fmla="*/ 104 h 189"/>
                <a:gd name="T52" fmla="*/ 95 w 102"/>
                <a:gd name="T53" fmla="*/ 119 h 189"/>
                <a:gd name="T54" fmla="*/ 83 w 102"/>
                <a:gd name="T55" fmla="*/ 109 h 189"/>
                <a:gd name="T56" fmla="*/ 82 w 102"/>
                <a:gd name="T57" fmla="*/ 114 h 189"/>
                <a:gd name="T58" fmla="*/ 76 w 102"/>
                <a:gd name="T59" fmla="*/ 129 h 189"/>
                <a:gd name="T60" fmla="*/ 69 w 102"/>
                <a:gd name="T61" fmla="*/ 149 h 189"/>
                <a:gd name="T62" fmla="*/ 68 w 102"/>
                <a:gd name="T63" fmla="*/ 164 h 189"/>
                <a:gd name="T64" fmla="*/ 66 w 102"/>
                <a:gd name="T65" fmla="*/ 169 h 189"/>
                <a:gd name="T66" fmla="*/ 61 w 102"/>
                <a:gd name="T67" fmla="*/ 152 h 189"/>
                <a:gd name="T68" fmla="*/ 56 w 102"/>
                <a:gd name="T69" fmla="*/ 157 h 189"/>
                <a:gd name="T70" fmla="*/ 56 w 102"/>
                <a:gd name="T71" fmla="*/ 165 h 189"/>
                <a:gd name="T72" fmla="*/ 53 w 102"/>
                <a:gd name="T73" fmla="*/ 177 h 189"/>
                <a:gd name="T74" fmla="*/ 45 w 102"/>
                <a:gd name="T75" fmla="*/ 174 h 189"/>
                <a:gd name="T76" fmla="*/ 42 w 102"/>
                <a:gd name="T77" fmla="*/ 172 h 189"/>
                <a:gd name="T78" fmla="*/ 35 w 102"/>
                <a:gd name="T79" fmla="*/ 169 h 189"/>
                <a:gd name="T80" fmla="*/ 32 w 102"/>
                <a:gd name="T81" fmla="*/ 181 h 189"/>
                <a:gd name="T82" fmla="*/ 1 w 102"/>
                <a:gd name="T83" fmla="*/ 185 h 189"/>
                <a:gd name="T84" fmla="*/ 2 w 102"/>
                <a:gd name="T85" fmla="*/ 168 h 189"/>
                <a:gd name="T86" fmla="*/ 9 w 102"/>
                <a:gd name="T87" fmla="*/ 152 h 189"/>
                <a:gd name="T88" fmla="*/ 9 w 102"/>
                <a:gd name="T89" fmla="*/ 134 h 189"/>
                <a:gd name="T90" fmla="*/ 13 w 102"/>
                <a:gd name="T91" fmla="*/ 110 h 189"/>
                <a:gd name="T92" fmla="*/ 4 w 102"/>
                <a:gd name="T93" fmla="*/ 85 h 189"/>
                <a:gd name="T94" fmla="*/ 2 w 102"/>
                <a:gd name="T95" fmla="*/ 57 h 189"/>
                <a:gd name="T96" fmla="*/ 28 w 102"/>
                <a:gd name="T97" fmla="*/ 55 h 189"/>
                <a:gd name="T98" fmla="*/ 38 w 102"/>
                <a:gd name="T99" fmla="*/ 58 h 189"/>
                <a:gd name="T100" fmla="*/ 26 w 102"/>
                <a:gd name="T101" fmla="*/ 25 h 189"/>
                <a:gd name="T102" fmla="*/ 39 w 102"/>
                <a:gd name="T103" fmla="*/ 4 h 189"/>
                <a:gd name="T104" fmla="*/ 51 w 102"/>
                <a:gd name="T105" fmla="*/ 11 h 189"/>
                <a:gd name="T106" fmla="*/ 66 w 102"/>
                <a:gd name="T107" fmla="*/ 5 h 189"/>
                <a:gd name="T108" fmla="*/ 74 w 102"/>
                <a:gd name="T109" fmla="*/ 4 h 189"/>
                <a:gd name="T110" fmla="*/ 79 w 102"/>
                <a:gd name="T111" fmla="*/ 5 h 189"/>
                <a:gd name="T112" fmla="*/ 82 w 102"/>
                <a:gd name="T113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" h="189">
                  <a:moveTo>
                    <a:pt x="87" y="157"/>
                  </a:moveTo>
                  <a:lnTo>
                    <a:pt x="90" y="161"/>
                  </a:lnTo>
                  <a:lnTo>
                    <a:pt x="91" y="164"/>
                  </a:lnTo>
                  <a:lnTo>
                    <a:pt x="89" y="168"/>
                  </a:lnTo>
                  <a:lnTo>
                    <a:pt x="87" y="168"/>
                  </a:lnTo>
                  <a:lnTo>
                    <a:pt x="85" y="164"/>
                  </a:lnTo>
                  <a:lnTo>
                    <a:pt x="85" y="160"/>
                  </a:lnTo>
                  <a:lnTo>
                    <a:pt x="83" y="161"/>
                  </a:lnTo>
                  <a:lnTo>
                    <a:pt x="83" y="167"/>
                  </a:lnTo>
                  <a:lnTo>
                    <a:pt x="83" y="169"/>
                  </a:lnTo>
                  <a:lnTo>
                    <a:pt x="79" y="168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7" y="153"/>
                  </a:lnTo>
                  <a:lnTo>
                    <a:pt x="78" y="151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6"/>
                  </a:lnTo>
                  <a:lnTo>
                    <a:pt x="79" y="146"/>
                  </a:lnTo>
                  <a:lnTo>
                    <a:pt x="86" y="146"/>
                  </a:lnTo>
                  <a:lnTo>
                    <a:pt x="86" y="153"/>
                  </a:lnTo>
                  <a:lnTo>
                    <a:pt x="87" y="157"/>
                  </a:lnTo>
                  <a:close/>
                  <a:moveTo>
                    <a:pt x="87" y="140"/>
                  </a:moveTo>
                  <a:lnTo>
                    <a:pt x="87" y="140"/>
                  </a:lnTo>
                  <a:lnTo>
                    <a:pt x="82" y="139"/>
                  </a:lnTo>
                  <a:lnTo>
                    <a:pt x="79" y="139"/>
                  </a:lnTo>
                  <a:lnTo>
                    <a:pt x="78" y="130"/>
                  </a:lnTo>
                  <a:lnTo>
                    <a:pt x="82" y="127"/>
                  </a:lnTo>
                  <a:lnTo>
                    <a:pt x="82" y="125"/>
                  </a:lnTo>
                  <a:lnTo>
                    <a:pt x="83" y="118"/>
                  </a:lnTo>
                  <a:lnTo>
                    <a:pt x="83" y="114"/>
                  </a:lnTo>
                  <a:lnTo>
                    <a:pt x="83" y="113"/>
                  </a:lnTo>
                  <a:lnTo>
                    <a:pt x="83" y="113"/>
                  </a:lnTo>
                  <a:lnTo>
                    <a:pt x="87" y="115"/>
                  </a:lnTo>
                  <a:lnTo>
                    <a:pt x="90" y="118"/>
                  </a:lnTo>
                  <a:lnTo>
                    <a:pt x="91" y="123"/>
                  </a:lnTo>
                  <a:lnTo>
                    <a:pt x="93" y="132"/>
                  </a:lnTo>
                  <a:lnTo>
                    <a:pt x="93" y="135"/>
                  </a:lnTo>
                  <a:lnTo>
                    <a:pt x="91" y="139"/>
                  </a:lnTo>
                  <a:lnTo>
                    <a:pt x="87" y="140"/>
                  </a:lnTo>
                  <a:close/>
                  <a:moveTo>
                    <a:pt x="89" y="4"/>
                  </a:moveTo>
                  <a:lnTo>
                    <a:pt x="91" y="11"/>
                  </a:lnTo>
                  <a:lnTo>
                    <a:pt x="94" y="19"/>
                  </a:lnTo>
                  <a:lnTo>
                    <a:pt x="90" y="33"/>
                  </a:lnTo>
                  <a:lnTo>
                    <a:pt x="90" y="40"/>
                  </a:lnTo>
                  <a:lnTo>
                    <a:pt x="89" y="41"/>
                  </a:lnTo>
                  <a:lnTo>
                    <a:pt x="87" y="43"/>
                  </a:lnTo>
                  <a:lnTo>
                    <a:pt x="82" y="42"/>
                  </a:lnTo>
                  <a:lnTo>
                    <a:pt x="73" y="36"/>
                  </a:lnTo>
                  <a:lnTo>
                    <a:pt x="69" y="30"/>
                  </a:lnTo>
                  <a:lnTo>
                    <a:pt x="66" y="33"/>
                  </a:lnTo>
                  <a:lnTo>
                    <a:pt x="69" y="38"/>
                  </a:lnTo>
                  <a:lnTo>
                    <a:pt x="72" y="40"/>
                  </a:lnTo>
                  <a:lnTo>
                    <a:pt x="73" y="43"/>
                  </a:lnTo>
                  <a:lnTo>
                    <a:pt x="77" y="47"/>
                  </a:lnTo>
                  <a:lnTo>
                    <a:pt x="78" y="51"/>
                  </a:lnTo>
                  <a:lnTo>
                    <a:pt x="81" y="58"/>
                  </a:lnTo>
                  <a:lnTo>
                    <a:pt x="82" y="60"/>
                  </a:lnTo>
                  <a:lnTo>
                    <a:pt x="82" y="62"/>
                  </a:lnTo>
                  <a:lnTo>
                    <a:pt x="83" y="63"/>
                  </a:lnTo>
                  <a:lnTo>
                    <a:pt x="85" y="64"/>
                  </a:lnTo>
                  <a:lnTo>
                    <a:pt x="85" y="66"/>
                  </a:lnTo>
                  <a:lnTo>
                    <a:pt x="90" y="67"/>
                  </a:lnTo>
                  <a:lnTo>
                    <a:pt x="94" y="68"/>
                  </a:lnTo>
                  <a:lnTo>
                    <a:pt x="99" y="71"/>
                  </a:lnTo>
                  <a:lnTo>
                    <a:pt x="100" y="74"/>
                  </a:lnTo>
                  <a:lnTo>
                    <a:pt x="100" y="75"/>
                  </a:lnTo>
                  <a:lnTo>
                    <a:pt x="100" y="76"/>
                  </a:lnTo>
                  <a:lnTo>
                    <a:pt x="98" y="80"/>
                  </a:lnTo>
                  <a:lnTo>
                    <a:pt x="96" y="84"/>
                  </a:lnTo>
                  <a:lnTo>
                    <a:pt x="96" y="87"/>
                  </a:lnTo>
                  <a:lnTo>
                    <a:pt x="96" y="91"/>
                  </a:lnTo>
                  <a:lnTo>
                    <a:pt x="98" y="92"/>
                  </a:lnTo>
                  <a:lnTo>
                    <a:pt x="98" y="96"/>
                  </a:lnTo>
                  <a:lnTo>
                    <a:pt x="98" y="97"/>
                  </a:lnTo>
                  <a:lnTo>
                    <a:pt x="99" y="98"/>
                  </a:lnTo>
                  <a:lnTo>
                    <a:pt x="100" y="101"/>
                  </a:lnTo>
                  <a:lnTo>
                    <a:pt x="102" y="104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95" y="119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2" y="114"/>
                  </a:lnTo>
                  <a:lnTo>
                    <a:pt x="79" y="118"/>
                  </a:lnTo>
                  <a:lnTo>
                    <a:pt x="78" y="125"/>
                  </a:lnTo>
                  <a:lnTo>
                    <a:pt x="76" y="129"/>
                  </a:lnTo>
                  <a:lnTo>
                    <a:pt x="73" y="138"/>
                  </a:lnTo>
                  <a:lnTo>
                    <a:pt x="72" y="146"/>
                  </a:lnTo>
                  <a:lnTo>
                    <a:pt x="69" y="149"/>
                  </a:lnTo>
                  <a:lnTo>
                    <a:pt x="70" y="157"/>
                  </a:lnTo>
                  <a:lnTo>
                    <a:pt x="70" y="168"/>
                  </a:lnTo>
                  <a:lnTo>
                    <a:pt x="68" y="164"/>
                  </a:lnTo>
                  <a:lnTo>
                    <a:pt x="65" y="156"/>
                  </a:lnTo>
                  <a:lnTo>
                    <a:pt x="65" y="159"/>
                  </a:lnTo>
                  <a:lnTo>
                    <a:pt x="66" y="169"/>
                  </a:lnTo>
                  <a:lnTo>
                    <a:pt x="64" y="170"/>
                  </a:lnTo>
                  <a:lnTo>
                    <a:pt x="64" y="167"/>
                  </a:lnTo>
                  <a:lnTo>
                    <a:pt x="61" y="152"/>
                  </a:lnTo>
                  <a:lnTo>
                    <a:pt x="61" y="149"/>
                  </a:lnTo>
                  <a:lnTo>
                    <a:pt x="60" y="148"/>
                  </a:lnTo>
                  <a:lnTo>
                    <a:pt x="56" y="157"/>
                  </a:lnTo>
                  <a:lnTo>
                    <a:pt x="56" y="159"/>
                  </a:lnTo>
                  <a:lnTo>
                    <a:pt x="56" y="163"/>
                  </a:lnTo>
                  <a:lnTo>
                    <a:pt x="56" y="165"/>
                  </a:lnTo>
                  <a:lnTo>
                    <a:pt x="57" y="168"/>
                  </a:lnTo>
                  <a:lnTo>
                    <a:pt x="57" y="172"/>
                  </a:lnTo>
                  <a:lnTo>
                    <a:pt x="53" y="177"/>
                  </a:lnTo>
                  <a:lnTo>
                    <a:pt x="47" y="178"/>
                  </a:lnTo>
                  <a:lnTo>
                    <a:pt x="44" y="176"/>
                  </a:lnTo>
                  <a:lnTo>
                    <a:pt x="45" y="174"/>
                  </a:lnTo>
                  <a:lnTo>
                    <a:pt x="47" y="173"/>
                  </a:lnTo>
                  <a:lnTo>
                    <a:pt x="45" y="170"/>
                  </a:lnTo>
                  <a:lnTo>
                    <a:pt x="42" y="172"/>
                  </a:lnTo>
                  <a:lnTo>
                    <a:pt x="36" y="176"/>
                  </a:lnTo>
                  <a:lnTo>
                    <a:pt x="35" y="169"/>
                  </a:lnTo>
                  <a:lnTo>
                    <a:pt x="35" y="169"/>
                  </a:lnTo>
                  <a:lnTo>
                    <a:pt x="30" y="168"/>
                  </a:lnTo>
                  <a:lnTo>
                    <a:pt x="32" y="178"/>
                  </a:lnTo>
                  <a:lnTo>
                    <a:pt x="32" y="181"/>
                  </a:lnTo>
                  <a:lnTo>
                    <a:pt x="30" y="185"/>
                  </a:lnTo>
                  <a:lnTo>
                    <a:pt x="6" y="189"/>
                  </a:lnTo>
                  <a:lnTo>
                    <a:pt x="1" y="18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2" y="168"/>
                  </a:lnTo>
                  <a:lnTo>
                    <a:pt x="5" y="168"/>
                  </a:lnTo>
                  <a:lnTo>
                    <a:pt x="7" y="157"/>
                  </a:lnTo>
                  <a:lnTo>
                    <a:pt x="9" y="152"/>
                  </a:lnTo>
                  <a:lnTo>
                    <a:pt x="5" y="143"/>
                  </a:lnTo>
                  <a:lnTo>
                    <a:pt x="5" y="136"/>
                  </a:lnTo>
                  <a:lnTo>
                    <a:pt x="9" y="134"/>
                  </a:lnTo>
                  <a:lnTo>
                    <a:pt x="15" y="131"/>
                  </a:lnTo>
                  <a:lnTo>
                    <a:pt x="13" y="126"/>
                  </a:lnTo>
                  <a:lnTo>
                    <a:pt x="13" y="110"/>
                  </a:lnTo>
                  <a:lnTo>
                    <a:pt x="5" y="100"/>
                  </a:lnTo>
                  <a:lnTo>
                    <a:pt x="0" y="91"/>
                  </a:lnTo>
                  <a:lnTo>
                    <a:pt x="4" y="85"/>
                  </a:lnTo>
                  <a:lnTo>
                    <a:pt x="5" y="68"/>
                  </a:lnTo>
                  <a:lnTo>
                    <a:pt x="4" y="63"/>
                  </a:lnTo>
                  <a:lnTo>
                    <a:pt x="2" y="57"/>
                  </a:lnTo>
                  <a:lnTo>
                    <a:pt x="10" y="54"/>
                  </a:lnTo>
                  <a:lnTo>
                    <a:pt x="24" y="58"/>
                  </a:lnTo>
                  <a:lnTo>
                    <a:pt x="28" y="55"/>
                  </a:lnTo>
                  <a:lnTo>
                    <a:pt x="35" y="58"/>
                  </a:lnTo>
                  <a:lnTo>
                    <a:pt x="36" y="59"/>
                  </a:lnTo>
                  <a:lnTo>
                    <a:pt x="38" y="58"/>
                  </a:lnTo>
                  <a:lnTo>
                    <a:pt x="44" y="55"/>
                  </a:lnTo>
                  <a:lnTo>
                    <a:pt x="40" y="50"/>
                  </a:lnTo>
                  <a:lnTo>
                    <a:pt x="26" y="25"/>
                  </a:lnTo>
                  <a:lnTo>
                    <a:pt x="35" y="16"/>
                  </a:lnTo>
                  <a:lnTo>
                    <a:pt x="38" y="9"/>
                  </a:lnTo>
                  <a:lnTo>
                    <a:pt x="39" y="4"/>
                  </a:lnTo>
                  <a:lnTo>
                    <a:pt x="40" y="4"/>
                  </a:lnTo>
                  <a:lnTo>
                    <a:pt x="44" y="11"/>
                  </a:lnTo>
                  <a:lnTo>
                    <a:pt x="51" y="11"/>
                  </a:lnTo>
                  <a:lnTo>
                    <a:pt x="55" y="3"/>
                  </a:lnTo>
                  <a:lnTo>
                    <a:pt x="60" y="4"/>
                  </a:lnTo>
                  <a:lnTo>
                    <a:pt x="66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7" y="5"/>
                  </a:lnTo>
                  <a:lnTo>
                    <a:pt x="79" y="5"/>
                  </a:lnTo>
                  <a:lnTo>
                    <a:pt x="81" y="2"/>
                  </a:lnTo>
                  <a:lnTo>
                    <a:pt x="82" y="0"/>
                  </a:lnTo>
                  <a:lnTo>
                    <a:pt x="82" y="2"/>
                  </a:lnTo>
                  <a:lnTo>
                    <a:pt x="86" y="2"/>
                  </a:lnTo>
                  <a:lnTo>
                    <a:pt x="89" y="4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reeform 12">
              <a:extLst>
                <a:ext uri="{FF2B5EF4-FFF2-40B4-BE49-F238E27FC236}">
                  <a16:creationId xmlns:a16="http://schemas.microsoft.com/office/drawing/2014/main" id="{D5677EBA-C995-2D25-E97B-3B3689B9C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459" y="5770119"/>
              <a:ext cx="538306" cy="574738"/>
            </a:xfrm>
            <a:custGeom>
              <a:avLst/>
              <a:gdLst>
                <a:gd name="T0" fmla="*/ 346 w 361"/>
                <a:gd name="T1" fmla="*/ 247 h 389"/>
                <a:gd name="T2" fmla="*/ 359 w 361"/>
                <a:gd name="T3" fmla="*/ 282 h 389"/>
                <a:gd name="T4" fmla="*/ 351 w 361"/>
                <a:gd name="T5" fmla="*/ 292 h 389"/>
                <a:gd name="T6" fmla="*/ 353 w 361"/>
                <a:gd name="T7" fmla="*/ 313 h 389"/>
                <a:gd name="T8" fmla="*/ 348 w 361"/>
                <a:gd name="T9" fmla="*/ 323 h 389"/>
                <a:gd name="T10" fmla="*/ 342 w 361"/>
                <a:gd name="T11" fmla="*/ 316 h 389"/>
                <a:gd name="T12" fmla="*/ 338 w 361"/>
                <a:gd name="T13" fmla="*/ 304 h 389"/>
                <a:gd name="T14" fmla="*/ 329 w 361"/>
                <a:gd name="T15" fmla="*/ 317 h 389"/>
                <a:gd name="T16" fmla="*/ 326 w 361"/>
                <a:gd name="T17" fmla="*/ 305 h 389"/>
                <a:gd name="T18" fmla="*/ 322 w 361"/>
                <a:gd name="T19" fmla="*/ 298 h 389"/>
                <a:gd name="T20" fmla="*/ 310 w 361"/>
                <a:gd name="T21" fmla="*/ 298 h 389"/>
                <a:gd name="T22" fmla="*/ 310 w 361"/>
                <a:gd name="T23" fmla="*/ 298 h 389"/>
                <a:gd name="T24" fmla="*/ 319 w 361"/>
                <a:gd name="T25" fmla="*/ 315 h 389"/>
                <a:gd name="T26" fmla="*/ 331 w 361"/>
                <a:gd name="T27" fmla="*/ 321 h 389"/>
                <a:gd name="T28" fmla="*/ 331 w 361"/>
                <a:gd name="T29" fmla="*/ 334 h 389"/>
                <a:gd name="T30" fmla="*/ 319 w 361"/>
                <a:gd name="T31" fmla="*/ 345 h 389"/>
                <a:gd name="T32" fmla="*/ 302 w 361"/>
                <a:gd name="T33" fmla="*/ 347 h 389"/>
                <a:gd name="T34" fmla="*/ 296 w 361"/>
                <a:gd name="T35" fmla="*/ 357 h 389"/>
                <a:gd name="T36" fmla="*/ 291 w 361"/>
                <a:gd name="T37" fmla="*/ 363 h 389"/>
                <a:gd name="T38" fmla="*/ 280 w 361"/>
                <a:gd name="T39" fmla="*/ 363 h 389"/>
                <a:gd name="T40" fmla="*/ 280 w 361"/>
                <a:gd name="T41" fmla="*/ 371 h 389"/>
                <a:gd name="T42" fmla="*/ 291 w 361"/>
                <a:gd name="T43" fmla="*/ 371 h 389"/>
                <a:gd name="T44" fmla="*/ 279 w 361"/>
                <a:gd name="T45" fmla="*/ 389 h 389"/>
                <a:gd name="T46" fmla="*/ 268 w 361"/>
                <a:gd name="T47" fmla="*/ 381 h 389"/>
                <a:gd name="T48" fmla="*/ 255 w 361"/>
                <a:gd name="T49" fmla="*/ 359 h 389"/>
                <a:gd name="T50" fmla="*/ 238 w 361"/>
                <a:gd name="T51" fmla="*/ 342 h 389"/>
                <a:gd name="T52" fmla="*/ 200 w 361"/>
                <a:gd name="T53" fmla="*/ 337 h 389"/>
                <a:gd name="T54" fmla="*/ 203 w 361"/>
                <a:gd name="T55" fmla="*/ 363 h 389"/>
                <a:gd name="T56" fmla="*/ 175 w 361"/>
                <a:gd name="T57" fmla="*/ 337 h 389"/>
                <a:gd name="T58" fmla="*/ 161 w 361"/>
                <a:gd name="T59" fmla="*/ 347 h 389"/>
                <a:gd name="T60" fmla="*/ 123 w 361"/>
                <a:gd name="T61" fmla="*/ 319 h 389"/>
                <a:gd name="T62" fmla="*/ 117 w 361"/>
                <a:gd name="T63" fmla="*/ 324 h 389"/>
                <a:gd name="T64" fmla="*/ 94 w 361"/>
                <a:gd name="T65" fmla="*/ 319 h 389"/>
                <a:gd name="T66" fmla="*/ 68 w 361"/>
                <a:gd name="T67" fmla="*/ 265 h 389"/>
                <a:gd name="T68" fmla="*/ 76 w 361"/>
                <a:gd name="T69" fmla="*/ 249 h 389"/>
                <a:gd name="T70" fmla="*/ 68 w 361"/>
                <a:gd name="T71" fmla="*/ 220 h 389"/>
                <a:gd name="T72" fmla="*/ 56 w 361"/>
                <a:gd name="T73" fmla="*/ 215 h 389"/>
                <a:gd name="T74" fmla="*/ 55 w 361"/>
                <a:gd name="T75" fmla="*/ 206 h 389"/>
                <a:gd name="T76" fmla="*/ 54 w 361"/>
                <a:gd name="T77" fmla="*/ 189 h 389"/>
                <a:gd name="T78" fmla="*/ 50 w 361"/>
                <a:gd name="T79" fmla="*/ 156 h 389"/>
                <a:gd name="T80" fmla="*/ 45 w 361"/>
                <a:gd name="T81" fmla="*/ 134 h 389"/>
                <a:gd name="T82" fmla="*/ 41 w 361"/>
                <a:gd name="T83" fmla="*/ 129 h 389"/>
                <a:gd name="T84" fmla="*/ 35 w 361"/>
                <a:gd name="T85" fmla="*/ 135 h 389"/>
                <a:gd name="T86" fmla="*/ 13 w 361"/>
                <a:gd name="T87" fmla="*/ 121 h 389"/>
                <a:gd name="T88" fmla="*/ 10 w 361"/>
                <a:gd name="T89" fmla="*/ 80 h 389"/>
                <a:gd name="T90" fmla="*/ 12 w 361"/>
                <a:gd name="T91" fmla="*/ 65 h 389"/>
                <a:gd name="T92" fmla="*/ 45 w 361"/>
                <a:gd name="T93" fmla="*/ 38 h 389"/>
                <a:gd name="T94" fmla="*/ 84 w 361"/>
                <a:gd name="T95" fmla="*/ 8 h 389"/>
                <a:gd name="T96" fmla="*/ 141 w 361"/>
                <a:gd name="T97" fmla="*/ 2 h 389"/>
                <a:gd name="T98" fmla="*/ 154 w 361"/>
                <a:gd name="T99" fmla="*/ 0 h 389"/>
                <a:gd name="T100" fmla="*/ 257 w 361"/>
                <a:gd name="T101" fmla="*/ 33 h 389"/>
                <a:gd name="T102" fmla="*/ 259 w 361"/>
                <a:gd name="T103" fmla="*/ 59 h 389"/>
                <a:gd name="T104" fmla="*/ 279 w 361"/>
                <a:gd name="T105" fmla="*/ 78 h 389"/>
                <a:gd name="T106" fmla="*/ 281 w 361"/>
                <a:gd name="T107" fmla="*/ 91 h 389"/>
                <a:gd name="T108" fmla="*/ 304 w 361"/>
                <a:gd name="T109" fmla="*/ 122 h 389"/>
                <a:gd name="T110" fmla="*/ 297 w 361"/>
                <a:gd name="T111" fmla="*/ 146 h 389"/>
                <a:gd name="T112" fmla="*/ 310 w 361"/>
                <a:gd name="T113" fmla="*/ 169 h 389"/>
                <a:gd name="T114" fmla="*/ 310 w 361"/>
                <a:gd name="T115" fmla="*/ 202 h 389"/>
                <a:gd name="T116" fmla="*/ 322 w 361"/>
                <a:gd name="T117" fmla="*/ 202 h 389"/>
                <a:gd name="T118" fmla="*/ 334 w 361"/>
                <a:gd name="T119" fmla="*/ 22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" h="389">
                  <a:moveTo>
                    <a:pt x="351" y="224"/>
                  </a:moveTo>
                  <a:lnTo>
                    <a:pt x="350" y="241"/>
                  </a:lnTo>
                  <a:lnTo>
                    <a:pt x="346" y="247"/>
                  </a:lnTo>
                  <a:lnTo>
                    <a:pt x="351" y="256"/>
                  </a:lnTo>
                  <a:lnTo>
                    <a:pt x="359" y="266"/>
                  </a:lnTo>
                  <a:lnTo>
                    <a:pt x="359" y="282"/>
                  </a:lnTo>
                  <a:lnTo>
                    <a:pt x="361" y="287"/>
                  </a:lnTo>
                  <a:lnTo>
                    <a:pt x="355" y="290"/>
                  </a:lnTo>
                  <a:lnTo>
                    <a:pt x="351" y="292"/>
                  </a:lnTo>
                  <a:lnTo>
                    <a:pt x="351" y="299"/>
                  </a:lnTo>
                  <a:lnTo>
                    <a:pt x="355" y="308"/>
                  </a:lnTo>
                  <a:lnTo>
                    <a:pt x="353" y="313"/>
                  </a:lnTo>
                  <a:lnTo>
                    <a:pt x="351" y="324"/>
                  </a:lnTo>
                  <a:lnTo>
                    <a:pt x="348" y="324"/>
                  </a:lnTo>
                  <a:lnTo>
                    <a:pt x="348" y="323"/>
                  </a:lnTo>
                  <a:lnTo>
                    <a:pt x="347" y="316"/>
                  </a:lnTo>
                  <a:lnTo>
                    <a:pt x="343" y="316"/>
                  </a:lnTo>
                  <a:lnTo>
                    <a:pt x="342" y="316"/>
                  </a:lnTo>
                  <a:lnTo>
                    <a:pt x="340" y="316"/>
                  </a:lnTo>
                  <a:lnTo>
                    <a:pt x="336" y="309"/>
                  </a:lnTo>
                  <a:lnTo>
                    <a:pt x="338" y="304"/>
                  </a:lnTo>
                  <a:lnTo>
                    <a:pt x="333" y="304"/>
                  </a:lnTo>
                  <a:lnTo>
                    <a:pt x="333" y="319"/>
                  </a:lnTo>
                  <a:lnTo>
                    <a:pt x="329" y="317"/>
                  </a:lnTo>
                  <a:lnTo>
                    <a:pt x="327" y="316"/>
                  </a:lnTo>
                  <a:lnTo>
                    <a:pt x="327" y="315"/>
                  </a:lnTo>
                  <a:lnTo>
                    <a:pt x="326" y="305"/>
                  </a:lnTo>
                  <a:lnTo>
                    <a:pt x="326" y="304"/>
                  </a:lnTo>
                  <a:lnTo>
                    <a:pt x="322" y="298"/>
                  </a:lnTo>
                  <a:lnTo>
                    <a:pt x="322" y="298"/>
                  </a:lnTo>
                  <a:lnTo>
                    <a:pt x="322" y="298"/>
                  </a:lnTo>
                  <a:lnTo>
                    <a:pt x="319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6" y="304"/>
                  </a:lnTo>
                  <a:lnTo>
                    <a:pt x="321" y="308"/>
                  </a:lnTo>
                  <a:lnTo>
                    <a:pt x="319" y="315"/>
                  </a:lnTo>
                  <a:lnTo>
                    <a:pt x="325" y="320"/>
                  </a:lnTo>
                  <a:lnTo>
                    <a:pt x="329" y="321"/>
                  </a:lnTo>
                  <a:lnTo>
                    <a:pt x="331" y="321"/>
                  </a:lnTo>
                  <a:lnTo>
                    <a:pt x="335" y="328"/>
                  </a:lnTo>
                  <a:lnTo>
                    <a:pt x="338" y="334"/>
                  </a:lnTo>
                  <a:lnTo>
                    <a:pt x="331" y="334"/>
                  </a:lnTo>
                  <a:lnTo>
                    <a:pt x="327" y="337"/>
                  </a:lnTo>
                  <a:lnTo>
                    <a:pt x="325" y="341"/>
                  </a:lnTo>
                  <a:lnTo>
                    <a:pt x="319" y="345"/>
                  </a:lnTo>
                  <a:lnTo>
                    <a:pt x="316" y="347"/>
                  </a:lnTo>
                  <a:lnTo>
                    <a:pt x="309" y="350"/>
                  </a:lnTo>
                  <a:lnTo>
                    <a:pt x="302" y="347"/>
                  </a:lnTo>
                  <a:lnTo>
                    <a:pt x="302" y="347"/>
                  </a:lnTo>
                  <a:lnTo>
                    <a:pt x="300" y="350"/>
                  </a:lnTo>
                  <a:lnTo>
                    <a:pt x="296" y="357"/>
                  </a:lnTo>
                  <a:lnTo>
                    <a:pt x="291" y="354"/>
                  </a:lnTo>
                  <a:lnTo>
                    <a:pt x="291" y="358"/>
                  </a:lnTo>
                  <a:lnTo>
                    <a:pt x="291" y="363"/>
                  </a:lnTo>
                  <a:lnTo>
                    <a:pt x="288" y="366"/>
                  </a:lnTo>
                  <a:lnTo>
                    <a:pt x="283" y="366"/>
                  </a:lnTo>
                  <a:lnTo>
                    <a:pt x="280" y="363"/>
                  </a:lnTo>
                  <a:lnTo>
                    <a:pt x="274" y="360"/>
                  </a:lnTo>
                  <a:lnTo>
                    <a:pt x="271" y="371"/>
                  </a:lnTo>
                  <a:lnTo>
                    <a:pt x="280" y="371"/>
                  </a:lnTo>
                  <a:lnTo>
                    <a:pt x="289" y="370"/>
                  </a:lnTo>
                  <a:lnTo>
                    <a:pt x="291" y="370"/>
                  </a:lnTo>
                  <a:lnTo>
                    <a:pt x="291" y="371"/>
                  </a:lnTo>
                  <a:lnTo>
                    <a:pt x="292" y="376"/>
                  </a:lnTo>
                  <a:lnTo>
                    <a:pt x="281" y="387"/>
                  </a:lnTo>
                  <a:lnTo>
                    <a:pt x="279" y="389"/>
                  </a:lnTo>
                  <a:lnTo>
                    <a:pt x="276" y="385"/>
                  </a:lnTo>
                  <a:lnTo>
                    <a:pt x="272" y="388"/>
                  </a:lnTo>
                  <a:lnTo>
                    <a:pt x="268" y="381"/>
                  </a:lnTo>
                  <a:lnTo>
                    <a:pt x="258" y="379"/>
                  </a:lnTo>
                  <a:lnTo>
                    <a:pt x="258" y="372"/>
                  </a:lnTo>
                  <a:lnTo>
                    <a:pt x="255" y="359"/>
                  </a:lnTo>
                  <a:lnTo>
                    <a:pt x="255" y="357"/>
                  </a:lnTo>
                  <a:lnTo>
                    <a:pt x="246" y="349"/>
                  </a:lnTo>
                  <a:lnTo>
                    <a:pt x="238" y="342"/>
                  </a:lnTo>
                  <a:lnTo>
                    <a:pt x="234" y="326"/>
                  </a:lnTo>
                  <a:lnTo>
                    <a:pt x="213" y="325"/>
                  </a:lnTo>
                  <a:lnTo>
                    <a:pt x="200" y="337"/>
                  </a:lnTo>
                  <a:lnTo>
                    <a:pt x="211" y="345"/>
                  </a:lnTo>
                  <a:lnTo>
                    <a:pt x="204" y="358"/>
                  </a:lnTo>
                  <a:lnTo>
                    <a:pt x="203" y="363"/>
                  </a:lnTo>
                  <a:lnTo>
                    <a:pt x="196" y="366"/>
                  </a:lnTo>
                  <a:lnTo>
                    <a:pt x="185" y="354"/>
                  </a:lnTo>
                  <a:lnTo>
                    <a:pt x="175" y="337"/>
                  </a:lnTo>
                  <a:lnTo>
                    <a:pt x="172" y="341"/>
                  </a:lnTo>
                  <a:lnTo>
                    <a:pt x="169" y="342"/>
                  </a:lnTo>
                  <a:lnTo>
                    <a:pt x="161" y="347"/>
                  </a:lnTo>
                  <a:lnTo>
                    <a:pt x="139" y="334"/>
                  </a:lnTo>
                  <a:lnTo>
                    <a:pt x="130" y="325"/>
                  </a:lnTo>
                  <a:lnTo>
                    <a:pt x="123" y="319"/>
                  </a:lnTo>
                  <a:lnTo>
                    <a:pt x="113" y="320"/>
                  </a:lnTo>
                  <a:lnTo>
                    <a:pt x="110" y="320"/>
                  </a:lnTo>
                  <a:lnTo>
                    <a:pt x="117" y="324"/>
                  </a:lnTo>
                  <a:lnTo>
                    <a:pt x="110" y="326"/>
                  </a:lnTo>
                  <a:lnTo>
                    <a:pt x="100" y="320"/>
                  </a:lnTo>
                  <a:lnTo>
                    <a:pt x="94" y="319"/>
                  </a:lnTo>
                  <a:lnTo>
                    <a:pt x="85" y="299"/>
                  </a:lnTo>
                  <a:lnTo>
                    <a:pt x="77" y="282"/>
                  </a:lnTo>
                  <a:lnTo>
                    <a:pt x="68" y="265"/>
                  </a:lnTo>
                  <a:lnTo>
                    <a:pt x="68" y="264"/>
                  </a:lnTo>
                  <a:lnTo>
                    <a:pt x="71" y="253"/>
                  </a:lnTo>
                  <a:lnTo>
                    <a:pt x="76" y="249"/>
                  </a:lnTo>
                  <a:lnTo>
                    <a:pt x="71" y="240"/>
                  </a:lnTo>
                  <a:lnTo>
                    <a:pt x="69" y="239"/>
                  </a:lnTo>
                  <a:lnTo>
                    <a:pt x="68" y="220"/>
                  </a:lnTo>
                  <a:lnTo>
                    <a:pt x="62" y="219"/>
                  </a:lnTo>
                  <a:lnTo>
                    <a:pt x="56" y="216"/>
                  </a:lnTo>
                  <a:lnTo>
                    <a:pt x="56" y="215"/>
                  </a:lnTo>
                  <a:lnTo>
                    <a:pt x="56" y="214"/>
                  </a:lnTo>
                  <a:lnTo>
                    <a:pt x="56" y="211"/>
                  </a:lnTo>
                  <a:lnTo>
                    <a:pt x="55" y="206"/>
                  </a:lnTo>
                  <a:lnTo>
                    <a:pt x="48" y="199"/>
                  </a:lnTo>
                  <a:lnTo>
                    <a:pt x="55" y="190"/>
                  </a:lnTo>
                  <a:lnTo>
                    <a:pt x="54" y="189"/>
                  </a:lnTo>
                  <a:lnTo>
                    <a:pt x="62" y="184"/>
                  </a:lnTo>
                  <a:lnTo>
                    <a:pt x="52" y="165"/>
                  </a:lnTo>
                  <a:lnTo>
                    <a:pt x="50" y="156"/>
                  </a:lnTo>
                  <a:lnTo>
                    <a:pt x="56" y="150"/>
                  </a:lnTo>
                  <a:lnTo>
                    <a:pt x="47" y="138"/>
                  </a:lnTo>
                  <a:lnTo>
                    <a:pt x="45" y="134"/>
                  </a:lnTo>
                  <a:lnTo>
                    <a:pt x="43" y="133"/>
                  </a:lnTo>
                  <a:lnTo>
                    <a:pt x="43" y="130"/>
                  </a:lnTo>
                  <a:lnTo>
                    <a:pt x="41" y="129"/>
                  </a:lnTo>
                  <a:lnTo>
                    <a:pt x="38" y="129"/>
                  </a:lnTo>
                  <a:lnTo>
                    <a:pt x="38" y="130"/>
                  </a:lnTo>
                  <a:lnTo>
                    <a:pt x="35" y="135"/>
                  </a:lnTo>
                  <a:lnTo>
                    <a:pt x="33" y="134"/>
                  </a:lnTo>
                  <a:lnTo>
                    <a:pt x="29" y="131"/>
                  </a:lnTo>
                  <a:lnTo>
                    <a:pt x="13" y="121"/>
                  </a:lnTo>
                  <a:lnTo>
                    <a:pt x="0" y="113"/>
                  </a:lnTo>
                  <a:lnTo>
                    <a:pt x="1" y="91"/>
                  </a:lnTo>
                  <a:lnTo>
                    <a:pt x="10" y="80"/>
                  </a:lnTo>
                  <a:lnTo>
                    <a:pt x="10" y="76"/>
                  </a:lnTo>
                  <a:lnTo>
                    <a:pt x="10" y="66"/>
                  </a:lnTo>
                  <a:lnTo>
                    <a:pt x="12" y="65"/>
                  </a:lnTo>
                  <a:lnTo>
                    <a:pt x="25" y="45"/>
                  </a:lnTo>
                  <a:lnTo>
                    <a:pt x="30" y="41"/>
                  </a:lnTo>
                  <a:lnTo>
                    <a:pt x="45" y="38"/>
                  </a:lnTo>
                  <a:lnTo>
                    <a:pt x="54" y="33"/>
                  </a:lnTo>
                  <a:lnTo>
                    <a:pt x="63" y="14"/>
                  </a:lnTo>
                  <a:lnTo>
                    <a:pt x="84" y="8"/>
                  </a:lnTo>
                  <a:lnTo>
                    <a:pt x="106" y="17"/>
                  </a:lnTo>
                  <a:lnTo>
                    <a:pt x="111" y="15"/>
                  </a:lnTo>
                  <a:lnTo>
                    <a:pt x="141" y="2"/>
                  </a:lnTo>
                  <a:lnTo>
                    <a:pt x="147" y="0"/>
                  </a:lnTo>
                  <a:lnTo>
                    <a:pt x="157" y="4"/>
                  </a:lnTo>
                  <a:lnTo>
                    <a:pt x="154" y="0"/>
                  </a:lnTo>
                  <a:lnTo>
                    <a:pt x="196" y="10"/>
                  </a:lnTo>
                  <a:lnTo>
                    <a:pt x="228" y="8"/>
                  </a:lnTo>
                  <a:lnTo>
                    <a:pt x="257" y="33"/>
                  </a:lnTo>
                  <a:lnTo>
                    <a:pt x="258" y="38"/>
                  </a:lnTo>
                  <a:lnTo>
                    <a:pt x="258" y="49"/>
                  </a:lnTo>
                  <a:lnTo>
                    <a:pt x="259" y="59"/>
                  </a:lnTo>
                  <a:lnTo>
                    <a:pt x="258" y="65"/>
                  </a:lnTo>
                  <a:lnTo>
                    <a:pt x="262" y="65"/>
                  </a:lnTo>
                  <a:lnTo>
                    <a:pt x="279" y="78"/>
                  </a:lnTo>
                  <a:lnTo>
                    <a:pt x="281" y="82"/>
                  </a:lnTo>
                  <a:lnTo>
                    <a:pt x="281" y="86"/>
                  </a:lnTo>
                  <a:lnTo>
                    <a:pt x="281" y="91"/>
                  </a:lnTo>
                  <a:lnTo>
                    <a:pt x="281" y="95"/>
                  </a:lnTo>
                  <a:lnTo>
                    <a:pt x="280" y="108"/>
                  </a:lnTo>
                  <a:lnTo>
                    <a:pt x="304" y="122"/>
                  </a:lnTo>
                  <a:lnTo>
                    <a:pt x="301" y="133"/>
                  </a:lnTo>
                  <a:lnTo>
                    <a:pt x="300" y="135"/>
                  </a:lnTo>
                  <a:lnTo>
                    <a:pt x="297" y="146"/>
                  </a:lnTo>
                  <a:lnTo>
                    <a:pt x="306" y="148"/>
                  </a:lnTo>
                  <a:lnTo>
                    <a:pt x="309" y="165"/>
                  </a:lnTo>
                  <a:lnTo>
                    <a:pt x="310" y="169"/>
                  </a:lnTo>
                  <a:lnTo>
                    <a:pt x="312" y="182"/>
                  </a:lnTo>
                  <a:lnTo>
                    <a:pt x="318" y="188"/>
                  </a:lnTo>
                  <a:lnTo>
                    <a:pt x="310" y="202"/>
                  </a:lnTo>
                  <a:lnTo>
                    <a:pt x="310" y="202"/>
                  </a:lnTo>
                  <a:lnTo>
                    <a:pt x="314" y="202"/>
                  </a:lnTo>
                  <a:lnTo>
                    <a:pt x="322" y="202"/>
                  </a:lnTo>
                  <a:lnTo>
                    <a:pt x="330" y="219"/>
                  </a:lnTo>
                  <a:lnTo>
                    <a:pt x="330" y="219"/>
                  </a:lnTo>
                  <a:lnTo>
                    <a:pt x="334" y="224"/>
                  </a:lnTo>
                  <a:lnTo>
                    <a:pt x="342" y="224"/>
                  </a:lnTo>
                  <a:lnTo>
                    <a:pt x="351" y="224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reeform 13">
              <a:extLst>
                <a:ext uri="{FF2B5EF4-FFF2-40B4-BE49-F238E27FC236}">
                  <a16:creationId xmlns:a16="http://schemas.microsoft.com/office/drawing/2014/main" id="{600F2517-CE18-B218-7C5E-809F21770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919" y="5948893"/>
              <a:ext cx="493571" cy="626450"/>
            </a:xfrm>
            <a:custGeom>
              <a:avLst/>
              <a:gdLst>
                <a:gd name="T0" fmla="*/ 241 w 331"/>
                <a:gd name="T1" fmla="*/ 348 h 424"/>
                <a:gd name="T2" fmla="*/ 265 w 331"/>
                <a:gd name="T3" fmla="*/ 328 h 424"/>
                <a:gd name="T4" fmla="*/ 250 w 331"/>
                <a:gd name="T5" fmla="*/ 351 h 424"/>
                <a:gd name="T6" fmla="*/ 90 w 331"/>
                <a:gd name="T7" fmla="*/ 9 h 424"/>
                <a:gd name="T8" fmla="*/ 95 w 331"/>
                <a:gd name="T9" fmla="*/ 12 h 424"/>
                <a:gd name="T10" fmla="*/ 102 w 331"/>
                <a:gd name="T11" fmla="*/ 35 h 424"/>
                <a:gd name="T12" fmla="*/ 107 w 331"/>
                <a:gd name="T13" fmla="*/ 69 h 424"/>
                <a:gd name="T14" fmla="*/ 108 w 331"/>
                <a:gd name="T15" fmla="*/ 93 h 424"/>
                <a:gd name="T16" fmla="*/ 120 w 331"/>
                <a:gd name="T17" fmla="*/ 99 h 424"/>
                <a:gd name="T18" fmla="*/ 123 w 331"/>
                <a:gd name="T19" fmla="*/ 132 h 424"/>
                <a:gd name="T20" fmla="*/ 137 w 331"/>
                <a:gd name="T21" fmla="*/ 178 h 424"/>
                <a:gd name="T22" fmla="*/ 169 w 331"/>
                <a:gd name="T23" fmla="*/ 203 h 424"/>
                <a:gd name="T24" fmla="*/ 182 w 331"/>
                <a:gd name="T25" fmla="*/ 204 h 424"/>
                <a:gd name="T26" fmla="*/ 224 w 331"/>
                <a:gd name="T27" fmla="*/ 220 h 424"/>
                <a:gd name="T28" fmla="*/ 255 w 331"/>
                <a:gd name="T29" fmla="*/ 242 h 424"/>
                <a:gd name="T30" fmla="*/ 265 w 331"/>
                <a:gd name="T31" fmla="*/ 204 h 424"/>
                <a:gd name="T32" fmla="*/ 307 w 331"/>
                <a:gd name="T33" fmla="*/ 236 h 424"/>
                <a:gd name="T34" fmla="*/ 320 w 331"/>
                <a:gd name="T35" fmla="*/ 260 h 424"/>
                <a:gd name="T36" fmla="*/ 326 w 331"/>
                <a:gd name="T37" fmla="*/ 272 h 424"/>
                <a:gd name="T38" fmla="*/ 296 w 331"/>
                <a:gd name="T39" fmla="*/ 271 h 424"/>
                <a:gd name="T40" fmla="*/ 299 w 331"/>
                <a:gd name="T41" fmla="*/ 277 h 424"/>
                <a:gd name="T42" fmla="*/ 305 w 331"/>
                <a:gd name="T43" fmla="*/ 285 h 424"/>
                <a:gd name="T44" fmla="*/ 289 w 331"/>
                <a:gd name="T45" fmla="*/ 301 h 424"/>
                <a:gd name="T46" fmla="*/ 272 w 331"/>
                <a:gd name="T47" fmla="*/ 313 h 424"/>
                <a:gd name="T48" fmla="*/ 261 w 331"/>
                <a:gd name="T49" fmla="*/ 327 h 424"/>
                <a:gd name="T50" fmla="*/ 243 w 331"/>
                <a:gd name="T51" fmla="*/ 344 h 424"/>
                <a:gd name="T52" fmla="*/ 234 w 331"/>
                <a:gd name="T53" fmla="*/ 360 h 424"/>
                <a:gd name="T54" fmla="*/ 214 w 331"/>
                <a:gd name="T55" fmla="*/ 374 h 424"/>
                <a:gd name="T56" fmla="*/ 203 w 331"/>
                <a:gd name="T57" fmla="*/ 385 h 424"/>
                <a:gd name="T58" fmla="*/ 191 w 331"/>
                <a:gd name="T59" fmla="*/ 394 h 424"/>
                <a:gd name="T60" fmla="*/ 176 w 331"/>
                <a:gd name="T61" fmla="*/ 399 h 424"/>
                <a:gd name="T62" fmla="*/ 171 w 331"/>
                <a:gd name="T63" fmla="*/ 408 h 424"/>
                <a:gd name="T64" fmla="*/ 157 w 331"/>
                <a:gd name="T65" fmla="*/ 424 h 424"/>
                <a:gd name="T66" fmla="*/ 152 w 331"/>
                <a:gd name="T67" fmla="*/ 419 h 424"/>
                <a:gd name="T68" fmla="*/ 159 w 331"/>
                <a:gd name="T69" fmla="*/ 393 h 424"/>
                <a:gd name="T70" fmla="*/ 155 w 331"/>
                <a:gd name="T71" fmla="*/ 383 h 424"/>
                <a:gd name="T72" fmla="*/ 146 w 331"/>
                <a:gd name="T73" fmla="*/ 381 h 424"/>
                <a:gd name="T74" fmla="*/ 140 w 331"/>
                <a:gd name="T75" fmla="*/ 365 h 424"/>
                <a:gd name="T76" fmla="*/ 120 w 331"/>
                <a:gd name="T77" fmla="*/ 361 h 424"/>
                <a:gd name="T78" fmla="*/ 108 w 331"/>
                <a:gd name="T79" fmla="*/ 343 h 424"/>
                <a:gd name="T80" fmla="*/ 110 w 331"/>
                <a:gd name="T81" fmla="*/ 330 h 424"/>
                <a:gd name="T82" fmla="*/ 93 w 331"/>
                <a:gd name="T83" fmla="*/ 332 h 424"/>
                <a:gd name="T84" fmla="*/ 72 w 331"/>
                <a:gd name="T85" fmla="*/ 314 h 424"/>
                <a:gd name="T86" fmla="*/ 78 w 331"/>
                <a:gd name="T87" fmla="*/ 304 h 424"/>
                <a:gd name="T88" fmla="*/ 78 w 331"/>
                <a:gd name="T89" fmla="*/ 283 h 424"/>
                <a:gd name="T90" fmla="*/ 91 w 331"/>
                <a:gd name="T91" fmla="*/ 270 h 424"/>
                <a:gd name="T92" fmla="*/ 98 w 331"/>
                <a:gd name="T93" fmla="*/ 245 h 424"/>
                <a:gd name="T94" fmla="*/ 74 w 331"/>
                <a:gd name="T95" fmla="*/ 219 h 424"/>
                <a:gd name="T96" fmla="*/ 32 w 331"/>
                <a:gd name="T97" fmla="*/ 220 h 424"/>
                <a:gd name="T98" fmla="*/ 25 w 331"/>
                <a:gd name="T99" fmla="*/ 212 h 424"/>
                <a:gd name="T100" fmla="*/ 36 w 331"/>
                <a:gd name="T101" fmla="*/ 192 h 424"/>
                <a:gd name="T102" fmla="*/ 36 w 331"/>
                <a:gd name="T103" fmla="*/ 165 h 424"/>
                <a:gd name="T104" fmla="*/ 44 w 331"/>
                <a:gd name="T105" fmla="*/ 135 h 424"/>
                <a:gd name="T106" fmla="*/ 1 w 331"/>
                <a:gd name="T107" fmla="*/ 98 h 424"/>
                <a:gd name="T108" fmla="*/ 19 w 331"/>
                <a:gd name="T109" fmla="*/ 68 h 424"/>
                <a:gd name="T110" fmla="*/ 34 w 331"/>
                <a:gd name="T111" fmla="*/ 48 h 424"/>
                <a:gd name="T112" fmla="*/ 49 w 331"/>
                <a:gd name="T113" fmla="*/ 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1" h="424">
                  <a:moveTo>
                    <a:pt x="246" y="352"/>
                  </a:moveTo>
                  <a:lnTo>
                    <a:pt x="239" y="355"/>
                  </a:lnTo>
                  <a:lnTo>
                    <a:pt x="238" y="349"/>
                  </a:lnTo>
                  <a:lnTo>
                    <a:pt x="241" y="348"/>
                  </a:lnTo>
                  <a:lnTo>
                    <a:pt x="254" y="342"/>
                  </a:lnTo>
                  <a:lnTo>
                    <a:pt x="256" y="336"/>
                  </a:lnTo>
                  <a:lnTo>
                    <a:pt x="265" y="331"/>
                  </a:lnTo>
                  <a:lnTo>
                    <a:pt x="265" y="328"/>
                  </a:lnTo>
                  <a:lnTo>
                    <a:pt x="273" y="323"/>
                  </a:lnTo>
                  <a:lnTo>
                    <a:pt x="272" y="330"/>
                  </a:lnTo>
                  <a:lnTo>
                    <a:pt x="260" y="344"/>
                  </a:lnTo>
                  <a:lnTo>
                    <a:pt x="250" y="351"/>
                  </a:lnTo>
                  <a:lnTo>
                    <a:pt x="246" y="352"/>
                  </a:lnTo>
                  <a:close/>
                  <a:moveTo>
                    <a:pt x="85" y="13"/>
                  </a:moveTo>
                  <a:lnTo>
                    <a:pt x="87" y="14"/>
                  </a:lnTo>
                  <a:lnTo>
                    <a:pt x="90" y="9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5" y="9"/>
                  </a:lnTo>
                  <a:lnTo>
                    <a:pt x="95" y="12"/>
                  </a:lnTo>
                  <a:lnTo>
                    <a:pt x="97" y="13"/>
                  </a:lnTo>
                  <a:lnTo>
                    <a:pt x="99" y="17"/>
                  </a:lnTo>
                  <a:lnTo>
                    <a:pt x="108" y="29"/>
                  </a:lnTo>
                  <a:lnTo>
                    <a:pt x="102" y="35"/>
                  </a:lnTo>
                  <a:lnTo>
                    <a:pt x="104" y="44"/>
                  </a:lnTo>
                  <a:lnTo>
                    <a:pt x="114" y="63"/>
                  </a:lnTo>
                  <a:lnTo>
                    <a:pt x="106" y="68"/>
                  </a:lnTo>
                  <a:lnTo>
                    <a:pt x="107" y="69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8" y="90"/>
                  </a:lnTo>
                  <a:lnTo>
                    <a:pt x="108" y="93"/>
                  </a:lnTo>
                  <a:lnTo>
                    <a:pt x="108" y="94"/>
                  </a:lnTo>
                  <a:lnTo>
                    <a:pt x="108" y="95"/>
                  </a:lnTo>
                  <a:lnTo>
                    <a:pt x="114" y="98"/>
                  </a:lnTo>
                  <a:lnTo>
                    <a:pt x="120" y="99"/>
                  </a:lnTo>
                  <a:lnTo>
                    <a:pt x="121" y="118"/>
                  </a:lnTo>
                  <a:lnTo>
                    <a:pt x="123" y="119"/>
                  </a:lnTo>
                  <a:lnTo>
                    <a:pt x="128" y="128"/>
                  </a:lnTo>
                  <a:lnTo>
                    <a:pt x="123" y="132"/>
                  </a:lnTo>
                  <a:lnTo>
                    <a:pt x="120" y="143"/>
                  </a:lnTo>
                  <a:lnTo>
                    <a:pt x="120" y="144"/>
                  </a:lnTo>
                  <a:lnTo>
                    <a:pt x="129" y="161"/>
                  </a:lnTo>
                  <a:lnTo>
                    <a:pt x="137" y="178"/>
                  </a:lnTo>
                  <a:lnTo>
                    <a:pt x="146" y="198"/>
                  </a:lnTo>
                  <a:lnTo>
                    <a:pt x="152" y="199"/>
                  </a:lnTo>
                  <a:lnTo>
                    <a:pt x="162" y="205"/>
                  </a:lnTo>
                  <a:lnTo>
                    <a:pt x="169" y="203"/>
                  </a:lnTo>
                  <a:lnTo>
                    <a:pt x="162" y="199"/>
                  </a:lnTo>
                  <a:lnTo>
                    <a:pt x="165" y="199"/>
                  </a:lnTo>
                  <a:lnTo>
                    <a:pt x="175" y="198"/>
                  </a:lnTo>
                  <a:lnTo>
                    <a:pt x="182" y="204"/>
                  </a:lnTo>
                  <a:lnTo>
                    <a:pt x="191" y="213"/>
                  </a:lnTo>
                  <a:lnTo>
                    <a:pt x="213" y="226"/>
                  </a:lnTo>
                  <a:lnTo>
                    <a:pt x="221" y="221"/>
                  </a:lnTo>
                  <a:lnTo>
                    <a:pt x="224" y="220"/>
                  </a:lnTo>
                  <a:lnTo>
                    <a:pt x="227" y="216"/>
                  </a:lnTo>
                  <a:lnTo>
                    <a:pt x="237" y="233"/>
                  </a:lnTo>
                  <a:lnTo>
                    <a:pt x="248" y="245"/>
                  </a:lnTo>
                  <a:lnTo>
                    <a:pt x="255" y="242"/>
                  </a:lnTo>
                  <a:lnTo>
                    <a:pt x="256" y="237"/>
                  </a:lnTo>
                  <a:lnTo>
                    <a:pt x="263" y="224"/>
                  </a:lnTo>
                  <a:lnTo>
                    <a:pt x="252" y="216"/>
                  </a:lnTo>
                  <a:lnTo>
                    <a:pt x="265" y="204"/>
                  </a:lnTo>
                  <a:lnTo>
                    <a:pt x="286" y="205"/>
                  </a:lnTo>
                  <a:lnTo>
                    <a:pt x="290" y="221"/>
                  </a:lnTo>
                  <a:lnTo>
                    <a:pt x="298" y="228"/>
                  </a:lnTo>
                  <a:lnTo>
                    <a:pt x="307" y="236"/>
                  </a:lnTo>
                  <a:lnTo>
                    <a:pt x="307" y="238"/>
                  </a:lnTo>
                  <a:lnTo>
                    <a:pt x="310" y="251"/>
                  </a:lnTo>
                  <a:lnTo>
                    <a:pt x="310" y="258"/>
                  </a:lnTo>
                  <a:lnTo>
                    <a:pt x="320" y="260"/>
                  </a:lnTo>
                  <a:lnTo>
                    <a:pt x="324" y="267"/>
                  </a:lnTo>
                  <a:lnTo>
                    <a:pt x="328" y="264"/>
                  </a:lnTo>
                  <a:lnTo>
                    <a:pt x="331" y="268"/>
                  </a:lnTo>
                  <a:lnTo>
                    <a:pt x="326" y="272"/>
                  </a:lnTo>
                  <a:lnTo>
                    <a:pt x="316" y="274"/>
                  </a:lnTo>
                  <a:lnTo>
                    <a:pt x="316" y="274"/>
                  </a:lnTo>
                  <a:lnTo>
                    <a:pt x="306" y="272"/>
                  </a:lnTo>
                  <a:lnTo>
                    <a:pt x="296" y="271"/>
                  </a:lnTo>
                  <a:lnTo>
                    <a:pt x="292" y="271"/>
                  </a:lnTo>
                  <a:lnTo>
                    <a:pt x="289" y="276"/>
                  </a:lnTo>
                  <a:lnTo>
                    <a:pt x="301" y="280"/>
                  </a:lnTo>
                  <a:lnTo>
                    <a:pt x="299" y="277"/>
                  </a:lnTo>
                  <a:lnTo>
                    <a:pt x="307" y="277"/>
                  </a:lnTo>
                  <a:lnTo>
                    <a:pt x="315" y="279"/>
                  </a:lnTo>
                  <a:lnTo>
                    <a:pt x="313" y="284"/>
                  </a:lnTo>
                  <a:lnTo>
                    <a:pt x="305" y="285"/>
                  </a:lnTo>
                  <a:lnTo>
                    <a:pt x="309" y="289"/>
                  </a:lnTo>
                  <a:lnTo>
                    <a:pt x="302" y="296"/>
                  </a:lnTo>
                  <a:lnTo>
                    <a:pt x="301" y="296"/>
                  </a:lnTo>
                  <a:lnTo>
                    <a:pt x="289" y="301"/>
                  </a:lnTo>
                  <a:lnTo>
                    <a:pt x="282" y="306"/>
                  </a:lnTo>
                  <a:lnTo>
                    <a:pt x="277" y="308"/>
                  </a:lnTo>
                  <a:lnTo>
                    <a:pt x="271" y="302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1" y="318"/>
                  </a:lnTo>
                  <a:lnTo>
                    <a:pt x="267" y="323"/>
                  </a:lnTo>
                  <a:lnTo>
                    <a:pt x="261" y="327"/>
                  </a:lnTo>
                  <a:lnTo>
                    <a:pt x="259" y="330"/>
                  </a:lnTo>
                  <a:lnTo>
                    <a:pt x="252" y="336"/>
                  </a:lnTo>
                  <a:lnTo>
                    <a:pt x="247" y="340"/>
                  </a:lnTo>
                  <a:lnTo>
                    <a:pt x="243" y="344"/>
                  </a:lnTo>
                  <a:lnTo>
                    <a:pt x="235" y="346"/>
                  </a:lnTo>
                  <a:lnTo>
                    <a:pt x="233" y="349"/>
                  </a:lnTo>
                  <a:lnTo>
                    <a:pt x="234" y="356"/>
                  </a:lnTo>
                  <a:lnTo>
                    <a:pt x="234" y="360"/>
                  </a:lnTo>
                  <a:lnTo>
                    <a:pt x="235" y="363"/>
                  </a:lnTo>
                  <a:lnTo>
                    <a:pt x="230" y="365"/>
                  </a:lnTo>
                  <a:lnTo>
                    <a:pt x="221" y="373"/>
                  </a:lnTo>
                  <a:lnTo>
                    <a:pt x="214" y="374"/>
                  </a:lnTo>
                  <a:lnTo>
                    <a:pt x="212" y="377"/>
                  </a:lnTo>
                  <a:lnTo>
                    <a:pt x="210" y="380"/>
                  </a:lnTo>
                  <a:lnTo>
                    <a:pt x="209" y="382"/>
                  </a:lnTo>
                  <a:lnTo>
                    <a:pt x="203" y="385"/>
                  </a:lnTo>
                  <a:lnTo>
                    <a:pt x="205" y="389"/>
                  </a:lnTo>
                  <a:lnTo>
                    <a:pt x="200" y="394"/>
                  </a:lnTo>
                  <a:lnTo>
                    <a:pt x="193" y="394"/>
                  </a:lnTo>
                  <a:lnTo>
                    <a:pt x="191" y="394"/>
                  </a:lnTo>
                  <a:lnTo>
                    <a:pt x="186" y="393"/>
                  </a:lnTo>
                  <a:lnTo>
                    <a:pt x="183" y="397"/>
                  </a:lnTo>
                  <a:lnTo>
                    <a:pt x="179" y="399"/>
                  </a:lnTo>
                  <a:lnTo>
                    <a:pt x="176" y="399"/>
                  </a:lnTo>
                  <a:lnTo>
                    <a:pt x="172" y="400"/>
                  </a:lnTo>
                  <a:lnTo>
                    <a:pt x="172" y="400"/>
                  </a:lnTo>
                  <a:lnTo>
                    <a:pt x="166" y="403"/>
                  </a:lnTo>
                  <a:lnTo>
                    <a:pt x="171" y="408"/>
                  </a:lnTo>
                  <a:lnTo>
                    <a:pt x="165" y="415"/>
                  </a:lnTo>
                  <a:lnTo>
                    <a:pt x="159" y="412"/>
                  </a:lnTo>
                  <a:lnTo>
                    <a:pt x="163" y="423"/>
                  </a:lnTo>
                  <a:lnTo>
                    <a:pt x="157" y="424"/>
                  </a:lnTo>
                  <a:lnTo>
                    <a:pt x="157" y="421"/>
                  </a:lnTo>
                  <a:lnTo>
                    <a:pt x="157" y="415"/>
                  </a:lnTo>
                  <a:lnTo>
                    <a:pt x="153" y="416"/>
                  </a:lnTo>
                  <a:lnTo>
                    <a:pt x="152" y="419"/>
                  </a:lnTo>
                  <a:lnTo>
                    <a:pt x="150" y="418"/>
                  </a:lnTo>
                  <a:lnTo>
                    <a:pt x="149" y="411"/>
                  </a:lnTo>
                  <a:lnTo>
                    <a:pt x="153" y="404"/>
                  </a:lnTo>
                  <a:lnTo>
                    <a:pt x="159" y="393"/>
                  </a:lnTo>
                  <a:lnTo>
                    <a:pt x="155" y="390"/>
                  </a:lnTo>
                  <a:lnTo>
                    <a:pt x="153" y="389"/>
                  </a:lnTo>
                  <a:lnTo>
                    <a:pt x="153" y="389"/>
                  </a:lnTo>
                  <a:lnTo>
                    <a:pt x="155" y="383"/>
                  </a:lnTo>
                  <a:lnTo>
                    <a:pt x="152" y="381"/>
                  </a:lnTo>
                  <a:lnTo>
                    <a:pt x="152" y="381"/>
                  </a:lnTo>
                  <a:lnTo>
                    <a:pt x="148" y="385"/>
                  </a:lnTo>
                  <a:lnTo>
                    <a:pt x="146" y="381"/>
                  </a:lnTo>
                  <a:lnTo>
                    <a:pt x="137" y="380"/>
                  </a:lnTo>
                  <a:lnTo>
                    <a:pt x="144" y="374"/>
                  </a:lnTo>
                  <a:lnTo>
                    <a:pt x="140" y="372"/>
                  </a:lnTo>
                  <a:lnTo>
                    <a:pt x="140" y="365"/>
                  </a:lnTo>
                  <a:lnTo>
                    <a:pt x="141" y="356"/>
                  </a:lnTo>
                  <a:lnTo>
                    <a:pt x="129" y="364"/>
                  </a:lnTo>
                  <a:lnTo>
                    <a:pt x="128" y="372"/>
                  </a:lnTo>
                  <a:lnTo>
                    <a:pt x="120" y="361"/>
                  </a:lnTo>
                  <a:lnTo>
                    <a:pt x="123" y="352"/>
                  </a:lnTo>
                  <a:lnTo>
                    <a:pt x="114" y="347"/>
                  </a:lnTo>
                  <a:lnTo>
                    <a:pt x="108" y="343"/>
                  </a:lnTo>
                  <a:lnTo>
                    <a:pt x="108" y="343"/>
                  </a:lnTo>
                  <a:lnTo>
                    <a:pt x="106" y="342"/>
                  </a:lnTo>
                  <a:lnTo>
                    <a:pt x="107" y="340"/>
                  </a:lnTo>
                  <a:lnTo>
                    <a:pt x="111" y="335"/>
                  </a:lnTo>
                  <a:lnTo>
                    <a:pt x="110" y="330"/>
                  </a:lnTo>
                  <a:lnTo>
                    <a:pt x="108" y="330"/>
                  </a:lnTo>
                  <a:lnTo>
                    <a:pt x="107" y="330"/>
                  </a:lnTo>
                  <a:lnTo>
                    <a:pt x="95" y="327"/>
                  </a:lnTo>
                  <a:lnTo>
                    <a:pt x="93" y="332"/>
                  </a:lnTo>
                  <a:lnTo>
                    <a:pt x="85" y="327"/>
                  </a:lnTo>
                  <a:lnTo>
                    <a:pt x="77" y="330"/>
                  </a:lnTo>
                  <a:lnTo>
                    <a:pt x="72" y="322"/>
                  </a:lnTo>
                  <a:lnTo>
                    <a:pt x="72" y="314"/>
                  </a:lnTo>
                  <a:lnTo>
                    <a:pt x="72" y="310"/>
                  </a:lnTo>
                  <a:lnTo>
                    <a:pt x="72" y="309"/>
                  </a:lnTo>
                  <a:lnTo>
                    <a:pt x="73" y="305"/>
                  </a:lnTo>
                  <a:lnTo>
                    <a:pt x="78" y="304"/>
                  </a:lnTo>
                  <a:lnTo>
                    <a:pt x="80" y="301"/>
                  </a:lnTo>
                  <a:lnTo>
                    <a:pt x="87" y="292"/>
                  </a:lnTo>
                  <a:lnTo>
                    <a:pt x="78" y="283"/>
                  </a:lnTo>
                  <a:lnTo>
                    <a:pt x="78" y="283"/>
                  </a:lnTo>
                  <a:lnTo>
                    <a:pt x="81" y="267"/>
                  </a:lnTo>
                  <a:lnTo>
                    <a:pt x="85" y="268"/>
                  </a:lnTo>
                  <a:lnTo>
                    <a:pt x="91" y="270"/>
                  </a:lnTo>
                  <a:lnTo>
                    <a:pt x="91" y="270"/>
                  </a:lnTo>
                  <a:lnTo>
                    <a:pt x="95" y="258"/>
                  </a:lnTo>
                  <a:lnTo>
                    <a:pt x="95" y="255"/>
                  </a:lnTo>
                  <a:lnTo>
                    <a:pt x="99" y="246"/>
                  </a:lnTo>
                  <a:lnTo>
                    <a:pt x="98" y="245"/>
                  </a:lnTo>
                  <a:lnTo>
                    <a:pt x="90" y="221"/>
                  </a:lnTo>
                  <a:lnTo>
                    <a:pt x="82" y="219"/>
                  </a:lnTo>
                  <a:lnTo>
                    <a:pt x="81" y="219"/>
                  </a:lnTo>
                  <a:lnTo>
                    <a:pt x="74" y="219"/>
                  </a:lnTo>
                  <a:lnTo>
                    <a:pt x="74" y="219"/>
                  </a:lnTo>
                  <a:lnTo>
                    <a:pt x="72" y="213"/>
                  </a:lnTo>
                  <a:lnTo>
                    <a:pt x="60" y="220"/>
                  </a:lnTo>
                  <a:lnTo>
                    <a:pt x="32" y="220"/>
                  </a:lnTo>
                  <a:lnTo>
                    <a:pt x="32" y="225"/>
                  </a:lnTo>
                  <a:lnTo>
                    <a:pt x="14" y="222"/>
                  </a:lnTo>
                  <a:lnTo>
                    <a:pt x="22" y="215"/>
                  </a:lnTo>
                  <a:lnTo>
                    <a:pt x="25" y="212"/>
                  </a:lnTo>
                  <a:lnTo>
                    <a:pt x="21" y="207"/>
                  </a:lnTo>
                  <a:lnTo>
                    <a:pt x="23" y="207"/>
                  </a:lnTo>
                  <a:lnTo>
                    <a:pt x="31" y="205"/>
                  </a:lnTo>
                  <a:lnTo>
                    <a:pt x="36" y="192"/>
                  </a:lnTo>
                  <a:lnTo>
                    <a:pt x="30" y="178"/>
                  </a:lnTo>
                  <a:lnTo>
                    <a:pt x="39" y="177"/>
                  </a:lnTo>
                  <a:lnTo>
                    <a:pt x="40" y="174"/>
                  </a:lnTo>
                  <a:lnTo>
                    <a:pt x="36" y="165"/>
                  </a:lnTo>
                  <a:lnTo>
                    <a:pt x="42" y="147"/>
                  </a:lnTo>
                  <a:lnTo>
                    <a:pt x="42" y="141"/>
                  </a:lnTo>
                  <a:lnTo>
                    <a:pt x="48" y="140"/>
                  </a:lnTo>
                  <a:lnTo>
                    <a:pt x="44" y="135"/>
                  </a:lnTo>
                  <a:lnTo>
                    <a:pt x="21" y="124"/>
                  </a:lnTo>
                  <a:lnTo>
                    <a:pt x="13" y="126"/>
                  </a:lnTo>
                  <a:lnTo>
                    <a:pt x="0" y="122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19" y="68"/>
                  </a:lnTo>
                  <a:lnTo>
                    <a:pt x="14" y="63"/>
                  </a:lnTo>
                  <a:lnTo>
                    <a:pt x="13" y="60"/>
                  </a:lnTo>
                  <a:lnTo>
                    <a:pt x="23" y="56"/>
                  </a:lnTo>
                  <a:lnTo>
                    <a:pt x="34" y="48"/>
                  </a:lnTo>
                  <a:lnTo>
                    <a:pt x="27" y="38"/>
                  </a:lnTo>
                  <a:lnTo>
                    <a:pt x="34" y="17"/>
                  </a:lnTo>
                  <a:lnTo>
                    <a:pt x="40" y="21"/>
                  </a:lnTo>
                  <a:lnTo>
                    <a:pt x="49" y="5"/>
                  </a:lnTo>
                  <a:lnTo>
                    <a:pt x="65" y="0"/>
                  </a:lnTo>
                  <a:lnTo>
                    <a:pt x="81" y="10"/>
                  </a:lnTo>
                  <a:lnTo>
                    <a:pt x="85" y="13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reeform 14">
              <a:extLst>
                <a:ext uri="{FF2B5EF4-FFF2-40B4-BE49-F238E27FC236}">
                  <a16:creationId xmlns:a16="http://schemas.microsoft.com/office/drawing/2014/main" id="{E6C86036-9C02-4D00-B209-785B5ED65E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8242" y="6132100"/>
              <a:ext cx="375770" cy="474270"/>
            </a:xfrm>
            <a:custGeom>
              <a:avLst/>
              <a:gdLst>
                <a:gd name="T0" fmla="*/ 25 w 252"/>
                <a:gd name="T1" fmla="*/ 249 h 321"/>
                <a:gd name="T2" fmla="*/ 30 w 252"/>
                <a:gd name="T3" fmla="*/ 246 h 321"/>
                <a:gd name="T4" fmla="*/ 165 w 252"/>
                <a:gd name="T5" fmla="*/ 89 h 321"/>
                <a:gd name="T6" fmla="*/ 183 w 252"/>
                <a:gd name="T7" fmla="*/ 97 h 321"/>
                <a:gd name="T8" fmla="*/ 184 w 252"/>
                <a:gd name="T9" fmla="*/ 146 h 321"/>
                <a:gd name="T10" fmla="*/ 171 w 252"/>
                <a:gd name="T11" fmla="*/ 159 h 321"/>
                <a:gd name="T12" fmla="*/ 165 w 252"/>
                <a:gd name="T13" fmla="*/ 185 h 321"/>
                <a:gd name="T14" fmla="*/ 178 w 252"/>
                <a:gd name="T15" fmla="*/ 203 h 321"/>
                <a:gd name="T16" fmla="*/ 203 w 252"/>
                <a:gd name="T17" fmla="*/ 206 h 321"/>
                <a:gd name="T18" fmla="*/ 201 w 252"/>
                <a:gd name="T19" fmla="*/ 219 h 321"/>
                <a:gd name="T20" fmla="*/ 222 w 252"/>
                <a:gd name="T21" fmla="*/ 240 h 321"/>
                <a:gd name="T22" fmla="*/ 230 w 252"/>
                <a:gd name="T23" fmla="*/ 256 h 321"/>
                <a:gd name="T24" fmla="*/ 248 w 252"/>
                <a:gd name="T25" fmla="*/ 259 h 321"/>
                <a:gd name="T26" fmla="*/ 246 w 252"/>
                <a:gd name="T27" fmla="*/ 280 h 321"/>
                <a:gd name="T28" fmla="*/ 229 w 252"/>
                <a:gd name="T29" fmla="*/ 297 h 321"/>
                <a:gd name="T30" fmla="*/ 234 w 252"/>
                <a:gd name="T31" fmla="*/ 282 h 321"/>
                <a:gd name="T32" fmla="*/ 226 w 252"/>
                <a:gd name="T33" fmla="*/ 274 h 321"/>
                <a:gd name="T34" fmla="*/ 216 w 252"/>
                <a:gd name="T35" fmla="*/ 304 h 321"/>
                <a:gd name="T36" fmla="*/ 199 w 252"/>
                <a:gd name="T37" fmla="*/ 307 h 321"/>
                <a:gd name="T38" fmla="*/ 171 w 252"/>
                <a:gd name="T39" fmla="*/ 317 h 321"/>
                <a:gd name="T40" fmla="*/ 145 w 252"/>
                <a:gd name="T41" fmla="*/ 318 h 321"/>
                <a:gd name="T42" fmla="*/ 132 w 252"/>
                <a:gd name="T43" fmla="*/ 316 h 321"/>
                <a:gd name="T44" fmla="*/ 97 w 252"/>
                <a:gd name="T45" fmla="*/ 308 h 321"/>
                <a:gd name="T46" fmla="*/ 86 w 252"/>
                <a:gd name="T47" fmla="*/ 305 h 321"/>
                <a:gd name="T48" fmla="*/ 106 w 252"/>
                <a:gd name="T49" fmla="*/ 288 h 321"/>
                <a:gd name="T50" fmla="*/ 87 w 252"/>
                <a:gd name="T51" fmla="*/ 300 h 321"/>
                <a:gd name="T52" fmla="*/ 85 w 252"/>
                <a:gd name="T53" fmla="*/ 291 h 321"/>
                <a:gd name="T54" fmla="*/ 72 w 252"/>
                <a:gd name="T55" fmla="*/ 288 h 321"/>
                <a:gd name="T56" fmla="*/ 56 w 252"/>
                <a:gd name="T57" fmla="*/ 287 h 321"/>
                <a:gd name="T58" fmla="*/ 86 w 252"/>
                <a:gd name="T59" fmla="*/ 276 h 321"/>
                <a:gd name="T60" fmla="*/ 64 w 252"/>
                <a:gd name="T61" fmla="*/ 274 h 321"/>
                <a:gd name="T62" fmla="*/ 55 w 252"/>
                <a:gd name="T63" fmla="*/ 270 h 321"/>
                <a:gd name="T64" fmla="*/ 46 w 252"/>
                <a:gd name="T65" fmla="*/ 282 h 321"/>
                <a:gd name="T66" fmla="*/ 35 w 252"/>
                <a:gd name="T67" fmla="*/ 292 h 321"/>
                <a:gd name="T68" fmla="*/ 26 w 252"/>
                <a:gd name="T69" fmla="*/ 269 h 321"/>
                <a:gd name="T70" fmla="*/ 52 w 252"/>
                <a:gd name="T71" fmla="*/ 252 h 321"/>
                <a:gd name="T72" fmla="*/ 69 w 252"/>
                <a:gd name="T73" fmla="*/ 242 h 321"/>
                <a:gd name="T74" fmla="*/ 46 w 252"/>
                <a:gd name="T75" fmla="*/ 250 h 321"/>
                <a:gd name="T76" fmla="*/ 35 w 252"/>
                <a:gd name="T77" fmla="*/ 237 h 321"/>
                <a:gd name="T78" fmla="*/ 15 w 252"/>
                <a:gd name="T79" fmla="*/ 237 h 321"/>
                <a:gd name="T80" fmla="*/ 8 w 252"/>
                <a:gd name="T81" fmla="*/ 228 h 321"/>
                <a:gd name="T82" fmla="*/ 34 w 252"/>
                <a:gd name="T83" fmla="*/ 210 h 321"/>
                <a:gd name="T84" fmla="*/ 40 w 252"/>
                <a:gd name="T85" fmla="*/ 189 h 321"/>
                <a:gd name="T86" fmla="*/ 39 w 252"/>
                <a:gd name="T87" fmla="*/ 152 h 321"/>
                <a:gd name="T88" fmla="*/ 32 w 252"/>
                <a:gd name="T89" fmla="*/ 140 h 321"/>
                <a:gd name="T90" fmla="*/ 26 w 252"/>
                <a:gd name="T91" fmla="*/ 129 h 321"/>
                <a:gd name="T92" fmla="*/ 51 w 252"/>
                <a:gd name="T93" fmla="*/ 76 h 321"/>
                <a:gd name="T94" fmla="*/ 99 w 252"/>
                <a:gd name="T95" fmla="*/ 20 h 321"/>
                <a:gd name="T96" fmla="*/ 141 w 252"/>
                <a:gd name="T97" fmla="*/ 16 h 321"/>
                <a:gd name="T98" fmla="*/ 132 w 252"/>
                <a:gd name="T99" fmla="*/ 53 h 321"/>
                <a:gd name="T100" fmla="*/ 114 w 252"/>
                <a:gd name="T101" fmla="*/ 8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321">
                  <a:moveTo>
                    <a:pt x="30" y="246"/>
                  </a:moveTo>
                  <a:lnTo>
                    <a:pt x="32" y="250"/>
                  </a:lnTo>
                  <a:lnTo>
                    <a:pt x="32" y="257"/>
                  </a:lnTo>
                  <a:lnTo>
                    <a:pt x="25" y="253"/>
                  </a:lnTo>
                  <a:lnTo>
                    <a:pt x="25" y="249"/>
                  </a:lnTo>
                  <a:lnTo>
                    <a:pt x="22" y="250"/>
                  </a:lnTo>
                  <a:lnTo>
                    <a:pt x="19" y="250"/>
                  </a:lnTo>
                  <a:lnTo>
                    <a:pt x="18" y="244"/>
                  </a:lnTo>
                  <a:lnTo>
                    <a:pt x="19" y="242"/>
                  </a:lnTo>
                  <a:lnTo>
                    <a:pt x="30" y="246"/>
                  </a:lnTo>
                  <a:close/>
                  <a:moveTo>
                    <a:pt x="107" y="98"/>
                  </a:moveTo>
                  <a:lnTo>
                    <a:pt x="125" y="101"/>
                  </a:lnTo>
                  <a:lnTo>
                    <a:pt x="125" y="96"/>
                  </a:lnTo>
                  <a:lnTo>
                    <a:pt x="153" y="96"/>
                  </a:lnTo>
                  <a:lnTo>
                    <a:pt x="165" y="89"/>
                  </a:lnTo>
                  <a:lnTo>
                    <a:pt x="167" y="95"/>
                  </a:lnTo>
                  <a:lnTo>
                    <a:pt x="167" y="95"/>
                  </a:lnTo>
                  <a:lnTo>
                    <a:pt x="174" y="95"/>
                  </a:lnTo>
                  <a:lnTo>
                    <a:pt x="175" y="95"/>
                  </a:lnTo>
                  <a:lnTo>
                    <a:pt x="183" y="97"/>
                  </a:lnTo>
                  <a:lnTo>
                    <a:pt x="191" y="121"/>
                  </a:lnTo>
                  <a:lnTo>
                    <a:pt x="192" y="122"/>
                  </a:lnTo>
                  <a:lnTo>
                    <a:pt x="188" y="131"/>
                  </a:lnTo>
                  <a:lnTo>
                    <a:pt x="188" y="134"/>
                  </a:lnTo>
                  <a:lnTo>
                    <a:pt x="184" y="146"/>
                  </a:lnTo>
                  <a:lnTo>
                    <a:pt x="184" y="146"/>
                  </a:lnTo>
                  <a:lnTo>
                    <a:pt x="178" y="144"/>
                  </a:lnTo>
                  <a:lnTo>
                    <a:pt x="174" y="143"/>
                  </a:lnTo>
                  <a:lnTo>
                    <a:pt x="171" y="159"/>
                  </a:lnTo>
                  <a:lnTo>
                    <a:pt x="171" y="159"/>
                  </a:lnTo>
                  <a:lnTo>
                    <a:pt x="180" y="168"/>
                  </a:lnTo>
                  <a:lnTo>
                    <a:pt x="173" y="177"/>
                  </a:lnTo>
                  <a:lnTo>
                    <a:pt x="171" y="180"/>
                  </a:lnTo>
                  <a:lnTo>
                    <a:pt x="166" y="181"/>
                  </a:lnTo>
                  <a:lnTo>
                    <a:pt x="165" y="185"/>
                  </a:lnTo>
                  <a:lnTo>
                    <a:pt x="165" y="186"/>
                  </a:lnTo>
                  <a:lnTo>
                    <a:pt x="165" y="190"/>
                  </a:lnTo>
                  <a:lnTo>
                    <a:pt x="165" y="198"/>
                  </a:lnTo>
                  <a:lnTo>
                    <a:pt x="170" y="206"/>
                  </a:lnTo>
                  <a:lnTo>
                    <a:pt x="178" y="203"/>
                  </a:lnTo>
                  <a:lnTo>
                    <a:pt x="186" y="208"/>
                  </a:lnTo>
                  <a:lnTo>
                    <a:pt x="188" y="203"/>
                  </a:lnTo>
                  <a:lnTo>
                    <a:pt x="200" y="206"/>
                  </a:lnTo>
                  <a:lnTo>
                    <a:pt x="201" y="206"/>
                  </a:lnTo>
                  <a:lnTo>
                    <a:pt x="203" y="206"/>
                  </a:lnTo>
                  <a:lnTo>
                    <a:pt x="204" y="211"/>
                  </a:lnTo>
                  <a:lnTo>
                    <a:pt x="200" y="216"/>
                  </a:lnTo>
                  <a:lnTo>
                    <a:pt x="199" y="218"/>
                  </a:lnTo>
                  <a:lnTo>
                    <a:pt x="201" y="219"/>
                  </a:lnTo>
                  <a:lnTo>
                    <a:pt x="201" y="219"/>
                  </a:lnTo>
                  <a:lnTo>
                    <a:pt x="207" y="223"/>
                  </a:lnTo>
                  <a:lnTo>
                    <a:pt x="216" y="228"/>
                  </a:lnTo>
                  <a:lnTo>
                    <a:pt x="213" y="237"/>
                  </a:lnTo>
                  <a:lnTo>
                    <a:pt x="221" y="248"/>
                  </a:lnTo>
                  <a:lnTo>
                    <a:pt x="222" y="240"/>
                  </a:lnTo>
                  <a:lnTo>
                    <a:pt x="234" y="232"/>
                  </a:lnTo>
                  <a:lnTo>
                    <a:pt x="233" y="241"/>
                  </a:lnTo>
                  <a:lnTo>
                    <a:pt x="233" y="248"/>
                  </a:lnTo>
                  <a:lnTo>
                    <a:pt x="237" y="250"/>
                  </a:lnTo>
                  <a:lnTo>
                    <a:pt x="230" y="256"/>
                  </a:lnTo>
                  <a:lnTo>
                    <a:pt x="239" y="257"/>
                  </a:lnTo>
                  <a:lnTo>
                    <a:pt x="241" y="261"/>
                  </a:lnTo>
                  <a:lnTo>
                    <a:pt x="245" y="257"/>
                  </a:lnTo>
                  <a:lnTo>
                    <a:pt x="245" y="257"/>
                  </a:lnTo>
                  <a:lnTo>
                    <a:pt x="248" y="259"/>
                  </a:lnTo>
                  <a:lnTo>
                    <a:pt x="246" y="265"/>
                  </a:lnTo>
                  <a:lnTo>
                    <a:pt x="246" y="265"/>
                  </a:lnTo>
                  <a:lnTo>
                    <a:pt x="248" y="266"/>
                  </a:lnTo>
                  <a:lnTo>
                    <a:pt x="252" y="269"/>
                  </a:lnTo>
                  <a:lnTo>
                    <a:pt x="246" y="280"/>
                  </a:lnTo>
                  <a:lnTo>
                    <a:pt x="242" y="287"/>
                  </a:lnTo>
                  <a:lnTo>
                    <a:pt x="243" y="294"/>
                  </a:lnTo>
                  <a:lnTo>
                    <a:pt x="245" y="295"/>
                  </a:lnTo>
                  <a:lnTo>
                    <a:pt x="241" y="304"/>
                  </a:lnTo>
                  <a:lnTo>
                    <a:pt x="229" y="297"/>
                  </a:lnTo>
                  <a:lnTo>
                    <a:pt x="227" y="292"/>
                  </a:lnTo>
                  <a:lnTo>
                    <a:pt x="227" y="292"/>
                  </a:lnTo>
                  <a:lnTo>
                    <a:pt x="231" y="288"/>
                  </a:lnTo>
                  <a:lnTo>
                    <a:pt x="234" y="284"/>
                  </a:lnTo>
                  <a:lnTo>
                    <a:pt x="234" y="282"/>
                  </a:lnTo>
                  <a:lnTo>
                    <a:pt x="234" y="280"/>
                  </a:lnTo>
                  <a:lnTo>
                    <a:pt x="233" y="275"/>
                  </a:lnTo>
                  <a:lnTo>
                    <a:pt x="233" y="274"/>
                  </a:lnTo>
                  <a:lnTo>
                    <a:pt x="227" y="267"/>
                  </a:lnTo>
                  <a:lnTo>
                    <a:pt x="226" y="274"/>
                  </a:lnTo>
                  <a:lnTo>
                    <a:pt x="227" y="283"/>
                  </a:lnTo>
                  <a:lnTo>
                    <a:pt x="225" y="287"/>
                  </a:lnTo>
                  <a:lnTo>
                    <a:pt x="220" y="295"/>
                  </a:lnTo>
                  <a:lnTo>
                    <a:pt x="216" y="295"/>
                  </a:lnTo>
                  <a:lnTo>
                    <a:pt x="216" y="304"/>
                  </a:lnTo>
                  <a:lnTo>
                    <a:pt x="217" y="307"/>
                  </a:lnTo>
                  <a:lnTo>
                    <a:pt x="216" y="309"/>
                  </a:lnTo>
                  <a:lnTo>
                    <a:pt x="210" y="309"/>
                  </a:lnTo>
                  <a:lnTo>
                    <a:pt x="210" y="309"/>
                  </a:lnTo>
                  <a:lnTo>
                    <a:pt x="199" y="307"/>
                  </a:lnTo>
                  <a:lnTo>
                    <a:pt x="190" y="307"/>
                  </a:lnTo>
                  <a:lnTo>
                    <a:pt x="184" y="307"/>
                  </a:lnTo>
                  <a:lnTo>
                    <a:pt x="175" y="309"/>
                  </a:lnTo>
                  <a:lnTo>
                    <a:pt x="171" y="317"/>
                  </a:lnTo>
                  <a:lnTo>
                    <a:pt x="171" y="317"/>
                  </a:lnTo>
                  <a:lnTo>
                    <a:pt x="169" y="321"/>
                  </a:lnTo>
                  <a:lnTo>
                    <a:pt x="165" y="314"/>
                  </a:lnTo>
                  <a:lnTo>
                    <a:pt x="162" y="321"/>
                  </a:lnTo>
                  <a:lnTo>
                    <a:pt x="150" y="320"/>
                  </a:lnTo>
                  <a:lnTo>
                    <a:pt x="145" y="318"/>
                  </a:lnTo>
                  <a:lnTo>
                    <a:pt x="144" y="317"/>
                  </a:lnTo>
                  <a:lnTo>
                    <a:pt x="141" y="316"/>
                  </a:lnTo>
                  <a:lnTo>
                    <a:pt x="140" y="316"/>
                  </a:lnTo>
                  <a:lnTo>
                    <a:pt x="135" y="316"/>
                  </a:lnTo>
                  <a:lnTo>
                    <a:pt x="132" y="316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14" y="308"/>
                  </a:lnTo>
                  <a:lnTo>
                    <a:pt x="106" y="307"/>
                  </a:lnTo>
                  <a:lnTo>
                    <a:pt x="97" y="308"/>
                  </a:lnTo>
                  <a:lnTo>
                    <a:pt x="93" y="313"/>
                  </a:lnTo>
                  <a:lnTo>
                    <a:pt x="83" y="320"/>
                  </a:lnTo>
                  <a:lnTo>
                    <a:pt x="80" y="317"/>
                  </a:lnTo>
                  <a:lnTo>
                    <a:pt x="82" y="311"/>
                  </a:lnTo>
                  <a:lnTo>
                    <a:pt x="86" y="305"/>
                  </a:lnTo>
                  <a:lnTo>
                    <a:pt x="90" y="303"/>
                  </a:lnTo>
                  <a:lnTo>
                    <a:pt x="93" y="303"/>
                  </a:lnTo>
                  <a:lnTo>
                    <a:pt x="101" y="301"/>
                  </a:lnTo>
                  <a:lnTo>
                    <a:pt x="106" y="290"/>
                  </a:lnTo>
                  <a:lnTo>
                    <a:pt x="106" y="288"/>
                  </a:lnTo>
                  <a:lnTo>
                    <a:pt x="106" y="286"/>
                  </a:lnTo>
                  <a:lnTo>
                    <a:pt x="101" y="291"/>
                  </a:lnTo>
                  <a:lnTo>
                    <a:pt x="99" y="296"/>
                  </a:lnTo>
                  <a:lnTo>
                    <a:pt x="91" y="297"/>
                  </a:lnTo>
                  <a:lnTo>
                    <a:pt x="87" y="300"/>
                  </a:lnTo>
                  <a:lnTo>
                    <a:pt x="82" y="304"/>
                  </a:lnTo>
                  <a:lnTo>
                    <a:pt x="77" y="305"/>
                  </a:lnTo>
                  <a:lnTo>
                    <a:pt x="77" y="301"/>
                  </a:lnTo>
                  <a:lnTo>
                    <a:pt x="78" y="300"/>
                  </a:lnTo>
                  <a:lnTo>
                    <a:pt x="85" y="291"/>
                  </a:lnTo>
                  <a:lnTo>
                    <a:pt x="78" y="295"/>
                  </a:lnTo>
                  <a:lnTo>
                    <a:pt x="76" y="296"/>
                  </a:lnTo>
                  <a:lnTo>
                    <a:pt x="73" y="299"/>
                  </a:lnTo>
                  <a:lnTo>
                    <a:pt x="68" y="299"/>
                  </a:lnTo>
                  <a:lnTo>
                    <a:pt x="72" y="288"/>
                  </a:lnTo>
                  <a:lnTo>
                    <a:pt x="69" y="287"/>
                  </a:lnTo>
                  <a:lnTo>
                    <a:pt x="65" y="291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6" y="287"/>
                  </a:lnTo>
                  <a:lnTo>
                    <a:pt x="68" y="280"/>
                  </a:lnTo>
                  <a:lnTo>
                    <a:pt x="72" y="282"/>
                  </a:lnTo>
                  <a:lnTo>
                    <a:pt x="74" y="283"/>
                  </a:lnTo>
                  <a:lnTo>
                    <a:pt x="86" y="282"/>
                  </a:lnTo>
                  <a:lnTo>
                    <a:pt x="86" y="276"/>
                  </a:lnTo>
                  <a:lnTo>
                    <a:pt x="85" y="276"/>
                  </a:lnTo>
                  <a:lnTo>
                    <a:pt x="76" y="279"/>
                  </a:lnTo>
                  <a:lnTo>
                    <a:pt x="70" y="276"/>
                  </a:lnTo>
                  <a:lnTo>
                    <a:pt x="70" y="276"/>
                  </a:lnTo>
                  <a:lnTo>
                    <a:pt x="64" y="274"/>
                  </a:lnTo>
                  <a:lnTo>
                    <a:pt x="63" y="273"/>
                  </a:lnTo>
                  <a:lnTo>
                    <a:pt x="61" y="269"/>
                  </a:lnTo>
                  <a:lnTo>
                    <a:pt x="57" y="261"/>
                  </a:lnTo>
                  <a:lnTo>
                    <a:pt x="53" y="265"/>
                  </a:lnTo>
                  <a:lnTo>
                    <a:pt x="55" y="270"/>
                  </a:lnTo>
                  <a:lnTo>
                    <a:pt x="57" y="273"/>
                  </a:lnTo>
                  <a:lnTo>
                    <a:pt x="61" y="276"/>
                  </a:lnTo>
                  <a:lnTo>
                    <a:pt x="59" y="280"/>
                  </a:lnTo>
                  <a:lnTo>
                    <a:pt x="51" y="282"/>
                  </a:lnTo>
                  <a:lnTo>
                    <a:pt x="46" y="282"/>
                  </a:lnTo>
                  <a:lnTo>
                    <a:pt x="51" y="286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3" y="294"/>
                  </a:lnTo>
                  <a:lnTo>
                    <a:pt x="35" y="292"/>
                  </a:lnTo>
                  <a:lnTo>
                    <a:pt x="26" y="286"/>
                  </a:lnTo>
                  <a:lnTo>
                    <a:pt x="21" y="286"/>
                  </a:lnTo>
                  <a:lnTo>
                    <a:pt x="18" y="275"/>
                  </a:lnTo>
                  <a:lnTo>
                    <a:pt x="25" y="273"/>
                  </a:lnTo>
                  <a:lnTo>
                    <a:pt x="26" y="269"/>
                  </a:lnTo>
                  <a:lnTo>
                    <a:pt x="30" y="261"/>
                  </a:lnTo>
                  <a:lnTo>
                    <a:pt x="39" y="262"/>
                  </a:lnTo>
                  <a:lnTo>
                    <a:pt x="38" y="258"/>
                  </a:lnTo>
                  <a:lnTo>
                    <a:pt x="48" y="254"/>
                  </a:lnTo>
                  <a:lnTo>
                    <a:pt x="52" y="252"/>
                  </a:lnTo>
                  <a:lnTo>
                    <a:pt x="53" y="252"/>
                  </a:lnTo>
                  <a:lnTo>
                    <a:pt x="56" y="250"/>
                  </a:lnTo>
                  <a:lnTo>
                    <a:pt x="64" y="245"/>
                  </a:lnTo>
                  <a:lnTo>
                    <a:pt x="66" y="244"/>
                  </a:lnTo>
                  <a:lnTo>
                    <a:pt x="69" y="242"/>
                  </a:lnTo>
                  <a:lnTo>
                    <a:pt x="68" y="240"/>
                  </a:lnTo>
                  <a:lnTo>
                    <a:pt x="68" y="240"/>
                  </a:lnTo>
                  <a:lnTo>
                    <a:pt x="63" y="241"/>
                  </a:lnTo>
                  <a:lnTo>
                    <a:pt x="57" y="242"/>
                  </a:lnTo>
                  <a:lnTo>
                    <a:pt x="46" y="250"/>
                  </a:lnTo>
                  <a:lnTo>
                    <a:pt x="44" y="250"/>
                  </a:lnTo>
                  <a:lnTo>
                    <a:pt x="40" y="240"/>
                  </a:lnTo>
                  <a:lnTo>
                    <a:pt x="39" y="233"/>
                  </a:lnTo>
                  <a:lnTo>
                    <a:pt x="36" y="236"/>
                  </a:lnTo>
                  <a:lnTo>
                    <a:pt x="35" y="237"/>
                  </a:lnTo>
                  <a:lnTo>
                    <a:pt x="36" y="244"/>
                  </a:lnTo>
                  <a:lnTo>
                    <a:pt x="30" y="242"/>
                  </a:lnTo>
                  <a:lnTo>
                    <a:pt x="27" y="242"/>
                  </a:lnTo>
                  <a:lnTo>
                    <a:pt x="21" y="240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0" y="236"/>
                  </a:lnTo>
                  <a:lnTo>
                    <a:pt x="4" y="233"/>
                  </a:lnTo>
                  <a:lnTo>
                    <a:pt x="0" y="231"/>
                  </a:lnTo>
                  <a:lnTo>
                    <a:pt x="8" y="228"/>
                  </a:lnTo>
                  <a:lnTo>
                    <a:pt x="10" y="227"/>
                  </a:lnTo>
                  <a:lnTo>
                    <a:pt x="13" y="227"/>
                  </a:lnTo>
                  <a:lnTo>
                    <a:pt x="17" y="225"/>
                  </a:lnTo>
                  <a:lnTo>
                    <a:pt x="25" y="222"/>
                  </a:lnTo>
                  <a:lnTo>
                    <a:pt x="34" y="210"/>
                  </a:lnTo>
                  <a:lnTo>
                    <a:pt x="34" y="198"/>
                  </a:lnTo>
                  <a:lnTo>
                    <a:pt x="35" y="197"/>
                  </a:lnTo>
                  <a:lnTo>
                    <a:pt x="36" y="194"/>
                  </a:lnTo>
                  <a:lnTo>
                    <a:pt x="38" y="193"/>
                  </a:lnTo>
                  <a:lnTo>
                    <a:pt x="40" y="189"/>
                  </a:lnTo>
                  <a:lnTo>
                    <a:pt x="39" y="185"/>
                  </a:lnTo>
                  <a:lnTo>
                    <a:pt x="35" y="177"/>
                  </a:lnTo>
                  <a:lnTo>
                    <a:pt x="40" y="160"/>
                  </a:lnTo>
                  <a:lnTo>
                    <a:pt x="39" y="152"/>
                  </a:lnTo>
                  <a:lnTo>
                    <a:pt x="39" y="152"/>
                  </a:lnTo>
                  <a:lnTo>
                    <a:pt x="39" y="151"/>
                  </a:lnTo>
                  <a:lnTo>
                    <a:pt x="43" y="143"/>
                  </a:lnTo>
                  <a:lnTo>
                    <a:pt x="40" y="144"/>
                  </a:lnTo>
                  <a:lnTo>
                    <a:pt x="39" y="146"/>
                  </a:lnTo>
                  <a:lnTo>
                    <a:pt x="32" y="140"/>
                  </a:lnTo>
                  <a:lnTo>
                    <a:pt x="27" y="146"/>
                  </a:lnTo>
                  <a:lnTo>
                    <a:pt x="25" y="140"/>
                  </a:lnTo>
                  <a:lnTo>
                    <a:pt x="23" y="139"/>
                  </a:lnTo>
                  <a:lnTo>
                    <a:pt x="19" y="134"/>
                  </a:lnTo>
                  <a:lnTo>
                    <a:pt x="26" y="129"/>
                  </a:lnTo>
                  <a:lnTo>
                    <a:pt x="47" y="125"/>
                  </a:lnTo>
                  <a:lnTo>
                    <a:pt x="43" y="105"/>
                  </a:lnTo>
                  <a:lnTo>
                    <a:pt x="35" y="104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46" y="74"/>
                  </a:lnTo>
                  <a:lnTo>
                    <a:pt x="46" y="67"/>
                  </a:lnTo>
                  <a:lnTo>
                    <a:pt x="56" y="60"/>
                  </a:lnTo>
                  <a:lnTo>
                    <a:pt x="63" y="49"/>
                  </a:lnTo>
                  <a:lnTo>
                    <a:pt x="99" y="20"/>
                  </a:lnTo>
                  <a:lnTo>
                    <a:pt x="97" y="11"/>
                  </a:lnTo>
                  <a:lnTo>
                    <a:pt x="106" y="2"/>
                  </a:lnTo>
                  <a:lnTo>
                    <a:pt x="114" y="0"/>
                  </a:lnTo>
                  <a:lnTo>
                    <a:pt x="137" y="11"/>
                  </a:lnTo>
                  <a:lnTo>
                    <a:pt x="141" y="16"/>
                  </a:lnTo>
                  <a:lnTo>
                    <a:pt x="135" y="17"/>
                  </a:lnTo>
                  <a:lnTo>
                    <a:pt x="135" y="23"/>
                  </a:lnTo>
                  <a:lnTo>
                    <a:pt x="129" y="41"/>
                  </a:lnTo>
                  <a:lnTo>
                    <a:pt x="133" y="50"/>
                  </a:lnTo>
                  <a:lnTo>
                    <a:pt x="132" y="53"/>
                  </a:lnTo>
                  <a:lnTo>
                    <a:pt x="123" y="54"/>
                  </a:lnTo>
                  <a:lnTo>
                    <a:pt x="129" y="68"/>
                  </a:lnTo>
                  <a:lnTo>
                    <a:pt x="124" y="81"/>
                  </a:lnTo>
                  <a:lnTo>
                    <a:pt x="116" y="83"/>
                  </a:lnTo>
                  <a:lnTo>
                    <a:pt x="114" y="83"/>
                  </a:lnTo>
                  <a:lnTo>
                    <a:pt x="118" y="88"/>
                  </a:lnTo>
                  <a:lnTo>
                    <a:pt x="115" y="91"/>
                  </a:lnTo>
                  <a:lnTo>
                    <a:pt x="107" y="98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reeform 15">
              <a:extLst>
                <a:ext uri="{FF2B5EF4-FFF2-40B4-BE49-F238E27FC236}">
                  <a16:creationId xmlns:a16="http://schemas.microsoft.com/office/drawing/2014/main" id="{71DD1746-EE78-DB41-4C7A-727FD28B1D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1764" y="5869110"/>
              <a:ext cx="492080" cy="604287"/>
            </a:xfrm>
            <a:custGeom>
              <a:avLst/>
              <a:gdLst>
                <a:gd name="T0" fmla="*/ 119 w 330"/>
                <a:gd name="T1" fmla="*/ 352 h 409"/>
                <a:gd name="T2" fmla="*/ 70 w 330"/>
                <a:gd name="T3" fmla="*/ 184 h 409"/>
                <a:gd name="T4" fmla="*/ 96 w 330"/>
                <a:gd name="T5" fmla="*/ 166 h 409"/>
                <a:gd name="T6" fmla="*/ 121 w 330"/>
                <a:gd name="T7" fmla="*/ 163 h 409"/>
                <a:gd name="T8" fmla="*/ 79 w 330"/>
                <a:gd name="T9" fmla="*/ 144 h 409"/>
                <a:gd name="T10" fmla="*/ 164 w 330"/>
                <a:gd name="T11" fmla="*/ 135 h 409"/>
                <a:gd name="T12" fmla="*/ 12 w 330"/>
                <a:gd name="T13" fmla="*/ 106 h 409"/>
                <a:gd name="T14" fmla="*/ 41 w 330"/>
                <a:gd name="T15" fmla="*/ 151 h 409"/>
                <a:gd name="T16" fmla="*/ 60 w 330"/>
                <a:gd name="T17" fmla="*/ 121 h 409"/>
                <a:gd name="T18" fmla="*/ 301 w 330"/>
                <a:gd name="T19" fmla="*/ 25 h 409"/>
                <a:gd name="T20" fmla="*/ 299 w 330"/>
                <a:gd name="T21" fmla="*/ 102 h 409"/>
                <a:gd name="T22" fmla="*/ 265 w 330"/>
                <a:gd name="T23" fmla="*/ 176 h 409"/>
                <a:gd name="T24" fmla="*/ 223 w 330"/>
                <a:gd name="T25" fmla="*/ 254 h 409"/>
                <a:gd name="T26" fmla="*/ 199 w 330"/>
                <a:gd name="T27" fmla="*/ 324 h 409"/>
                <a:gd name="T28" fmla="*/ 207 w 330"/>
                <a:gd name="T29" fmla="*/ 355 h 409"/>
                <a:gd name="T30" fmla="*/ 197 w 330"/>
                <a:gd name="T31" fmla="*/ 400 h 409"/>
                <a:gd name="T32" fmla="*/ 161 w 330"/>
                <a:gd name="T33" fmla="*/ 398 h 409"/>
                <a:gd name="T34" fmla="*/ 123 w 330"/>
                <a:gd name="T35" fmla="*/ 352 h 409"/>
                <a:gd name="T36" fmla="*/ 97 w 330"/>
                <a:gd name="T37" fmla="*/ 341 h 409"/>
                <a:gd name="T38" fmla="*/ 72 w 330"/>
                <a:gd name="T39" fmla="*/ 293 h 409"/>
                <a:gd name="T40" fmla="*/ 81 w 330"/>
                <a:gd name="T41" fmla="*/ 236 h 409"/>
                <a:gd name="T42" fmla="*/ 93 w 330"/>
                <a:gd name="T43" fmla="*/ 220 h 409"/>
                <a:gd name="T44" fmla="*/ 94 w 330"/>
                <a:gd name="T45" fmla="*/ 199 h 409"/>
                <a:gd name="T46" fmla="*/ 109 w 330"/>
                <a:gd name="T47" fmla="*/ 224 h 409"/>
                <a:gd name="T48" fmla="*/ 136 w 330"/>
                <a:gd name="T49" fmla="*/ 225 h 409"/>
                <a:gd name="T50" fmla="*/ 169 w 330"/>
                <a:gd name="T51" fmla="*/ 259 h 409"/>
                <a:gd name="T52" fmla="*/ 160 w 330"/>
                <a:gd name="T53" fmla="*/ 231 h 409"/>
                <a:gd name="T54" fmla="*/ 212 w 330"/>
                <a:gd name="T55" fmla="*/ 214 h 409"/>
                <a:gd name="T56" fmla="*/ 176 w 330"/>
                <a:gd name="T57" fmla="*/ 216 h 409"/>
                <a:gd name="T58" fmla="*/ 155 w 330"/>
                <a:gd name="T59" fmla="*/ 214 h 409"/>
                <a:gd name="T60" fmla="*/ 135 w 330"/>
                <a:gd name="T61" fmla="*/ 187 h 409"/>
                <a:gd name="T62" fmla="*/ 157 w 330"/>
                <a:gd name="T63" fmla="*/ 174 h 409"/>
                <a:gd name="T64" fmla="*/ 176 w 330"/>
                <a:gd name="T65" fmla="*/ 152 h 409"/>
                <a:gd name="T66" fmla="*/ 218 w 330"/>
                <a:gd name="T67" fmla="*/ 139 h 409"/>
                <a:gd name="T68" fmla="*/ 194 w 330"/>
                <a:gd name="T69" fmla="*/ 140 h 409"/>
                <a:gd name="T70" fmla="*/ 177 w 330"/>
                <a:gd name="T71" fmla="*/ 134 h 409"/>
                <a:gd name="T72" fmla="*/ 191 w 330"/>
                <a:gd name="T73" fmla="*/ 129 h 409"/>
                <a:gd name="T74" fmla="*/ 166 w 330"/>
                <a:gd name="T75" fmla="*/ 125 h 409"/>
                <a:gd name="T76" fmla="*/ 189 w 330"/>
                <a:gd name="T77" fmla="*/ 100 h 409"/>
                <a:gd name="T78" fmla="*/ 198 w 330"/>
                <a:gd name="T79" fmla="*/ 84 h 409"/>
                <a:gd name="T80" fmla="*/ 207 w 330"/>
                <a:gd name="T81" fmla="*/ 70 h 409"/>
                <a:gd name="T82" fmla="*/ 202 w 330"/>
                <a:gd name="T83" fmla="*/ 67 h 409"/>
                <a:gd name="T84" fmla="*/ 182 w 330"/>
                <a:gd name="T85" fmla="*/ 98 h 409"/>
                <a:gd name="T86" fmla="*/ 148 w 330"/>
                <a:gd name="T87" fmla="*/ 96 h 409"/>
                <a:gd name="T88" fmla="*/ 149 w 330"/>
                <a:gd name="T89" fmla="*/ 84 h 409"/>
                <a:gd name="T90" fmla="*/ 140 w 330"/>
                <a:gd name="T91" fmla="*/ 75 h 409"/>
                <a:gd name="T92" fmla="*/ 119 w 330"/>
                <a:gd name="T93" fmla="*/ 97 h 409"/>
                <a:gd name="T94" fmla="*/ 131 w 330"/>
                <a:gd name="T95" fmla="*/ 119 h 409"/>
                <a:gd name="T96" fmla="*/ 111 w 330"/>
                <a:gd name="T97" fmla="*/ 114 h 409"/>
                <a:gd name="T98" fmla="*/ 105 w 330"/>
                <a:gd name="T99" fmla="*/ 75 h 409"/>
                <a:gd name="T100" fmla="*/ 105 w 330"/>
                <a:gd name="T101" fmla="*/ 102 h 409"/>
                <a:gd name="T102" fmla="*/ 84 w 330"/>
                <a:gd name="T103" fmla="*/ 119 h 409"/>
                <a:gd name="T104" fmla="*/ 71 w 330"/>
                <a:gd name="T105" fmla="*/ 100 h 409"/>
                <a:gd name="T106" fmla="*/ 63 w 330"/>
                <a:gd name="T107" fmla="*/ 93 h 409"/>
                <a:gd name="T108" fmla="*/ 81 w 330"/>
                <a:gd name="T109" fmla="*/ 72 h 409"/>
                <a:gd name="T110" fmla="*/ 109 w 330"/>
                <a:gd name="T111" fmla="*/ 42 h 409"/>
                <a:gd name="T112" fmla="*/ 135 w 330"/>
                <a:gd name="T113" fmla="*/ 46 h 409"/>
                <a:gd name="T114" fmla="*/ 146 w 330"/>
                <a:gd name="T115" fmla="*/ 40 h 409"/>
                <a:gd name="T116" fmla="*/ 187 w 330"/>
                <a:gd name="T117" fmla="*/ 60 h 409"/>
                <a:gd name="T118" fmla="*/ 244 w 330"/>
                <a:gd name="T11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" h="409">
                  <a:moveTo>
                    <a:pt x="119" y="352"/>
                  </a:moveTo>
                  <a:lnTo>
                    <a:pt x="122" y="365"/>
                  </a:lnTo>
                  <a:lnTo>
                    <a:pt x="115" y="364"/>
                  </a:lnTo>
                  <a:lnTo>
                    <a:pt x="114" y="358"/>
                  </a:lnTo>
                  <a:lnTo>
                    <a:pt x="109" y="359"/>
                  </a:lnTo>
                  <a:lnTo>
                    <a:pt x="108" y="359"/>
                  </a:lnTo>
                  <a:lnTo>
                    <a:pt x="108" y="354"/>
                  </a:lnTo>
                  <a:lnTo>
                    <a:pt x="119" y="352"/>
                  </a:lnTo>
                  <a:close/>
                  <a:moveTo>
                    <a:pt x="68" y="185"/>
                  </a:moveTo>
                  <a:lnTo>
                    <a:pt x="67" y="185"/>
                  </a:lnTo>
                  <a:lnTo>
                    <a:pt x="66" y="185"/>
                  </a:lnTo>
                  <a:lnTo>
                    <a:pt x="64" y="184"/>
                  </a:lnTo>
                  <a:lnTo>
                    <a:pt x="66" y="182"/>
                  </a:lnTo>
                  <a:lnTo>
                    <a:pt x="67" y="182"/>
                  </a:lnTo>
                  <a:lnTo>
                    <a:pt x="70" y="182"/>
                  </a:lnTo>
                  <a:lnTo>
                    <a:pt x="70" y="184"/>
                  </a:lnTo>
                  <a:lnTo>
                    <a:pt x="68" y="185"/>
                  </a:lnTo>
                  <a:close/>
                  <a:moveTo>
                    <a:pt x="119" y="187"/>
                  </a:moveTo>
                  <a:lnTo>
                    <a:pt x="114" y="189"/>
                  </a:lnTo>
                  <a:lnTo>
                    <a:pt x="106" y="184"/>
                  </a:lnTo>
                  <a:lnTo>
                    <a:pt x="92" y="173"/>
                  </a:lnTo>
                  <a:lnTo>
                    <a:pt x="92" y="170"/>
                  </a:lnTo>
                  <a:lnTo>
                    <a:pt x="94" y="166"/>
                  </a:lnTo>
                  <a:lnTo>
                    <a:pt x="96" y="166"/>
                  </a:lnTo>
                  <a:lnTo>
                    <a:pt x="97" y="168"/>
                  </a:lnTo>
                  <a:lnTo>
                    <a:pt x="115" y="176"/>
                  </a:lnTo>
                  <a:lnTo>
                    <a:pt x="119" y="178"/>
                  </a:lnTo>
                  <a:lnTo>
                    <a:pt x="119" y="187"/>
                  </a:lnTo>
                  <a:close/>
                  <a:moveTo>
                    <a:pt x="136" y="163"/>
                  </a:moveTo>
                  <a:lnTo>
                    <a:pt x="129" y="170"/>
                  </a:lnTo>
                  <a:lnTo>
                    <a:pt x="123" y="170"/>
                  </a:lnTo>
                  <a:lnTo>
                    <a:pt x="121" y="163"/>
                  </a:lnTo>
                  <a:lnTo>
                    <a:pt x="131" y="155"/>
                  </a:lnTo>
                  <a:lnTo>
                    <a:pt x="136" y="163"/>
                  </a:lnTo>
                  <a:close/>
                  <a:moveTo>
                    <a:pt x="77" y="156"/>
                  </a:moveTo>
                  <a:lnTo>
                    <a:pt x="76" y="159"/>
                  </a:lnTo>
                  <a:lnTo>
                    <a:pt x="71" y="152"/>
                  </a:lnTo>
                  <a:lnTo>
                    <a:pt x="68" y="148"/>
                  </a:lnTo>
                  <a:lnTo>
                    <a:pt x="72" y="138"/>
                  </a:lnTo>
                  <a:lnTo>
                    <a:pt x="79" y="144"/>
                  </a:lnTo>
                  <a:lnTo>
                    <a:pt x="80" y="146"/>
                  </a:lnTo>
                  <a:lnTo>
                    <a:pt x="79" y="152"/>
                  </a:lnTo>
                  <a:lnTo>
                    <a:pt x="77" y="156"/>
                  </a:lnTo>
                  <a:close/>
                  <a:moveTo>
                    <a:pt x="148" y="147"/>
                  </a:moveTo>
                  <a:lnTo>
                    <a:pt x="147" y="138"/>
                  </a:lnTo>
                  <a:lnTo>
                    <a:pt x="153" y="136"/>
                  </a:lnTo>
                  <a:lnTo>
                    <a:pt x="164" y="136"/>
                  </a:lnTo>
                  <a:lnTo>
                    <a:pt x="164" y="135"/>
                  </a:lnTo>
                  <a:lnTo>
                    <a:pt x="168" y="146"/>
                  </a:lnTo>
                  <a:lnTo>
                    <a:pt x="152" y="147"/>
                  </a:lnTo>
                  <a:lnTo>
                    <a:pt x="148" y="147"/>
                  </a:lnTo>
                  <a:close/>
                  <a:moveTo>
                    <a:pt x="11" y="114"/>
                  </a:moveTo>
                  <a:lnTo>
                    <a:pt x="4" y="114"/>
                  </a:lnTo>
                  <a:lnTo>
                    <a:pt x="0" y="108"/>
                  </a:lnTo>
                  <a:lnTo>
                    <a:pt x="7" y="102"/>
                  </a:lnTo>
                  <a:lnTo>
                    <a:pt x="12" y="106"/>
                  </a:lnTo>
                  <a:lnTo>
                    <a:pt x="11" y="113"/>
                  </a:lnTo>
                  <a:lnTo>
                    <a:pt x="11" y="114"/>
                  </a:lnTo>
                  <a:close/>
                  <a:moveTo>
                    <a:pt x="51" y="160"/>
                  </a:moveTo>
                  <a:lnTo>
                    <a:pt x="47" y="160"/>
                  </a:lnTo>
                  <a:lnTo>
                    <a:pt x="45" y="159"/>
                  </a:lnTo>
                  <a:lnTo>
                    <a:pt x="39" y="157"/>
                  </a:lnTo>
                  <a:lnTo>
                    <a:pt x="41" y="152"/>
                  </a:lnTo>
                  <a:lnTo>
                    <a:pt x="41" y="151"/>
                  </a:lnTo>
                  <a:lnTo>
                    <a:pt x="39" y="147"/>
                  </a:lnTo>
                  <a:lnTo>
                    <a:pt x="39" y="142"/>
                  </a:lnTo>
                  <a:lnTo>
                    <a:pt x="46" y="121"/>
                  </a:lnTo>
                  <a:lnTo>
                    <a:pt x="53" y="100"/>
                  </a:lnTo>
                  <a:lnTo>
                    <a:pt x="54" y="91"/>
                  </a:lnTo>
                  <a:lnTo>
                    <a:pt x="58" y="91"/>
                  </a:lnTo>
                  <a:lnTo>
                    <a:pt x="62" y="100"/>
                  </a:lnTo>
                  <a:lnTo>
                    <a:pt x="60" y="121"/>
                  </a:lnTo>
                  <a:lnTo>
                    <a:pt x="63" y="130"/>
                  </a:lnTo>
                  <a:lnTo>
                    <a:pt x="58" y="152"/>
                  </a:lnTo>
                  <a:lnTo>
                    <a:pt x="55" y="159"/>
                  </a:lnTo>
                  <a:lnTo>
                    <a:pt x="51" y="160"/>
                  </a:lnTo>
                  <a:close/>
                  <a:moveTo>
                    <a:pt x="269" y="41"/>
                  </a:moveTo>
                  <a:lnTo>
                    <a:pt x="271" y="41"/>
                  </a:lnTo>
                  <a:lnTo>
                    <a:pt x="273" y="40"/>
                  </a:lnTo>
                  <a:lnTo>
                    <a:pt x="301" y="25"/>
                  </a:lnTo>
                  <a:lnTo>
                    <a:pt x="318" y="24"/>
                  </a:lnTo>
                  <a:lnTo>
                    <a:pt x="317" y="46"/>
                  </a:lnTo>
                  <a:lnTo>
                    <a:pt x="330" y="54"/>
                  </a:lnTo>
                  <a:lnTo>
                    <a:pt x="314" y="59"/>
                  </a:lnTo>
                  <a:lnTo>
                    <a:pt x="305" y="75"/>
                  </a:lnTo>
                  <a:lnTo>
                    <a:pt x="299" y="71"/>
                  </a:lnTo>
                  <a:lnTo>
                    <a:pt x="292" y="92"/>
                  </a:lnTo>
                  <a:lnTo>
                    <a:pt x="299" y="102"/>
                  </a:lnTo>
                  <a:lnTo>
                    <a:pt x="288" y="110"/>
                  </a:lnTo>
                  <a:lnTo>
                    <a:pt x="278" y="114"/>
                  </a:lnTo>
                  <a:lnTo>
                    <a:pt x="279" y="117"/>
                  </a:lnTo>
                  <a:lnTo>
                    <a:pt x="284" y="122"/>
                  </a:lnTo>
                  <a:lnTo>
                    <a:pt x="278" y="122"/>
                  </a:lnTo>
                  <a:lnTo>
                    <a:pt x="274" y="130"/>
                  </a:lnTo>
                  <a:lnTo>
                    <a:pt x="266" y="152"/>
                  </a:lnTo>
                  <a:lnTo>
                    <a:pt x="265" y="176"/>
                  </a:lnTo>
                  <a:lnTo>
                    <a:pt x="278" y="180"/>
                  </a:lnTo>
                  <a:lnTo>
                    <a:pt x="269" y="189"/>
                  </a:lnTo>
                  <a:lnTo>
                    <a:pt x="271" y="198"/>
                  </a:lnTo>
                  <a:lnTo>
                    <a:pt x="235" y="227"/>
                  </a:lnTo>
                  <a:lnTo>
                    <a:pt x="228" y="238"/>
                  </a:lnTo>
                  <a:lnTo>
                    <a:pt x="218" y="245"/>
                  </a:lnTo>
                  <a:lnTo>
                    <a:pt x="218" y="252"/>
                  </a:lnTo>
                  <a:lnTo>
                    <a:pt x="223" y="254"/>
                  </a:lnTo>
                  <a:lnTo>
                    <a:pt x="207" y="282"/>
                  </a:lnTo>
                  <a:lnTo>
                    <a:pt x="215" y="283"/>
                  </a:lnTo>
                  <a:lnTo>
                    <a:pt x="219" y="303"/>
                  </a:lnTo>
                  <a:lnTo>
                    <a:pt x="198" y="307"/>
                  </a:lnTo>
                  <a:lnTo>
                    <a:pt x="191" y="312"/>
                  </a:lnTo>
                  <a:lnTo>
                    <a:pt x="195" y="317"/>
                  </a:lnTo>
                  <a:lnTo>
                    <a:pt x="197" y="318"/>
                  </a:lnTo>
                  <a:lnTo>
                    <a:pt x="199" y="324"/>
                  </a:lnTo>
                  <a:lnTo>
                    <a:pt x="204" y="318"/>
                  </a:lnTo>
                  <a:lnTo>
                    <a:pt x="211" y="324"/>
                  </a:lnTo>
                  <a:lnTo>
                    <a:pt x="212" y="322"/>
                  </a:lnTo>
                  <a:lnTo>
                    <a:pt x="215" y="321"/>
                  </a:lnTo>
                  <a:lnTo>
                    <a:pt x="211" y="329"/>
                  </a:lnTo>
                  <a:lnTo>
                    <a:pt x="211" y="330"/>
                  </a:lnTo>
                  <a:lnTo>
                    <a:pt x="212" y="338"/>
                  </a:lnTo>
                  <a:lnTo>
                    <a:pt x="207" y="355"/>
                  </a:lnTo>
                  <a:lnTo>
                    <a:pt x="211" y="363"/>
                  </a:lnTo>
                  <a:lnTo>
                    <a:pt x="212" y="367"/>
                  </a:lnTo>
                  <a:lnTo>
                    <a:pt x="210" y="371"/>
                  </a:lnTo>
                  <a:lnTo>
                    <a:pt x="208" y="372"/>
                  </a:lnTo>
                  <a:lnTo>
                    <a:pt x="207" y="375"/>
                  </a:lnTo>
                  <a:lnTo>
                    <a:pt x="206" y="376"/>
                  </a:lnTo>
                  <a:lnTo>
                    <a:pt x="206" y="388"/>
                  </a:lnTo>
                  <a:lnTo>
                    <a:pt x="197" y="400"/>
                  </a:lnTo>
                  <a:lnTo>
                    <a:pt x="189" y="403"/>
                  </a:lnTo>
                  <a:lnTo>
                    <a:pt x="185" y="405"/>
                  </a:lnTo>
                  <a:lnTo>
                    <a:pt x="182" y="405"/>
                  </a:lnTo>
                  <a:lnTo>
                    <a:pt x="180" y="406"/>
                  </a:lnTo>
                  <a:lnTo>
                    <a:pt x="172" y="409"/>
                  </a:lnTo>
                  <a:lnTo>
                    <a:pt x="170" y="407"/>
                  </a:lnTo>
                  <a:lnTo>
                    <a:pt x="165" y="401"/>
                  </a:lnTo>
                  <a:lnTo>
                    <a:pt x="161" y="398"/>
                  </a:lnTo>
                  <a:lnTo>
                    <a:pt x="151" y="390"/>
                  </a:lnTo>
                  <a:lnTo>
                    <a:pt x="144" y="386"/>
                  </a:lnTo>
                  <a:lnTo>
                    <a:pt x="139" y="382"/>
                  </a:lnTo>
                  <a:lnTo>
                    <a:pt x="130" y="377"/>
                  </a:lnTo>
                  <a:lnTo>
                    <a:pt x="127" y="373"/>
                  </a:lnTo>
                  <a:lnTo>
                    <a:pt x="125" y="365"/>
                  </a:lnTo>
                  <a:lnTo>
                    <a:pt x="123" y="355"/>
                  </a:lnTo>
                  <a:lnTo>
                    <a:pt x="123" y="352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17" y="350"/>
                  </a:lnTo>
                  <a:lnTo>
                    <a:pt x="114" y="348"/>
                  </a:lnTo>
                  <a:lnTo>
                    <a:pt x="108" y="347"/>
                  </a:lnTo>
                  <a:lnTo>
                    <a:pt x="105" y="346"/>
                  </a:lnTo>
                  <a:lnTo>
                    <a:pt x="101" y="346"/>
                  </a:lnTo>
                  <a:lnTo>
                    <a:pt x="97" y="341"/>
                  </a:lnTo>
                  <a:lnTo>
                    <a:pt x="98" y="333"/>
                  </a:lnTo>
                  <a:lnTo>
                    <a:pt x="92" y="329"/>
                  </a:lnTo>
                  <a:lnTo>
                    <a:pt x="85" y="326"/>
                  </a:lnTo>
                  <a:lnTo>
                    <a:pt x="81" y="324"/>
                  </a:lnTo>
                  <a:lnTo>
                    <a:pt x="80" y="321"/>
                  </a:lnTo>
                  <a:lnTo>
                    <a:pt x="77" y="310"/>
                  </a:lnTo>
                  <a:lnTo>
                    <a:pt x="76" y="305"/>
                  </a:lnTo>
                  <a:lnTo>
                    <a:pt x="72" y="293"/>
                  </a:lnTo>
                  <a:lnTo>
                    <a:pt x="70" y="286"/>
                  </a:lnTo>
                  <a:lnTo>
                    <a:pt x="70" y="284"/>
                  </a:lnTo>
                  <a:lnTo>
                    <a:pt x="68" y="274"/>
                  </a:lnTo>
                  <a:lnTo>
                    <a:pt x="67" y="267"/>
                  </a:lnTo>
                  <a:lnTo>
                    <a:pt x="75" y="256"/>
                  </a:lnTo>
                  <a:lnTo>
                    <a:pt x="77" y="248"/>
                  </a:lnTo>
                  <a:lnTo>
                    <a:pt x="77" y="246"/>
                  </a:lnTo>
                  <a:lnTo>
                    <a:pt x="81" y="236"/>
                  </a:lnTo>
                  <a:lnTo>
                    <a:pt x="83" y="231"/>
                  </a:lnTo>
                  <a:lnTo>
                    <a:pt x="83" y="223"/>
                  </a:lnTo>
                  <a:lnTo>
                    <a:pt x="83" y="216"/>
                  </a:lnTo>
                  <a:lnTo>
                    <a:pt x="85" y="219"/>
                  </a:lnTo>
                  <a:lnTo>
                    <a:pt x="91" y="227"/>
                  </a:lnTo>
                  <a:lnTo>
                    <a:pt x="94" y="224"/>
                  </a:lnTo>
                  <a:lnTo>
                    <a:pt x="97" y="223"/>
                  </a:lnTo>
                  <a:lnTo>
                    <a:pt x="93" y="220"/>
                  </a:lnTo>
                  <a:lnTo>
                    <a:pt x="91" y="216"/>
                  </a:lnTo>
                  <a:lnTo>
                    <a:pt x="89" y="214"/>
                  </a:lnTo>
                  <a:lnTo>
                    <a:pt x="88" y="212"/>
                  </a:lnTo>
                  <a:lnTo>
                    <a:pt x="88" y="211"/>
                  </a:lnTo>
                  <a:lnTo>
                    <a:pt x="87" y="207"/>
                  </a:lnTo>
                  <a:lnTo>
                    <a:pt x="89" y="195"/>
                  </a:lnTo>
                  <a:lnTo>
                    <a:pt x="93" y="198"/>
                  </a:lnTo>
                  <a:lnTo>
                    <a:pt x="94" y="199"/>
                  </a:lnTo>
                  <a:lnTo>
                    <a:pt x="96" y="199"/>
                  </a:lnTo>
                  <a:lnTo>
                    <a:pt x="98" y="203"/>
                  </a:lnTo>
                  <a:lnTo>
                    <a:pt x="98" y="204"/>
                  </a:lnTo>
                  <a:lnTo>
                    <a:pt x="105" y="212"/>
                  </a:lnTo>
                  <a:lnTo>
                    <a:pt x="108" y="212"/>
                  </a:lnTo>
                  <a:lnTo>
                    <a:pt x="110" y="214"/>
                  </a:lnTo>
                  <a:lnTo>
                    <a:pt x="109" y="218"/>
                  </a:lnTo>
                  <a:lnTo>
                    <a:pt x="109" y="224"/>
                  </a:lnTo>
                  <a:lnTo>
                    <a:pt x="105" y="236"/>
                  </a:lnTo>
                  <a:lnTo>
                    <a:pt x="109" y="238"/>
                  </a:lnTo>
                  <a:lnTo>
                    <a:pt x="113" y="225"/>
                  </a:lnTo>
                  <a:lnTo>
                    <a:pt x="119" y="227"/>
                  </a:lnTo>
                  <a:lnTo>
                    <a:pt x="125" y="221"/>
                  </a:lnTo>
                  <a:lnTo>
                    <a:pt x="126" y="220"/>
                  </a:lnTo>
                  <a:lnTo>
                    <a:pt x="131" y="220"/>
                  </a:lnTo>
                  <a:lnTo>
                    <a:pt x="136" y="225"/>
                  </a:lnTo>
                  <a:lnTo>
                    <a:pt x="139" y="228"/>
                  </a:lnTo>
                  <a:lnTo>
                    <a:pt x="142" y="231"/>
                  </a:lnTo>
                  <a:lnTo>
                    <a:pt x="147" y="240"/>
                  </a:lnTo>
                  <a:lnTo>
                    <a:pt x="148" y="241"/>
                  </a:lnTo>
                  <a:lnTo>
                    <a:pt x="152" y="249"/>
                  </a:lnTo>
                  <a:lnTo>
                    <a:pt x="155" y="254"/>
                  </a:lnTo>
                  <a:lnTo>
                    <a:pt x="164" y="258"/>
                  </a:lnTo>
                  <a:lnTo>
                    <a:pt x="169" y="259"/>
                  </a:lnTo>
                  <a:lnTo>
                    <a:pt x="176" y="259"/>
                  </a:lnTo>
                  <a:lnTo>
                    <a:pt x="174" y="256"/>
                  </a:lnTo>
                  <a:lnTo>
                    <a:pt x="172" y="254"/>
                  </a:lnTo>
                  <a:lnTo>
                    <a:pt x="168" y="254"/>
                  </a:lnTo>
                  <a:lnTo>
                    <a:pt x="164" y="253"/>
                  </a:lnTo>
                  <a:lnTo>
                    <a:pt x="157" y="246"/>
                  </a:lnTo>
                  <a:lnTo>
                    <a:pt x="153" y="241"/>
                  </a:lnTo>
                  <a:lnTo>
                    <a:pt x="160" y="231"/>
                  </a:lnTo>
                  <a:lnTo>
                    <a:pt x="168" y="225"/>
                  </a:lnTo>
                  <a:lnTo>
                    <a:pt x="180" y="220"/>
                  </a:lnTo>
                  <a:lnTo>
                    <a:pt x="181" y="220"/>
                  </a:lnTo>
                  <a:lnTo>
                    <a:pt x="182" y="219"/>
                  </a:lnTo>
                  <a:lnTo>
                    <a:pt x="190" y="219"/>
                  </a:lnTo>
                  <a:lnTo>
                    <a:pt x="202" y="218"/>
                  </a:lnTo>
                  <a:lnTo>
                    <a:pt x="208" y="215"/>
                  </a:lnTo>
                  <a:lnTo>
                    <a:pt x="212" y="214"/>
                  </a:lnTo>
                  <a:lnTo>
                    <a:pt x="219" y="212"/>
                  </a:lnTo>
                  <a:lnTo>
                    <a:pt x="216" y="210"/>
                  </a:lnTo>
                  <a:lnTo>
                    <a:pt x="202" y="211"/>
                  </a:lnTo>
                  <a:lnTo>
                    <a:pt x="197" y="212"/>
                  </a:lnTo>
                  <a:lnTo>
                    <a:pt x="193" y="214"/>
                  </a:lnTo>
                  <a:lnTo>
                    <a:pt x="182" y="214"/>
                  </a:lnTo>
                  <a:lnTo>
                    <a:pt x="180" y="214"/>
                  </a:lnTo>
                  <a:lnTo>
                    <a:pt x="176" y="216"/>
                  </a:lnTo>
                  <a:lnTo>
                    <a:pt x="169" y="219"/>
                  </a:lnTo>
                  <a:lnTo>
                    <a:pt x="157" y="225"/>
                  </a:lnTo>
                  <a:lnTo>
                    <a:pt x="152" y="232"/>
                  </a:lnTo>
                  <a:lnTo>
                    <a:pt x="149" y="235"/>
                  </a:lnTo>
                  <a:lnTo>
                    <a:pt x="147" y="227"/>
                  </a:lnTo>
                  <a:lnTo>
                    <a:pt x="144" y="220"/>
                  </a:lnTo>
                  <a:lnTo>
                    <a:pt x="143" y="219"/>
                  </a:lnTo>
                  <a:lnTo>
                    <a:pt x="155" y="214"/>
                  </a:lnTo>
                  <a:lnTo>
                    <a:pt x="153" y="211"/>
                  </a:lnTo>
                  <a:lnTo>
                    <a:pt x="149" y="207"/>
                  </a:lnTo>
                  <a:lnTo>
                    <a:pt x="139" y="204"/>
                  </a:lnTo>
                  <a:lnTo>
                    <a:pt x="136" y="198"/>
                  </a:lnTo>
                  <a:lnTo>
                    <a:pt x="135" y="194"/>
                  </a:lnTo>
                  <a:lnTo>
                    <a:pt x="134" y="193"/>
                  </a:lnTo>
                  <a:lnTo>
                    <a:pt x="132" y="191"/>
                  </a:lnTo>
                  <a:lnTo>
                    <a:pt x="135" y="187"/>
                  </a:lnTo>
                  <a:lnTo>
                    <a:pt x="147" y="180"/>
                  </a:lnTo>
                  <a:lnTo>
                    <a:pt x="152" y="182"/>
                  </a:lnTo>
                  <a:lnTo>
                    <a:pt x="163" y="178"/>
                  </a:lnTo>
                  <a:lnTo>
                    <a:pt x="165" y="177"/>
                  </a:lnTo>
                  <a:lnTo>
                    <a:pt x="166" y="177"/>
                  </a:lnTo>
                  <a:lnTo>
                    <a:pt x="165" y="177"/>
                  </a:lnTo>
                  <a:lnTo>
                    <a:pt x="163" y="173"/>
                  </a:lnTo>
                  <a:lnTo>
                    <a:pt x="157" y="174"/>
                  </a:lnTo>
                  <a:lnTo>
                    <a:pt x="156" y="172"/>
                  </a:lnTo>
                  <a:lnTo>
                    <a:pt x="156" y="170"/>
                  </a:lnTo>
                  <a:lnTo>
                    <a:pt x="161" y="166"/>
                  </a:lnTo>
                  <a:lnTo>
                    <a:pt x="161" y="165"/>
                  </a:lnTo>
                  <a:lnTo>
                    <a:pt x="164" y="164"/>
                  </a:lnTo>
                  <a:lnTo>
                    <a:pt x="166" y="156"/>
                  </a:lnTo>
                  <a:lnTo>
                    <a:pt x="174" y="152"/>
                  </a:lnTo>
                  <a:lnTo>
                    <a:pt x="176" y="152"/>
                  </a:lnTo>
                  <a:lnTo>
                    <a:pt x="181" y="149"/>
                  </a:lnTo>
                  <a:lnTo>
                    <a:pt x="182" y="148"/>
                  </a:lnTo>
                  <a:lnTo>
                    <a:pt x="183" y="147"/>
                  </a:lnTo>
                  <a:lnTo>
                    <a:pt x="186" y="147"/>
                  </a:lnTo>
                  <a:lnTo>
                    <a:pt x="191" y="147"/>
                  </a:lnTo>
                  <a:lnTo>
                    <a:pt x="195" y="146"/>
                  </a:lnTo>
                  <a:lnTo>
                    <a:pt x="201" y="143"/>
                  </a:lnTo>
                  <a:lnTo>
                    <a:pt x="218" y="139"/>
                  </a:lnTo>
                  <a:lnTo>
                    <a:pt x="220" y="138"/>
                  </a:lnTo>
                  <a:lnTo>
                    <a:pt x="219" y="138"/>
                  </a:lnTo>
                  <a:lnTo>
                    <a:pt x="215" y="135"/>
                  </a:lnTo>
                  <a:lnTo>
                    <a:pt x="212" y="135"/>
                  </a:lnTo>
                  <a:lnTo>
                    <a:pt x="204" y="135"/>
                  </a:lnTo>
                  <a:lnTo>
                    <a:pt x="202" y="136"/>
                  </a:lnTo>
                  <a:lnTo>
                    <a:pt x="199" y="139"/>
                  </a:lnTo>
                  <a:lnTo>
                    <a:pt x="194" y="140"/>
                  </a:lnTo>
                  <a:lnTo>
                    <a:pt x="190" y="140"/>
                  </a:lnTo>
                  <a:lnTo>
                    <a:pt x="185" y="142"/>
                  </a:lnTo>
                  <a:lnTo>
                    <a:pt x="183" y="142"/>
                  </a:lnTo>
                  <a:lnTo>
                    <a:pt x="182" y="143"/>
                  </a:lnTo>
                  <a:lnTo>
                    <a:pt x="178" y="144"/>
                  </a:lnTo>
                  <a:lnTo>
                    <a:pt x="173" y="135"/>
                  </a:lnTo>
                  <a:lnTo>
                    <a:pt x="174" y="134"/>
                  </a:lnTo>
                  <a:lnTo>
                    <a:pt x="177" y="134"/>
                  </a:lnTo>
                  <a:lnTo>
                    <a:pt x="180" y="134"/>
                  </a:lnTo>
                  <a:lnTo>
                    <a:pt x="181" y="135"/>
                  </a:lnTo>
                  <a:lnTo>
                    <a:pt x="182" y="135"/>
                  </a:lnTo>
                  <a:lnTo>
                    <a:pt x="187" y="135"/>
                  </a:lnTo>
                  <a:lnTo>
                    <a:pt x="189" y="135"/>
                  </a:lnTo>
                  <a:lnTo>
                    <a:pt x="190" y="135"/>
                  </a:lnTo>
                  <a:lnTo>
                    <a:pt x="193" y="136"/>
                  </a:lnTo>
                  <a:lnTo>
                    <a:pt x="191" y="129"/>
                  </a:lnTo>
                  <a:lnTo>
                    <a:pt x="189" y="123"/>
                  </a:lnTo>
                  <a:lnTo>
                    <a:pt x="189" y="122"/>
                  </a:lnTo>
                  <a:lnTo>
                    <a:pt x="185" y="127"/>
                  </a:lnTo>
                  <a:lnTo>
                    <a:pt x="182" y="126"/>
                  </a:lnTo>
                  <a:lnTo>
                    <a:pt x="178" y="129"/>
                  </a:lnTo>
                  <a:lnTo>
                    <a:pt x="172" y="126"/>
                  </a:lnTo>
                  <a:lnTo>
                    <a:pt x="172" y="119"/>
                  </a:lnTo>
                  <a:lnTo>
                    <a:pt x="166" y="125"/>
                  </a:lnTo>
                  <a:lnTo>
                    <a:pt x="161" y="122"/>
                  </a:lnTo>
                  <a:lnTo>
                    <a:pt x="160" y="122"/>
                  </a:lnTo>
                  <a:lnTo>
                    <a:pt x="165" y="115"/>
                  </a:lnTo>
                  <a:lnTo>
                    <a:pt x="168" y="112"/>
                  </a:lnTo>
                  <a:lnTo>
                    <a:pt x="176" y="110"/>
                  </a:lnTo>
                  <a:lnTo>
                    <a:pt x="182" y="105"/>
                  </a:lnTo>
                  <a:lnTo>
                    <a:pt x="183" y="105"/>
                  </a:lnTo>
                  <a:lnTo>
                    <a:pt x="189" y="100"/>
                  </a:lnTo>
                  <a:lnTo>
                    <a:pt x="193" y="97"/>
                  </a:lnTo>
                  <a:lnTo>
                    <a:pt x="194" y="97"/>
                  </a:lnTo>
                  <a:lnTo>
                    <a:pt x="194" y="96"/>
                  </a:lnTo>
                  <a:lnTo>
                    <a:pt x="195" y="92"/>
                  </a:lnTo>
                  <a:lnTo>
                    <a:pt x="195" y="91"/>
                  </a:lnTo>
                  <a:lnTo>
                    <a:pt x="195" y="88"/>
                  </a:lnTo>
                  <a:lnTo>
                    <a:pt x="194" y="88"/>
                  </a:lnTo>
                  <a:lnTo>
                    <a:pt x="198" y="84"/>
                  </a:lnTo>
                  <a:lnTo>
                    <a:pt x="212" y="81"/>
                  </a:lnTo>
                  <a:lnTo>
                    <a:pt x="221" y="79"/>
                  </a:lnTo>
                  <a:lnTo>
                    <a:pt x="228" y="76"/>
                  </a:lnTo>
                  <a:lnTo>
                    <a:pt x="233" y="75"/>
                  </a:lnTo>
                  <a:lnTo>
                    <a:pt x="227" y="72"/>
                  </a:lnTo>
                  <a:lnTo>
                    <a:pt x="214" y="76"/>
                  </a:lnTo>
                  <a:lnTo>
                    <a:pt x="202" y="79"/>
                  </a:lnTo>
                  <a:lnTo>
                    <a:pt x="207" y="70"/>
                  </a:lnTo>
                  <a:lnTo>
                    <a:pt x="208" y="68"/>
                  </a:lnTo>
                  <a:lnTo>
                    <a:pt x="211" y="64"/>
                  </a:lnTo>
                  <a:lnTo>
                    <a:pt x="212" y="53"/>
                  </a:lnTo>
                  <a:lnTo>
                    <a:pt x="214" y="51"/>
                  </a:lnTo>
                  <a:lnTo>
                    <a:pt x="218" y="49"/>
                  </a:lnTo>
                  <a:lnTo>
                    <a:pt x="212" y="49"/>
                  </a:lnTo>
                  <a:lnTo>
                    <a:pt x="204" y="58"/>
                  </a:lnTo>
                  <a:lnTo>
                    <a:pt x="202" y="67"/>
                  </a:lnTo>
                  <a:lnTo>
                    <a:pt x="202" y="68"/>
                  </a:lnTo>
                  <a:lnTo>
                    <a:pt x="197" y="75"/>
                  </a:lnTo>
                  <a:lnTo>
                    <a:pt x="191" y="83"/>
                  </a:lnTo>
                  <a:lnTo>
                    <a:pt x="189" y="87"/>
                  </a:lnTo>
                  <a:lnTo>
                    <a:pt x="189" y="88"/>
                  </a:lnTo>
                  <a:lnTo>
                    <a:pt x="190" y="92"/>
                  </a:lnTo>
                  <a:lnTo>
                    <a:pt x="185" y="97"/>
                  </a:lnTo>
                  <a:lnTo>
                    <a:pt x="182" y="98"/>
                  </a:lnTo>
                  <a:lnTo>
                    <a:pt x="177" y="104"/>
                  </a:lnTo>
                  <a:lnTo>
                    <a:pt x="169" y="104"/>
                  </a:lnTo>
                  <a:lnTo>
                    <a:pt x="161" y="105"/>
                  </a:lnTo>
                  <a:lnTo>
                    <a:pt x="159" y="110"/>
                  </a:lnTo>
                  <a:lnTo>
                    <a:pt x="153" y="118"/>
                  </a:lnTo>
                  <a:lnTo>
                    <a:pt x="149" y="115"/>
                  </a:lnTo>
                  <a:lnTo>
                    <a:pt x="149" y="113"/>
                  </a:lnTo>
                  <a:lnTo>
                    <a:pt x="148" y="96"/>
                  </a:lnTo>
                  <a:lnTo>
                    <a:pt x="164" y="93"/>
                  </a:lnTo>
                  <a:lnTo>
                    <a:pt x="182" y="91"/>
                  </a:lnTo>
                  <a:lnTo>
                    <a:pt x="183" y="88"/>
                  </a:lnTo>
                  <a:lnTo>
                    <a:pt x="185" y="88"/>
                  </a:lnTo>
                  <a:lnTo>
                    <a:pt x="182" y="88"/>
                  </a:lnTo>
                  <a:lnTo>
                    <a:pt x="172" y="88"/>
                  </a:lnTo>
                  <a:lnTo>
                    <a:pt x="151" y="84"/>
                  </a:lnTo>
                  <a:lnTo>
                    <a:pt x="149" y="84"/>
                  </a:lnTo>
                  <a:lnTo>
                    <a:pt x="149" y="83"/>
                  </a:lnTo>
                  <a:lnTo>
                    <a:pt x="147" y="80"/>
                  </a:lnTo>
                  <a:lnTo>
                    <a:pt x="147" y="76"/>
                  </a:lnTo>
                  <a:lnTo>
                    <a:pt x="147" y="71"/>
                  </a:lnTo>
                  <a:lnTo>
                    <a:pt x="147" y="70"/>
                  </a:lnTo>
                  <a:lnTo>
                    <a:pt x="146" y="66"/>
                  </a:lnTo>
                  <a:lnTo>
                    <a:pt x="139" y="71"/>
                  </a:lnTo>
                  <a:lnTo>
                    <a:pt x="140" y="75"/>
                  </a:lnTo>
                  <a:lnTo>
                    <a:pt x="142" y="85"/>
                  </a:lnTo>
                  <a:lnTo>
                    <a:pt x="131" y="91"/>
                  </a:lnTo>
                  <a:lnTo>
                    <a:pt x="131" y="89"/>
                  </a:lnTo>
                  <a:lnTo>
                    <a:pt x="129" y="85"/>
                  </a:lnTo>
                  <a:lnTo>
                    <a:pt x="126" y="87"/>
                  </a:lnTo>
                  <a:lnTo>
                    <a:pt x="126" y="92"/>
                  </a:lnTo>
                  <a:lnTo>
                    <a:pt x="122" y="96"/>
                  </a:lnTo>
                  <a:lnTo>
                    <a:pt x="119" y="97"/>
                  </a:lnTo>
                  <a:lnTo>
                    <a:pt x="119" y="101"/>
                  </a:lnTo>
                  <a:lnTo>
                    <a:pt x="122" y="100"/>
                  </a:lnTo>
                  <a:lnTo>
                    <a:pt x="131" y="96"/>
                  </a:lnTo>
                  <a:lnTo>
                    <a:pt x="138" y="94"/>
                  </a:lnTo>
                  <a:lnTo>
                    <a:pt x="143" y="114"/>
                  </a:lnTo>
                  <a:lnTo>
                    <a:pt x="143" y="115"/>
                  </a:lnTo>
                  <a:lnTo>
                    <a:pt x="142" y="115"/>
                  </a:lnTo>
                  <a:lnTo>
                    <a:pt x="131" y="119"/>
                  </a:lnTo>
                  <a:lnTo>
                    <a:pt x="126" y="122"/>
                  </a:lnTo>
                  <a:lnTo>
                    <a:pt x="123" y="115"/>
                  </a:lnTo>
                  <a:lnTo>
                    <a:pt x="118" y="122"/>
                  </a:lnTo>
                  <a:lnTo>
                    <a:pt x="108" y="132"/>
                  </a:lnTo>
                  <a:lnTo>
                    <a:pt x="108" y="123"/>
                  </a:lnTo>
                  <a:lnTo>
                    <a:pt x="109" y="122"/>
                  </a:lnTo>
                  <a:lnTo>
                    <a:pt x="111" y="115"/>
                  </a:lnTo>
                  <a:lnTo>
                    <a:pt x="111" y="114"/>
                  </a:lnTo>
                  <a:lnTo>
                    <a:pt x="110" y="101"/>
                  </a:lnTo>
                  <a:lnTo>
                    <a:pt x="110" y="93"/>
                  </a:lnTo>
                  <a:lnTo>
                    <a:pt x="111" y="84"/>
                  </a:lnTo>
                  <a:lnTo>
                    <a:pt x="111" y="77"/>
                  </a:lnTo>
                  <a:lnTo>
                    <a:pt x="111" y="74"/>
                  </a:lnTo>
                  <a:lnTo>
                    <a:pt x="109" y="74"/>
                  </a:lnTo>
                  <a:lnTo>
                    <a:pt x="108" y="75"/>
                  </a:lnTo>
                  <a:lnTo>
                    <a:pt x="105" y="75"/>
                  </a:lnTo>
                  <a:lnTo>
                    <a:pt x="104" y="76"/>
                  </a:lnTo>
                  <a:lnTo>
                    <a:pt x="94" y="83"/>
                  </a:lnTo>
                  <a:lnTo>
                    <a:pt x="89" y="80"/>
                  </a:lnTo>
                  <a:lnTo>
                    <a:pt x="92" y="87"/>
                  </a:lnTo>
                  <a:lnTo>
                    <a:pt x="97" y="89"/>
                  </a:lnTo>
                  <a:lnTo>
                    <a:pt x="105" y="80"/>
                  </a:lnTo>
                  <a:lnTo>
                    <a:pt x="105" y="93"/>
                  </a:lnTo>
                  <a:lnTo>
                    <a:pt x="105" y="102"/>
                  </a:lnTo>
                  <a:lnTo>
                    <a:pt x="105" y="105"/>
                  </a:lnTo>
                  <a:lnTo>
                    <a:pt x="104" y="113"/>
                  </a:lnTo>
                  <a:lnTo>
                    <a:pt x="104" y="115"/>
                  </a:lnTo>
                  <a:lnTo>
                    <a:pt x="100" y="125"/>
                  </a:lnTo>
                  <a:lnTo>
                    <a:pt x="93" y="130"/>
                  </a:lnTo>
                  <a:lnTo>
                    <a:pt x="85" y="129"/>
                  </a:lnTo>
                  <a:lnTo>
                    <a:pt x="85" y="126"/>
                  </a:lnTo>
                  <a:lnTo>
                    <a:pt x="84" y="119"/>
                  </a:lnTo>
                  <a:lnTo>
                    <a:pt x="80" y="121"/>
                  </a:lnTo>
                  <a:lnTo>
                    <a:pt x="76" y="118"/>
                  </a:lnTo>
                  <a:lnTo>
                    <a:pt x="77" y="101"/>
                  </a:lnTo>
                  <a:lnTo>
                    <a:pt x="77" y="93"/>
                  </a:lnTo>
                  <a:lnTo>
                    <a:pt x="75" y="91"/>
                  </a:lnTo>
                  <a:lnTo>
                    <a:pt x="75" y="93"/>
                  </a:lnTo>
                  <a:lnTo>
                    <a:pt x="75" y="97"/>
                  </a:lnTo>
                  <a:lnTo>
                    <a:pt x="71" y="100"/>
                  </a:lnTo>
                  <a:lnTo>
                    <a:pt x="71" y="106"/>
                  </a:lnTo>
                  <a:lnTo>
                    <a:pt x="71" y="109"/>
                  </a:lnTo>
                  <a:lnTo>
                    <a:pt x="67" y="109"/>
                  </a:lnTo>
                  <a:lnTo>
                    <a:pt x="67" y="105"/>
                  </a:lnTo>
                  <a:lnTo>
                    <a:pt x="66" y="101"/>
                  </a:lnTo>
                  <a:lnTo>
                    <a:pt x="64" y="98"/>
                  </a:lnTo>
                  <a:lnTo>
                    <a:pt x="64" y="97"/>
                  </a:lnTo>
                  <a:lnTo>
                    <a:pt x="63" y="93"/>
                  </a:lnTo>
                  <a:lnTo>
                    <a:pt x="62" y="89"/>
                  </a:lnTo>
                  <a:lnTo>
                    <a:pt x="59" y="83"/>
                  </a:lnTo>
                  <a:lnTo>
                    <a:pt x="58" y="67"/>
                  </a:lnTo>
                  <a:lnTo>
                    <a:pt x="63" y="67"/>
                  </a:lnTo>
                  <a:lnTo>
                    <a:pt x="68" y="72"/>
                  </a:lnTo>
                  <a:lnTo>
                    <a:pt x="70" y="74"/>
                  </a:lnTo>
                  <a:lnTo>
                    <a:pt x="77" y="68"/>
                  </a:lnTo>
                  <a:lnTo>
                    <a:pt x="81" y="72"/>
                  </a:lnTo>
                  <a:lnTo>
                    <a:pt x="85" y="68"/>
                  </a:lnTo>
                  <a:lnTo>
                    <a:pt x="87" y="70"/>
                  </a:lnTo>
                  <a:lnTo>
                    <a:pt x="89" y="70"/>
                  </a:lnTo>
                  <a:lnTo>
                    <a:pt x="91" y="70"/>
                  </a:lnTo>
                  <a:lnTo>
                    <a:pt x="100" y="66"/>
                  </a:lnTo>
                  <a:lnTo>
                    <a:pt x="106" y="59"/>
                  </a:lnTo>
                  <a:lnTo>
                    <a:pt x="109" y="55"/>
                  </a:lnTo>
                  <a:lnTo>
                    <a:pt x="109" y="42"/>
                  </a:lnTo>
                  <a:lnTo>
                    <a:pt x="111" y="30"/>
                  </a:lnTo>
                  <a:lnTo>
                    <a:pt x="115" y="24"/>
                  </a:lnTo>
                  <a:lnTo>
                    <a:pt x="118" y="25"/>
                  </a:lnTo>
                  <a:lnTo>
                    <a:pt x="122" y="28"/>
                  </a:lnTo>
                  <a:lnTo>
                    <a:pt x="134" y="36"/>
                  </a:lnTo>
                  <a:lnTo>
                    <a:pt x="135" y="36"/>
                  </a:lnTo>
                  <a:lnTo>
                    <a:pt x="138" y="41"/>
                  </a:lnTo>
                  <a:lnTo>
                    <a:pt x="135" y="46"/>
                  </a:lnTo>
                  <a:lnTo>
                    <a:pt x="134" y="46"/>
                  </a:lnTo>
                  <a:lnTo>
                    <a:pt x="132" y="47"/>
                  </a:lnTo>
                  <a:lnTo>
                    <a:pt x="132" y="49"/>
                  </a:lnTo>
                  <a:lnTo>
                    <a:pt x="140" y="47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2" y="40"/>
                  </a:lnTo>
                  <a:lnTo>
                    <a:pt x="146" y="40"/>
                  </a:lnTo>
                  <a:lnTo>
                    <a:pt x="151" y="46"/>
                  </a:lnTo>
                  <a:lnTo>
                    <a:pt x="153" y="49"/>
                  </a:lnTo>
                  <a:lnTo>
                    <a:pt x="153" y="50"/>
                  </a:lnTo>
                  <a:lnTo>
                    <a:pt x="161" y="53"/>
                  </a:lnTo>
                  <a:lnTo>
                    <a:pt x="161" y="58"/>
                  </a:lnTo>
                  <a:lnTo>
                    <a:pt x="174" y="55"/>
                  </a:lnTo>
                  <a:lnTo>
                    <a:pt x="182" y="58"/>
                  </a:lnTo>
                  <a:lnTo>
                    <a:pt x="187" y="60"/>
                  </a:lnTo>
                  <a:lnTo>
                    <a:pt x="190" y="60"/>
                  </a:lnTo>
                  <a:lnTo>
                    <a:pt x="193" y="46"/>
                  </a:lnTo>
                  <a:lnTo>
                    <a:pt x="199" y="34"/>
                  </a:lnTo>
                  <a:lnTo>
                    <a:pt x="206" y="30"/>
                  </a:lnTo>
                  <a:lnTo>
                    <a:pt x="207" y="21"/>
                  </a:lnTo>
                  <a:lnTo>
                    <a:pt x="216" y="11"/>
                  </a:lnTo>
                  <a:lnTo>
                    <a:pt x="229" y="11"/>
                  </a:lnTo>
                  <a:lnTo>
                    <a:pt x="244" y="0"/>
                  </a:lnTo>
                  <a:lnTo>
                    <a:pt x="262" y="0"/>
                  </a:lnTo>
                  <a:lnTo>
                    <a:pt x="265" y="4"/>
                  </a:lnTo>
                  <a:lnTo>
                    <a:pt x="263" y="21"/>
                  </a:lnTo>
                  <a:lnTo>
                    <a:pt x="257" y="36"/>
                  </a:lnTo>
                  <a:lnTo>
                    <a:pt x="261" y="40"/>
                  </a:lnTo>
                  <a:lnTo>
                    <a:pt x="265" y="41"/>
                  </a:lnTo>
                  <a:lnTo>
                    <a:pt x="269" y="41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reeform 16">
              <a:extLst>
                <a:ext uri="{FF2B5EF4-FFF2-40B4-BE49-F238E27FC236}">
                  <a16:creationId xmlns:a16="http://schemas.microsoft.com/office/drawing/2014/main" id="{A1762970-CEAE-CEE3-34A2-8E4150EBCB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4392" y="5390408"/>
              <a:ext cx="569620" cy="588035"/>
            </a:xfrm>
            <a:custGeom>
              <a:avLst/>
              <a:gdLst>
                <a:gd name="T0" fmla="*/ 28 w 382"/>
                <a:gd name="T1" fmla="*/ 398 h 398"/>
                <a:gd name="T2" fmla="*/ 54 w 382"/>
                <a:gd name="T3" fmla="*/ 364 h 398"/>
                <a:gd name="T4" fmla="*/ 81 w 382"/>
                <a:gd name="T5" fmla="*/ 335 h 398"/>
                <a:gd name="T6" fmla="*/ 75 w 382"/>
                <a:gd name="T7" fmla="*/ 309 h 398"/>
                <a:gd name="T8" fmla="*/ 34 w 382"/>
                <a:gd name="T9" fmla="*/ 324 h 398"/>
                <a:gd name="T10" fmla="*/ 39 w 382"/>
                <a:gd name="T11" fmla="*/ 311 h 398"/>
                <a:gd name="T12" fmla="*/ 47 w 382"/>
                <a:gd name="T13" fmla="*/ 264 h 398"/>
                <a:gd name="T14" fmla="*/ 33 w 382"/>
                <a:gd name="T15" fmla="*/ 263 h 398"/>
                <a:gd name="T16" fmla="*/ 79 w 382"/>
                <a:gd name="T17" fmla="*/ 294 h 398"/>
                <a:gd name="T18" fmla="*/ 100 w 382"/>
                <a:gd name="T19" fmla="*/ 247 h 398"/>
                <a:gd name="T20" fmla="*/ 140 w 382"/>
                <a:gd name="T21" fmla="*/ 230 h 398"/>
                <a:gd name="T22" fmla="*/ 38 w 382"/>
                <a:gd name="T23" fmla="*/ 255 h 398"/>
                <a:gd name="T24" fmla="*/ 38 w 382"/>
                <a:gd name="T25" fmla="*/ 178 h 398"/>
                <a:gd name="T26" fmla="*/ 18 w 382"/>
                <a:gd name="T27" fmla="*/ 157 h 398"/>
                <a:gd name="T28" fmla="*/ 26 w 382"/>
                <a:gd name="T29" fmla="*/ 108 h 398"/>
                <a:gd name="T30" fmla="*/ 34 w 382"/>
                <a:gd name="T31" fmla="*/ 108 h 398"/>
                <a:gd name="T32" fmla="*/ 75 w 382"/>
                <a:gd name="T33" fmla="*/ 119 h 398"/>
                <a:gd name="T34" fmla="*/ 105 w 382"/>
                <a:gd name="T35" fmla="*/ 146 h 398"/>
                <a:gd name="T36" fmla="*/ 24 w 382"/>
                <a:gd name="T37" fmla="*/ 62 h 398"/>
                <a:gd name="T38" fmla="*/ 0 w 382"/>
                <a:gd name="T39" fmla="*/ 45 h 398"/>
                <a:gd name="T40" fmla="*/ 228 w 382"/>
                <a:gd name="T41" fmla="*/ 36 h 398"/>
                <a:gd name="T42" fmla="*/ 275 w 382"/>
                <a:gd name="T43" fmla="*/ 51 h 398"/>
                <a:gd name="T44" fmla="*/ 305 w 382"/>
                <a:gd name="T45" fmla="*/ 104 h 398"/>
                <a:gd name="T46" fmla="*/ 373 w 382"/>
                <a:gd name="T47" fmla="*/ 191 h 398"/>
                <a:gd name="T48" fmla="*/ 276 w 382"/>
                <a:gd name="T49" fmla="*/ 348 h 398"/>
                <a:gd name="T50" fmla="*/ 165 w 382"/>
                <a:gd name="T51" fmla="*/ 345 h 398"/>
                <a:gd name="T52" fmla="*/ 111 w 382"/>
                <a:gd name="T53" fmla="*/ 365 h 398"/>
                <a:gd name="T54" fmla="*/ 140 w 382"/>
                <a:gd name="T55" fmla="*/ 343 h 398"/>
                <a:gd name="T56" fmla="*/ 174 w 382"/>
                <a:gd name="T57" fmla="*/ 318 h 398"/>
                <a:gd name="T58" fmla="*/ 131 w 382"/>
                <a:gd name="T59" fmla="*/ 318 h 398"/>
                <a:gd name="T60" fmla="*/ 94 w 382"/>
                <a:gd name="T61" fmla="*/ 311 h 398"/>
                <a:gd name="T62" fmla="*/ 130 w 382"/>
                <a:gd name="T63" fmla="*/ 284 h 398"/>
                <a:gd name="T64" fmla="*/ 169 w 382"/>
                <a:gd name="T65" fmla="*/ 250 h 398"/>
                <a:gd name="T66" fmla="*/ 157 w 382"/>
                <a:gd name="T67" fmla="*/ 225 h 398"/>
                <a:gd name="T68" fmla="*/ 202 w 382"/>
                <a:gd name="T69" fmla="*/ 182 h 398"/>
                <a:gd name="T70" fmla="*/ 216 w 382"/>
                <a:gd name="T71" fmla="*/ 234 h 398"/>
                <a:gd name="T72" fmla="*/ 236 w 382"/>
                <a:gd name="T73" fmla="*/ 193 h 398"/>
                <a:gd name="T74" fmla="*/ 293 w 382"/>
                <a:gd name="T75" fmla="*/ 167 h 398"/>
                <a:gd name="T76" fmla="*/ 288 w 382"/>
                <a:gd name="T77" fmla="*/ 136 h 398"/>
                <a:gd name="T78" fmla="*/ 237 w 382"/>
                <a:gd name="T79" fmla="*/ 162 h 398"/>
                <a:gd name="T80" fmla="*/ 206 w 382"/>
                <a:gd name="T81" fmla="*/ 170 h 398"/>
                <a:gd name="T82" fmla="*/ 178 w 382"/>
                <a:gd name="T83" fmla="*/ 185 h 398"/>
                <a:gd name="T84" fmla="*/ 139 w 382"/>
                <a:gd name="T85" fmla="*/ 225 h 398"/>
                <a:gd name="T86" fmla="*/ 107 w 382"/>
                <a:gd name="T87" fmla="*/ 272 h 398"/>
                <a:gd name="T88" fmla="*/ 110 w 382"/>
                <a:gd name="T89" fmla="*/ 225 h 398"/>
                <a:gd name="T90" fmla="*/ 102 w 382"/>
                <a:gd name="T91" fmla="*/ 205 h 398"/>
                <a:gd name="T92" fmla="*/ 119 w 382"/>
                <a:gd name="T93" fmla="*/ 162 h 398"/>
                <a:gd name="T94" fmla="*/ 83 w 382"/>
                <a:gd name="T95" fmla="*/ 212 h 398"/>
                <a:gd name="T96" fmla="*/ 49 w 382"/>
                <a:gd name="T97" fmla="*/ 200 h 398"/>
                <a:gd name="T98" fmla="*/ 51 w 382"/>
                <a:gd name="T99" fmla="*/ 174 h 398"/>
                <a:gd name="T100" fmla="*/ 49 w 382"/>
                <a:gd name="T101" fmla="*/ 155 h 398"/>
                <a:gd name="T102" fmla="*/ 84 w 382"/>
                <a:gd name="T103" fmla="*/ 141 h 398"/>
                <a:gd name="T104" fmla="*/ 128 w 382"/>
                <a:gd name="T105" fmla="*/ 111 h 398"/>
                <a:gd name="T106" fmla="*/ 141 w 382"/>
                <a:gd name="T107" fmla="*/ 52 h 398"/>
                <a:gd name="T108" fmla="*/ 89 w 382"/>
                <a:gd name="T109" fmla="*/ 100 h 398"/>
                <a:gd name="T110" fmla="*/ 64 w 382"/>
                <a:gd name="T111" fmla="*/ 83 h 398"/>
                <a:gd name="T112" fmla="*/ 52 w 382"/>
                <a:gd name="T113" fmla="*/ 51 h 398"/>
                <a:gd name="T114" fmla="*/ 83 w 382"/>
                <a:gd name="T115" fmla="*/ 60 h 398"/>
                <a:gd name="T116" fmla="*/ 117 w 382"/>
                <a:gd name="T117" fmla="*/ 36 h 398"/>
                <a:gd name="T118" fmla="*/ 73 w 382"/>
                <a:gd name="T119" fmla="*/ 40 h 398"/>
                <a:gd name="T120" fmla="*/ 107 w 382"/>
                <a:gd name="T121" fmla="*/ 1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2" h="398">
                  <a:moveTo>
                    <a:pt x="49" y="394"/>
                  </a:moveTo>
                  <a:lnTo>
                    <a:pt x="47" y="394"/>
                  </a:lnTo>
                  <a:lnTo>
                    <a:pt x="49" y="394"/>
                  </a:lnTo>
                  <a:close/>
                  <a:moveTo>
                    <a:pt x="60" y="365"/>
                  </a:moveTo>
                  <a:lnTo>
                    <a:pt x="60" y="377"/>
                  </a:lnTo>
                  <a:lnTo>
                    <a:pt x="54" y="383"/>
                  </a:lnTo>
                  <a:lnTo>
                    <a:pt x="50" y="384"/>
                  </a:lnTo>
                  <a:lnTo>
                    <a:pt x="47" y="386"/>
                  </a:lnTo>
                  <a:lnTo>
                    <a:pt x="47" y="394"/>
                  </a:lnTo>
                  <a:lnTo>
                    <a:pt x="45" y="394"/>
                  </a:lnTo>
                  <a:lnTo>
                    <a:pt x="43" y="392"/>
                  </a:lnTo>
                  <a:lnTo>
                    <a:pt x="39" y="396"/>
                  </a:lnTo>
                  <a:lnTo>
                    <a:pt x="35" y="392"/>
                  </a:lnTo>
                  <a:lnTo>
                    <a:pt x="28" y="398"/>
                  </a:lnTo>
                  <a:lnTo>
                    <a:pt x="26" y="396"/>
                  </a:lnTo>
                  <a:lnTo>
                    <a:pt x="21" y="391"/>
                  </a:lnTo>
                  <a:lnTo>
                    <a:pt x="24" y="386"/>
                  </a:lnTo>
                  <a:lnTo>
                    <a:pt x="18" y="381"/>
                  </a:lnTo>
                  <a:lnTo>
                    <a:pt x="22" y="377"/>
                  </a:lnTo>
                  <a:lnTo>
                    <a:pt x="28" y="369"/>
                  </a:lnTo>
                  <a:lnTo>
                    <a:pt x="33" y="361"/>
                  </a:lnTo>
                  <a:lnTo>
                    <a:pt x="37" y="358"/>
                  </a:lnTo>
                  <a:lnTo>
                    <a:pt x="41" y="356"/>
                  </a:lnTo>
                  <a:lnTo>
                    <a:pt x="45" y="354"/>
                  </a:lnTo>
                  <a:lnTo>
                    <a:pt x="45" y="356"/>
                  </a:lnTo>
                  <a:lnTo>
                    <a:pt x="47" y="364"/>
                  </a:lnTo>
                  <a:lnTo>
                    <a:pt x="49" y="366"/>
                  </a:lnTo>
                  <a:lnTo>
                    <a:pt x="54" y="364"/>
                  </a:lnTo>
                  <a:lnTo>
                    <a:pt x="52" y="357"/>
                  </a:lnTo>
                  <a:lnTo>
                    <a:pt x="50" y="352"/>
                  </a:lnTo>
                  <a:lnTo>
                    <a:pt x="55" y="345"/>
                  </a:lnTo>
                  <a:lnTo>
                    <a:pt x="59" y="341"/>
                  </a:lnTo>
                  <a:lnTo>
                    <a:pt x="62" y="337"/>
                  </a:lnTo>
                  <a:lnTo>
                    <a:pt x="64" y="336"/>
                  </a:lnTo>
                  <a:lnTo>
                    <a:pt x="66" y="333"/>
                  </a:lnTo>
                  <a:lnTo>
                    <a:pt x="66" y="336"/>
                  </a:lnTo>
                  <a:lnTo>
                    <a:pt x="66" y="346"/>
                  </a:lnTo>
                  <a:lnTo>
                    <a:pt x="63" y="354"/>
                  </a:lnTo>
                  <a:lnTo>
                    <a:pt x="60" y="365"/>
                  </a:lnTo>
                  <a:close/>
                  <a:moveTo>
                    <a:pt x="89" y="344"/>
                  </a:moveTo>
                  <a:lnTo>
                    <a:pt x="88" y="344"/>
                  </a:lnTo>
                  <a:lnTo>
                    <a:pt x="81" y="335"/>
                  </a:lnTo>
                  <a:lnTo>
                    <a:pt x="94" y="328"/>
                  </a:lnTo>
                  <a:lnTo>
                    <a:pt x="96" y="327"/>
                  </a:lnTo>
                  <a:lnTo>
                    <a:pt x="85" y="324"/>
                  </a:lnTo>
                  <a:lnTo>
                    <a:pt x="83" y="318"/>
                  </a:lnTo>
                  <a:lnTo>
                    <a:pt x="88" y="315"/>
                  </a:lnTo>
                  <a:lnTo>
                    <a:pt x="96" y="318"/>
                  </a:lnTo>
                  <a:lnTo>
                    <a:pt x="97" y="318"/>
                  </a:lnTo>
                  <a:lnTo>
                    <a:pt x="109" y="331"/>
                  </a:lnTo>
                  <a:lnTo>
                    <a:pt x="106" y="332"/>
                  </a:lnTo>
                  <a:lnTo>
                    <a:pt x="89" y="344"/>
                  </a:lnTo>
                  <a:close/>
                  <a:moveTo>
                    <a:pt x="80" y="309"/>
                  </a:moveTo>
                  <a:lnTo>
                    <a:pt x="77" y="312"/>
                  </a:lnTo>
                  <a:lnTo>
                    <a:pt x="76" y="312"/>
                  </a:lnTo>
                  <a:lnTo>
                    <a:pt x="75" y="309"/>
                  </a:lnTo>
                  <a:lnTo>
                    <a:pt x="75" y="299"/>
                  </a:lnTo>
                  <a:lnTo>
                    <a:pt x="79" y="297"/>
                  </a:lnTo>
                  <a:lnTo>
                    <a:pt x="81" y="299"/>
                  </a:lnTo>
                  <a:lnTo>
                    <a:pt x="83" y="303"/>
                  </a:lnTo>
                  <a:lnTo>
                    <a:pt x="80" y="307"/>
                  </a:lnTo>
                  <a:lnTo>
                    <a:pt x="80" y="309"/>
                  </a:lnTo>
                  <a:close/>
                  <a:moveTo>
                    <a:pt x="43" y="322"/>
                  </a:moveTo>
                  <a:lnTo>
                    <a:pt x="43" y="327"/>
                  </a:lnTo>
                  <a:lnTo>
                    <a:pt x="47" y="339"/>
                  </a:lnTo>
                  <a:lnTo>
                    <a:pt x="43" y="344"/>
                  </a:lnTo>
                  <a:lnTo>
                    <a:pt x="35" y="346"/>
                  </a:lnTo>
                  <a:lnTo>
                    <a:pt x="35" y="345"/>
                  </a:lnTo>
                  <a:lnTo>
                    <a:pt x="35" y="336"/>
                  </a:lnTo>
                  <a:lnTo>
                    <a:pt x="34" y="324"/>
                  </a:lnTo>
                  <a:lnTo>
                    <a:pt x="24" y="343"/>
                  </a:lnTo>
                  <a:lnTo>
                    <a:pt x="22" y="357"/>
                  </a:lnTo>
                  <a:lnTo>
                    <a:pt x="22" y="365"/>
                  </a:lnTo>
                  <a:lnTo>
                    <a:pt x="16" y="367"/>
                  </a:lnTo>
                  <a:lnTo>
                    <a:pt x="16" y="352"/>
                  </a:lnTo>
                  <a:lnTo>
                    <a:pt x="16" y="331"/>
                  </a:lnTo>
                  <a:lnTo>
                    <a:pt x="24" y="327"/>
                  </a:lnTo>
                  <a:lnTo>
                    <a:pt x="18" y="318"/>
                  </a:lnTo>
                  <a:lnTo>
                    <a:pt x="11" y="316"/>
                  </a:lnTo>
                  <a:lnTo>
                    <a:pt x="12" y="292"/>
                  </a:lnTo>
                  <a:lnTo>
                    <a:pt x="26" y="292"/>
                  </a:lnTo>
                  <a:lnTo>
                    <a:pt x="34" y="299"/>
                  </a:lnTo>
                  <a:lnTo>
                    <a:pt x="34" y="305"/>
                  </a:lnTo>
                  <a:lnTo>
                    <a:pt x="39" y="311"/>
                  </a:lnTo>
                  <a:lnTo>
                    <a:pt x="41" y="319"/>
                  </a:lnTo>
                  <a:lnTo>
                    <a:pt x="43" y="322"/>
                  </a:lnTo>
                  <a:close/>
                  <a:moveTo>
                    <a:pt x="63" y="326"/>
                  </a:moveTo>
                  <a:lnTo>
                    <a:pt x="58" y="328"/>
                  </a:lnTo>
                  <a:lnTo>
                    <a:pt x="51" y="327"/>
                  </a:lnTo>
                  <a:lnTo>
                    <a:pt x="49" y="320"/>
                  </a:lnTo>
                  <a:lnTo>
                    <a:pt x="43" y="316"/>
                  </a:lnTo>
                  <a:lnTo>
                    <a:pt x="42" y="310"/>
                  </a:lnTo>
                  <a:lnTo>
                    <a:pt x="39" y="294"/>
                  </a:lnTo>
                  <a:lnTo>
                    <a:pt x="39" y="290"/>
                  </a:lnTo>
                  <a:lnTo>
                    <a:pt x="41" y="282"/>
                  </a:lnTo>
                  <a:lnTo>
                    <a:pt x="47" y="273"/>
                  </a:lnTo>
                  <a:lnTo>
                    <a:pt x="43" y="269"/>
                  </a:lnTo>
                  <a:lnTo>
                    <a:pt x="47" y="264"/>
                  </a:lnTo>
                  <a:lnTo>
                    <a:pt x="50" y="265"/>
                  </a:lnTo>
                  <a:lnTo>
                    <a:pt x="54" y="268"/>
                  </a:lnTo>
                  <a:lnTo>
                    <a:pt x="66" y="281"/>
                  </a:lnTo>
                  <a:lnTo>
                    <a:pt x="68" y="284"/>
                  </a:lnTo>
                  <a:lnTo>
                    <a:pt x="69" y="288"/>
                  </a:lnTo>
                  <a:lnTo>
                    <a:pt x="69" y="293"/>
                  </a:lnTo>
                  <a:lnTo>
                    <a:pt x="71" y="297"/>
                  </a:lnTo>
                  <a:lnTo>
                    <a:pt x="69" y="316"/>
                  </a:lnTo>
                  <a:lnTo>
                    <a:pt x="69" y="319"/>
                  </a:lnTo>
                  <a:lnTo>
                    <a:pt x="67" y="322"/>
                  </a:lnTo>
                  <a:lnTo>
                    <a:pt x="66" y="323"/>
                  </a:lnTo>
                  <a:lnTo>
                    <a:pt x="64" y="324"/>
                  </a:lnTo>
                  <a:lnTo>
                    <a:pt x="63" y="326"/>
                  </a:lnTo>
                  <a:close/>
                  <a:moveTo>
                    <a:pt x="33" y="263"/>
                  </a:moveTo>
                  <a:lnTo>
                    <a:pt x="21" y="264"/>
                  </a:lnTo>
                  <a:lnTo>
                    <a:pt x="21" y="255"/>
                  </a:lnTo>
                  <a:lnTo>
                    <a:pt x="33" y="252"/>
                  </a:lnTo>
                  <a:lnTo>
                    <a:pt x="34" y="254"/>
                  </a:lnTo>
                  <a:lnTo>
                    <a:pt x="35" y="259"/>
                  </a:lnTo>
                  <a:lnTo>
                    <a:pt x="33" y="263"/>
                  </a:lnTo>
                  <a:close/>
                  <a:moveTo>
                    <a:pt x="100" y="247"/>
                  </a:moveTo>
                  <a:lnTo>
                    <a:pt x="94" y="273"/>
                  </a:lnTo>
                  <a:lnTo>
                    <a:pt x="87" y="282"/>
                  </a:lnTo>
                  <a:lnTo>
                    <a:pt x="89" y="286"/>
                  </a:lnTo>
                  <a:lnTo>
                    <a:pt x="90" y="289"/>
                  </a:lnTo>
                  <a:lnTo>
                    <a:pt x="84" y="295"/>
                  </a:lnTo>
                  <a:lnTo>
                    <a:pt x="83" y="298"/>
                  </a:lnTo>
                  <a:lnTo>
                    <a:pt x="79" y="294"/>
                  </a:lnTo>
                  <a:lnTo>
                    <a:pt x="77" y="293"/>
                  </a:lnTo>
                  <a:lnTo>
                    <a:pt x="73" y="290"/>
                  </a:lnTo>
                  <a:lnTo>
                    <a:pt x="71" y="274"/>
                  </a:lnTo>
                  <a:lnTo>
                    <a:pt x="68" y="277"/>
                  </a:lnTo>
                  <a:lnTo>
                    <a:pt x="62" y="271"/>
                  </a:lnTo>
                  <a:lnTo>
                    <a:pt x="60" y="268"/>
                  </a:lnTo>
                  <a:lnTo>
                    <a:pt x="63" y="261"/>
                  </a:lnTo>
                  <a:lnTo>
                    <a:pt x="67" y="263"/>
                  </a:lnTo>
                  <a:lnTo>
                    <a:pt x="69" y="264"/>
                  </a:lnTo>
                  <a:lnTo>
                    <a:pt x="71" y="260"/>
                  </a:lnTo>
                  <a:lnTo>
                    <a:pt x="75" y="250"/>
                  </a:lnTo>
                  <a:lnTo>
                    <a:pt x="77" y="250"/>
                  </a:lnTo>
                  <a:lnTo>
                    <a:pt x="100" y="246"/>
                  </a:lnTo>
                  <a:lnTo>
                    <a:pt x="100" y="247"/>
                  </a:lnTo>
                  <a:close/>
                  <a:moveTo>
                    <a:pt x="60" y="255"/>
                  </a:moveTo>
                  <a:lnTo>
                    <a:pt x="58" y="260"/>
                  </a:lnTo>
                  <a:lnTo>
                    <a:pt x="54" y="259"/>
                  </a:lnTo>
                  <a:lnTo>
                    <a:pt x="58" y="239"/>
                  </a:lnTo>
                  <a:lnTo>
                    <a:pt x="58" y="238"/>
                  </a:lnTo>
                  <a:lnTo>
                    <a:pt x="67" y="239"/>
                  </a:lnTo>
                  <a:lnTo>
                    <a:pt x="68" y="247"/>
                  </a:lnTo>
                  <a:lnTo>
                    <a:pt x="68" y="254"/>
                  </a:lnTo>
                  <a:lnTo>
                    <a:pt x="67" y="255"/>
                  </a:lnTo>
                  <a:lnTo>
                    <a:pt x="60" y="255"/>
                  </a:lnTo>
                  <a:close/>
                  <a:moveTo>
                    <a:pt x="140" y="250"/>
                  </a:moveTo>
                  <a:lnTo>
                    <a:pt x="139" y="252"/>
                  </a:lnTo>
                  <a:lnTo>
                    <a:pt x="135" y="234"/>
                  </a:lnTo>
                  <a:lnTo>
                    <a:pt x="140" y="230"/>
                  </a:lnTo>
                  <a:lnTo>
                    <a:pt x="144" y="229"/>
                  </a:lnTo>
                  <a:lnTo>
                    <a:pt x="148" y="229"/>
                  </a:lnTo>
                  <a:lnTo>
                    <a:pt x="149" y="231"/>
                  </a:lnTo>
                  <a:lnTo>
                    <a:pt x="151" y="233"/>
                  </a:lnTo>
                  <a:lnTo>
                    <a:pt x="152" y="234"/>
                  </a:lnTo>
                  <a:lnTo>
                    <a:pt x="151" y="235"/>
                  </a:lnTo>
                  <a:lnTo>
                    <a:pt x="151" y="237"/>
                  </a:lnTo>
                  <a:lnTo>
                    <a:pt x="151" y="239"/>
                  </a:lnTo>
                  <a:lnTo>
                    <a:pt x="147" y="244"/>
                  </a:lnTo>
                  <a:lnTo>
                    <a:pt x="140" y="250"/>
                  </a:lnTo>
                  <a:close/>
                  <a:moveTo>
                    <a:pt x="42" y="257"/>
                  </a:moveTo>
                  <a:lnTo>
                    <a:pt x="42" y="259"/>
                  </a:lnTo>
                  <a:lnTo>
                    <a:pt x="41" y="257"/>
                  </a:lnTo>
                  <a:lnTo>
                    <a:pt x="38" y="255"/>
                  </a:lnTo>
                  <a:lnTo>
                    <a:pt x="35" y="251"/>
                  </a:lnTo>
                  <a:lnTo>
                    <a:pt x="34" y="240"/>
                  </a:lnTo>
                  <a:lnTo>
                    <a:pt x="39" y="227"/>
                  </a:lnTo>
                  <a:lnTo>
                    <a:pt x="42" y="226"/>
                  </a:lnTo>
                  <a:lnTo>
                    <a:pt x="46" y="233"/>
                  </a:lnTo>
                  <a:lnTo>
                    <a:pt x="49" y="242"/>
                  </a:lnTo>
                  <a:lnTo>
                    <a:pt x="42" y="257"/>
                  </a:lnTo>
                  <a:close/>
                  <a:moveTo>
                    <a:pt x="34" y="230"/>
                  </a:moveTo>
                  <a:lnTo>
                    <a:pt x="29" y="230"/>
                  </a:lnTo>
                  <a:lnTo>
                    <a:pt x="25" y="217"/>
                  </a:lnTo>
                  <a:lnTo>
                    <a:pt x="32" y="217"/>
                  </a:lnTo>
                  <a:lnTo>
                    <a:pt x="34" y="230"/>
                  </a:lnTo>
                  <a:close/>
                  <a:moveTo>
                    <a:pt x="38" y="175"/>
                  </a:moveTo>
                  <a:lnTo>
                    <a:pt x="38" y="178"/>
                  </a:lnTo>
                  <a:lnTo>
                    <a:pt x="34" y="183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34" y="187"/>
                  </a:lnTo>
                  <a:lnTo>
                    <a:pt x="38" y="200"/>
                  </a:lnTo>
                  <a:lnTo>
                    <a:pt x="30" y="209"/>
                  </a:lnTo>
                  <a:lnTo>
                    <a:pt x="28" y="208"/>
                  </a:lnTo>
                  <a:lnTo>
                    <a:pt x="24" y="193"/>
                  </a:lnTo>
                  <a:lnTo>
                    <a:pt x="20" y="197"/>
                  </a:lnTo>
                  <a:lnTo>
                    <a:pt x="13" y="192"/>
                  </a:lnTo>
                  <a:lnTo>
                    <a:pt x="15" y="172"/>
                  </a:lnTo>
                  <a:lnTo>
                    <a:pt x="21" y="175"/>
                  </a:lnTo>
                  <a:lnTo>
                    <a:pt x="18" y="157"/>
                  </a:lnTo>
                  <a:lnTo>
                    <a:pt x="18" y="144"/>
                  </a:lnTo>
                  <a:lnTo>
                    <a:pt x="17" y="133"/>
                  </a:lnTo>
                  <a:lnTo>
                    <a:pt x="20" y="130"/>
                  </a:lnTo>
                  <a:lnTo>
                    <a:pt x="21" y="132"/>
                  </a:lnTo>
                  <a:lnTo>
                    <a:pt x="22" y="132"/>
                  </a:lnTo>
                  <a:lnTo>
                    <a:pt x="25" y="137"/>
                  </a:lnTo>
                  <a:lnTo>
                    <a:pt x="32" y="154"/>
                  </a:lnTo>
                  <a:lnTo>
                    <a:pt x="41" y="159"/>
                  </a:lnTo>
                  <a:lnTo>
                    <a:pt x="41" y="166"/>
                  </a:lnTo>
                  <a:lnTo>
                    <a:pt x="37" y="170"/>
                  </a:lnTo>
                  <a:lnTo>
                    <a:pt x="38" y="175"/>
                  </a:lnTo>
                  <a:close/>
                  <a:moveTo>
                    <a:pt x="58" y="148"/>
                  </a:moveTo>
                  <a:lnTo>
                    <a:pt x="50" y="151"/>
                  </a:lnTo>
                  <a:lnTo>
                    <a:pt x="26" y="108"/>
                  </a:lnTo>
                  <a:lnTo>
                    <a:pt x="39" y="117"/>
                  </a:lnTo>
                  <a:lnTo>
                    <a:pt x="55" y="130"/>
                  </a:lnTo>
                  <a:lnTo>
                    <a:pt x="55" y="137"/>
                  </a:lnTo>
                  <a:lnTo>
                    <a:pt x="55" y="141"/>
                  </a:lnTo>
                  <a:lnTo>
                    <a:pt x="58" y="148"/>
                  </a:lnTo>
                  <a:close/>
                  <a:moveTo>
                    <a:pt x="13" y="96"/>
                  </a:moveTo>
                  <a:lnTo>
                    <a:pt x="21" y="128"/>
                  </a:lnTo>
                  <a:lnTo>
                    <a:pt x="12" y="119"/>
                  </a:lnTo>
                  <a:lnTo>
                    <a:pt x="7" y="100"/>
                  </a:lnTo>
                  <a:lnTo>
                    <a:pt x="13" y="96"/>
                  </a:lnTo>
                  <a:close/>
                  <a:moveTo>
                    <a:pt x="60" y="117"/>
                  </a:moveTo>
                  <a:lnTo>
                    <a:pt x="59" y="123"/>
                  </a:lnTo>
                  <a:lnTo>
                    <a:pt x="38" y="111"/>
                  </a:lnTo>
                  <a:lnTo>
                    <a:pt x="34" y="108"/>
                  </a:lnTo>
                  <a:lnTo>
                    <a:pt x="28" y="93"/>
                  </a:lnTo>
                  <a:lnTo>
                    <a:pt x="33" y="95"/>
                  </a:lnTo>
                  <a:lnTo>
                    <a:pt x="41" y="98"/>
                  </a:lnTo>
                  <a:lnTo>
                    <a:pt x="47" y="100"/>
                  </a:lnTo>
                  <a:lnTo>
                    <a:pt x="49" y="100"/>
                  </a:lnTo>
                  <a:lnTo>
                    <a:pt x="51" y="102"/>
                  </a:lnTo>
                  <a:lnTo>
                    <a:pt x="52" y="104"/>
                  </a:lnTo>
                  <a:lnTo>
                    <a:pt x="56" y="111"/>
                  </a:lnTo>
                  <a:lnTo>
                    <a:pt x="60" y="117"/>
                  </a:lnTo>
                  <a:close/>
                  <a:moveTo>
                    <a:pt x="105" y="146"/>
                  </a:moveTo>
                  <a:lnTo>
                    <a:pt x="98" y="148"/>
                  </a:lnTo>
                  <a:lnTo>
                    <a:pt x="96" y="144"/>
                  </a:lnTo>
                  <a:lnTo>
                    <a:pt x="83" y="129"/>
                  </a:lnTo>
                  <a:lnTo>
                    <a:pt x="75" y="119"/>
                  </a:lnTo>
                  <a:lnTo>
                    <a:pt x="90" y="115"/>
                  </a:lnTo>
                  <a:lnTo>
                    <a:pt x="90" y="108"/>
                  </a:lnTo>
                  <a:lnTo>
                    <a:pt x="107" y="102"/>
                  </a:lnTo>
                  <a:lnTo>
                    <a:pt x="119" y="83"/>
                  </a:lnTo>
                  <a:lnTo>
                    <a:pt x="121" y="85"/>
                  </a:lnTo>
                  <a:lnTo>
                    <a:pt x="126" y="90"/>
                  </a:lnTo>
                  <a:lnTo>
                    <a:pt x="123" y="96"/>
                  </a:lnTo>
                  <a:lnTo>
                    <a:pt x="118" y="113"/>
                  </a:lnTo>
                  <a:lnTo>
                    <a:pt x="117" y="120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38"/>
                  </a:lnTo>
                  <a:lnTo>
                    <a:pt x="105" y="141"/>
                  </a:lnTo>
                  <a:lnTo>
                    <a:pt x="105" y="146"/>
                  </a:lnTo>
                  <a:close/>
                  <a:moveTo>
                    <a:pt x="15" y="87"/>
                  </a:moveTo>
                  <a:lnTo>
                    <a:pt x="12" y="95"/>
                  </a:lnTo>
                  <a:lnTo>
                    <a:pt x="4" y="91"/>
                  </a:lnTo>
                  <a:lnTo>
                    <a:pt x="5" y="70"/>
                  </a:lnTo>
                  <a:lnTo>
                    <a:pt x="12" y="79"/>
                  </a:lnTo>
                  <a:lnTo>
                    <a:pt x="11" y="85"/>
                  </a:lnTo>
                  <a:lnTo>
                    <a:pt x="16" y="86"/>
                  </a:lnTo>
                  <a:lnTo>
                    <a:pt x="15" y="87"/>
                  </a:lnTo>
                  <a:close/>
                  <a:moveTo>
                    <a:pt x="56" y="96"/>
                  </a:moveTo>
                  <a:lnTo>
                    <a:pt x="54" y="102"/>
                  </a:lnTo>
                  <a:lnTo>
                    <a:pt x="33" y="85"/>
                  </a:lnTo>
                  <a:lnTo>
                    <a:pt x="28" y="75"/>
                  </a:lnTo>
                  <a:lnTo>
                    <a:pt x="24" y="70"/>
                  </a:lnTo>
                  <a:lnTo>
                    <a:pt x="24" y="62"/>
                  </a:lnTo>
                  <a:lnTo>
                    <a:pt x="25" y="58"/>
                  </a:lnTo>
                  <a:lnTo>
                    <a:pt x="42" y="69"/>
                  </a:lnTo>
                  <a:lnTo>
                    <a:pt x="43" y="70"/>
                  </a:lnTo>
                  <a:lnTo>
                    <a:pt x="45" y="77"/>
                  </a:lnTo>
                  <a:lnTo>
                    <a:pt x="46" y="82"/>
                  </a:lnTo>
                  <a:lnTo>
                    <a:pt x="56" y="96"/>
                  </a:lnTo>
                  <a:close/>
                  <a:moveTo>
                    <a:pt x="1" y="39"/>
                  </a:moveTo>
                  <a:lnTo>
                    <a:pt x="4" y="41"/>
                  </a:lnTo>
                  <a:lnTo>
                    <a:pt x="5" y="40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5" y="49"/>
                  </a:lnTo>
                  <a:lnTo>
                    <a:pt x="1" y="49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1" y="39"/>
                  </a:lnTo>
                  <a:close/>
                  <a:moveTo>
                    <a:pt x="30" y="43"/>
                  </a:moveTo>
                  <a:lnTo>
                    <a:pt x="33" y="57"/>
                  </a:lnTo>
                  <a:lnTo>
                    <a:pt x="25" y="49"/>
                  </a:lnTo>
                  <a:lnTo>
                    <a:pt x="22" y="39"/>
                  </a:lnTo>
                  <a:lnTo>
                    <a:pt x="30" y="43"/>
                  </a:lnTo>
                  <a:close/>
                  <a:moveTo>
                    <a:pt x="193" y="15"/>
                  </a:moveTo>
                  <a:lnTo>
                    <a:pt x="190" y="27"/>
                  </a:lnTo>
                  <a:lnTo>
                    <a:pt x="198" y="35"/>
                  </a:lnTo>
                  <a:lnTo>
                    <a:pt x="210" y="45"/>
                  </a:lnTo>
                  <a:lnTo>
                    <a:pt x="221" y="34"/>
                  </a:lnTo>
                  <a:lnTo>
                    <a:pt x="228" y="36"/>
                  </a:lnTo>
                  <a:lnTo>
                    <a:pt x="229" y="36"/>
                  </a:lnTo>
                  <a:lnTo>
                    <a:pt x="234" y="31"/>
                  </a:lnTo>
                  <a:lnTo>
                    <a:pt x="237" y="38"/>
                  </a:lnTo>
                  <a:lnTo>
                    <a:pt x="236" y="41"/>
                  </a:lnTo>
                  <a:lnTo>
                    <a:pt x="240" y="47"/>
                  </a:lnTo>
                  <a:lnTo>
                    <a:pt x="257" y="39"/>
                  </a:lnTo>
                  <a:lnTo>
                    <a:pt x="257" y="31"/>
                  </a:lnTo>
                  <a:lnTo>
                    <a:pt x="262" y="32"/>
                  </a:lnTo>
                  <a:lnTo>
                    <a:pt x="265" y="40"/>
                  </a:lnTo>
                  <a:lnTo>
                    <a:pt x="268" y="39"/>
                  </a:lnTo>
                  <a:lnTo>
                    <a:pt x="267" y="45"/>
                  </a:lnTo>
                  <a:lnTo>
                    <a:pt x="275" y="43"/>
                  </a:lnTo>
                  <a:lnTo>
                    <a:pt x="276" y="49"/>
                  </a:lnTo>
                  <a:lnTo>
                    <a:pt x="275" y="51"/>
                  </a:lnTo>
                  <a:lnTo>
                    <a:pt x="265" y="57"/>
                  </a:lnTo>
                  <a:lnTo>
                    <a:pt x="262" y="60"/>
                  </a:lnTo>
                  <a:lnTo>
                    <a:pt x="263" y="62"/>
                  </a:lnTo>
                  <a:lnTo>
                    <a:pt x="265" y="65"/>
                  </a:lnTo>
                  <a:lnTo>
                    <a:pt x="275" y="65"/>
                  </a:lnTo>
                  <a:lnTo>
                    <a:pt x="280" y="61"/>
                  </a:lnTo>
                  <a:lnTo>
                    <a:pt x="291" y="66"/>
                  </a:lnTo>
                  <a:lnTo>
                    <a:pt x="288" y="70"/>
                  </a:lnTo>
                  <a:lnTo>
                    <a:pt x="282" y="69"/>
                  </a:lnTo>
                  <a:lnTo>
                    <a:pt x="279" y="85"/>
                  </a:lnTo>
                  <a:lnTo>
                    <a:pt x="293" y="86"/>
                  </a:lnTo>
                  <a:lnTo>
                    <a:pt x="292" y="94"/>
                  </a:lnTo>
                  <a:lnTo>
                    <a:pt x="292" y="100"/>
                  </a:lnTo>
                  <a:lnTo>
                    <a:pt x="305" y="104"/>
                  </a:lnTo>
                  <a:lnTo>
                    <a:pt x="309" y="108"/>
                  </a:lnTo>
                  <a:lnTo>
                    <a:pt x="320" y="108"/>
                  </a:lnTo>
                  <a:lnTo>
                    <a:pt x="322" y="108"/>
                  </a:lnTo>
                  <a:lnTo>
                    <a:pt x="347" y="116"/>
                  </a:lnTo>
                  <a:lnTo>
                    <a:pt x="352" y="119"/>
                  </a:lnTo>
                  <a:lnTo>
                    <a:pt x="348" y="121"/>
                  </a:lnTo>
                  <a:lnTo>
                    <a:pt x="354" y="123"/>
                  </a:lnTo>
                  <a:lnTo>
                    <a:pt x="363" y="124"/>
                  </a:lnTo>
                  <a:lnTo>
                    <a:pt x="373" y="132"/>
                  </a:lnTo>
                  <a:lnTo>
                    <a:pt x="372" y="151"/>
                  </a:lnTo>
                  <a:lnTo>
                    <a:pt x="375" y="154"/>
                  </a:lnTo>
                  <a:lnTo>
                    <a:pt x="382" y="163"/>
                  </a:lnTo>
                  <a:lnTo>
                    <a:pt x="375" y="189"/>
                  </a:lnTo>
                  <a:lnTo>
                    <a:pt x="373" y="191"/>
                  </a:lnTo>
                  <a:lnTo>
                    <a:pt x="369" y="217"/>
                  </a:lnTo>
                  <a:lnTo>
                    <a:pt x="368" y="222"/>
                  </a:lnTo>
                  <a:lnTo>
                    <a:pt x="357" y="234"/>
                  </a:lnTo>
                  <a:lnTo>
                    <a:pt x="352" y="252"/>
                  </a:lnTo>
                  <a:lnTo>
                    <a:pt x="338" y="271"/>
                  </a:lnTo>
                  <a:lnTo>
                    <a:pt x="329" y="290"/>
                  </a:lnTo>
                  <a:lnTo>
                    <a:pt x="320" y="295"/>
                  </a:lnTo>
                  <a:lnTo>
                    <a:pt x="305" y="298"/>
                  </a:lnTo>
                  <a:lnTo>
                    <a:pt x="300" y="302"/>
                  </a:lnTo>
                  <a:lnTo>
                    <a:pt x="287" y="322"/>
                  </a:lnTo>
                  <a:lnTo>
                    <a:pt x="285" y="323"/>
                  </a:lnTo>
                  <a:lnTo>
                    <a:pt x="285" y="333"/>
                  </a:lnTo>
                  <a:lnTo>
                    <a:pt x="285" y="337"/>
                  </a:lnTo>
                  <a:lnTo>
                    <a:pt x="276" y="348"/>
                  </a:lnTo>
                  <a:lnTo>
                    <a:pt x="259" y="349"/>
                  </a:lnTo>
                  <a:lnTo>
                    <a:pt x="231" y="364"/>
                  </a:lnTo>
                  <a:lnTo>
                    <a:pt x="229" y="365"/>
                  </a:lnTo>
                  <a:lnTo>
                    <a:pt x="227" y="365"/>
                  </a:lnTo>
                  <a:lnTo>
                    <a:pt x="223" y="365"/>
                  </a:lnTo>
                  <a:lnTo>
                    <a:pt x="219" y="364"/>
                  </a:lnTo>
                  <a:lnTo>
                    <a:pt x="215" y="360"/>
                  </a:lnTo>
                  <a:lnTo>
                    <a:pt x="221" y="345"/>
                  </a:lnTo>
                  <a:lnTo>
                    <a:pt x="223" y="328"/>
                  </a:lnTo>
                  <a:lnTo>
                    <a:pt x="220" y="324"/>
                  </a:lnTo>
                  <a:lnTo>
                    <a:pt x="202" y="324"/>
                  </a:lnTo>
                  <a:lnTo>
                    <a:pt x="187" y="335"/>
                  </a:lnTo>
                  <a:lnTo>
                    <a:pt x="174" y="335"/>
                  </a:lnTo>
                  <a:lnTo>
                    <a:pt x="165" y="345"/>
                  </a:lnTo>
                  <a:lnTo>
                    <a:pt x="164" y="354"/>
                  </a:lnTo>
                  <a:lnTo>
                    <a:pt x="157" y="358"/>
                  </a:lnTo>
                  <a:lnTo>
                    <a:pt x="151" y="370"/>
                  </a:lnTo>
                  <a:lnTo>
                    <a:pt x="148" y="384"/>
                  </a:lnTo>
                  <a:lnTo>
                    <a:pt x="145" y="384"/>
                  </a:lnTo>
                  <a:lnTo>
                    <a:pt x="140" y="382"/>
                  </a:lnTo>
                  <a:lnTo>
                    <a:pt x="132" y="379"/>
                  </a:lnTo>
                  <a:lnTo>
                    <a:pt x="119" y="382"/>
                  </a:lnTo>
                  <a:lnTo>
                    <a:pt x="119" y="377"/>
                  </a:lnTo>
                  <a:lnTo>
                    <a:pt x="111" y="374"/>
                  </a:lnTo>
                  <a:lnTo>
                    <a:pt x="111" y="373"/>
                  </a:lnTo>
                  <a:lnTo>
                    <a:pt x="109" y="370"/>
                  </a:lnTo>
                  <a:lnTo>
                    <a:pt x="104" y="364"/>
                  </a:lnTo>
                  <a:lnTo>
                    <a:pt x="111" y="365"/>
                  </a:lnTo>
                  <a:lnTo>
                    <a:pt x="118" y="360"/>
                  </a:lnTo>
                  <a:lnTo>
                    <a:pt x="117" y="356"/>
                  </a:lnTo>
                  <a:lnTo>
                    <a:pt x="106" y="358"/>
                  </a:lnTo>
                  <a:lnTo>
                    <a:pt x="100" y="360"/>
                  </a:lnTo>
                  <a:lnTo>
                    <a:pt x="100" y="353"/>
                  </a:lnTo>
                  <a:lnTo>
                    <a:pt x="105" y="348"/>
                  </a:lnTo>
                  <a:lnTo>
                    <a:pt x="110" y="344"/>
                  </a:lnTo>
                  <a:lnTo>
                    <a:pt x="119" y="340"/>
                  </a:lnTo>
                  <a:lnTo>
                    <a:pt x="119" y="337"/>
                  </a:lnTo>
                  <a:lnTo>
                    <a:pt x="121" y="335"/>
                  </a:lnTo>
                  <a:lnTo>
                    <a:pt x="122" y="332"/>
                  </a:lnTo>
                  <a:lnTo>
                    <a:pt x="124" y="337"/>
                  </a:lnTo>
                  <a:lnTo>
                    <a:pt x="128" y="340"/>
                  </a:lnTo>
                  <a:lnTo>
                    <a:pt x="140" y="343"/>
                  </a:lnTo>
                  <a:lnTo>
                    <a:pt x="141" y="343"/>
                  </a:lnTo>
                  <a:lnTo>
                    <a:pt x="145" y="341"/>
                  </a:lnTo>
                  <a:lnTo>
                    <a:pt x="145" y="340"/>
                  </a:lnTo>
                  <a:lnTo>
                    <a:pt x="149" y="332"/>
                  </a:lnTo>
                  <a:lnTo>
                    <a:pt x="161" y="327"/>
                  </a:lnTo>
                  <a:lnTo>
                    <a:pt x="165" y="323"/>
                  </a:lnTo>
                  <a:lnTo>
                    <a:pt x="172" y="322"/>
                  </a:lnTo>
                  <a:lnTo>
                    <a:pt x="174" y="320"/>
                  </a:lnTo>
                  <a:lnTo>
                    <a:pt x="179" y="319"/>
                  </a:lnTo>
                  <a:lnTo>
                    <a:pt x="181" y="318"/>
                  </a:lnTo>
                  <a:lnTo>
                    <a:pt x="182" y="312"/>
                  </a:lnTo>
                  <a:lnTo>
                    <a:pt x="178" y="314"/>
                  </a:lnTo>
                  <a:lnTo>
                    <a:pt x="177" y="315"/>
                  </a:lnTo>
                  <a:lnTo>
                    <a:pt x="174" y="318"/>
                  </a:lnTo>
                  <a:lnTo>
                    <a:pt x="164" y="320"/>
                  </a:lnTo>
                  <a:lnTo>
                    <a:pt x="162" y="320"/>
                  </a:lnTo>
                  <a:lnTo>
                    <a:pt x="156" y="324"/>
                  </a:lnTo>
                  <a:lnTo>
                    <a:pt x="151" y="327"/>
                  </a:lnTo>
                  <a:lnTo>
                    <a:pt x="151" y="328"/>
                  </a:lnTo>
                  <a:lnTo>
                    <a:pt x="144" y="329"/>
                  </a:lnTo>
                  <a:lnTo>
                    <a:pt x="141" y="335"/>
                  </a:lnTo>
                  <a:lnTo>
                    <a:pt x="140" y="335"/>
                  </a:lnTo>
                  <a:lnTo>
                    <a:pt x="134" y="336"/>
                  </a:lnTo>
                  <a:lnTo>
                    <a:pt x="130" y="335"/>
                  </a:lnTo>
                  <a:lnTo>
                    <a:pt x="126" y="329"/>
                  </a:lnTo>
                  <a:lnTo>
                    <a:pt x="128" y="324"/>
                  </a:lnTo>
                  <a:lnTo>
                    <a:pt x="131" y="319"/>
                  </a:lnTo>
                  <a:lnTo>
                    <a:pt x="131" y="318"/>
                  </a:lnTo>
                  <a:lnTo>
                    <a:pt x="131" y="312"/>
                  </a:lnTo>
                  <a:lnTo>
                    <a:pt x="131" y="309"/>
                  </a:lnTo>
                  <a:lnTo>
                    <a:pt x="128" y="310"/>
                  </a:lnTo>
                  <a:lnTo>
                    <a:pt x="126" y="318"/>
                  </a:lnTo>
                  <a:lnTo>
                    <a:pt x="122" y="324"/>
                  </a:lnTo>
                  <a:lnTo>
                    <a:pt x="118" y="328"/>
                  </a:lnTo>
                  <a:lnTo>
                    <a:pt x="114" y="331"/>
                  </a:lnTo>
                  <a:lnTo>
                    <a:pt x="111" y="327"/>
                  </a:lnTo>
                  <a:lnTo>
                    <a:pt x="109" y="323"/>
                  </a:lnTo>
                  <a:lnTo>
                    <a:pt x="107" y="320"/>
                  </a:lnTo>
                  <a:lnTo>
                    <a:pt x="106" y="314"/>
                  </a:lnTo>
                  <a:lnTo>
                    <a:pt x="101" y="310"/>
                  </a:lnTo>
                  <a:lnTo>
                    <a:pt x="96" y="311"/>
                  </a:lnTo>
                  <a:lnTo>
                    <a:pt x="94" y="311"/>
                  </a:lnTo>
                  <a:lnTo>
                    <a:pt x="92" y="309"/>
                  </a:lnTo>
                  <a:lnTo>
                    <a:pt x="94" y="303"/>
                  </a:lnTo>
                  <a:lnTo>
                    <a:pt x="100" y="302"/>
                  </a:lnTo>
                  <a:lnTo>
                    <a:pt x="102" y="298"/>
                  </a:lnTo>
                  <a:lnTo>
                    <a:pt x="104" y="293"/>
                  </a:lnTo>
                  <a:lnTo>
                    <a:pt x="107" y="289"/>
                  </a:lnTo>
                  <a:lnTo>
                    <a:pt x="109" y="289"/>
                  </a:lnTo>
                  <a:lnTo>
                    <a:pt x="114" y="288"/>
                  </a:lnTo>
                  <a:lnTo>
                    <a:pt x="119" y="286"/>
                  </a:lnTo>
                  <a:lnTo>
                    <a:pt x="121" y="286"/>
                  </a:lnTo>
                  <a:lnTo>
                    <a:pt x="122" y="286"/>
                  </a:lnTo>
                  <a:lnTo>
                    <a:pt x="127" y="285"/>
                  </a:lnTo>
                  <a:lnTo>
                    <a:pt x="128" y="284"/>
                  </a:lnTo>
                  <a:lnTo>
                    <a:pt x="130" y="284"/>
                  </a:lnTo>
                  <a:lnTo>
                    <a:pt x="132" y="284"/>
                  </a:lnTo>
                  <a:lnTo>
                    <a:pt x="136" y="282"/>
                  </a:lnTo>
                  <a:lnTo>
                    <a:pt x="138" y="281"/>
                  </a:lnTo>
                  <a:lnTo>
                    <a:pt x="140" y="277"/>
                  </a:lnTo>
                  <a:lnTo>
                    <a:pt x="140" y="276"/>
                  </a:lnTo>
                  <a:lnTo>
                    <a:pt x="138" y="273"/>
                  </a:lnTo>
                  <a:lnTo>
                    <a:pt x="139" y="268"/>
                  </a:lnTo>
                  <a:lnTo>
                    <a:pt x="140" y="264"/>
                  </a:lnTo>
                  <a:lnTo>
                    <a:pt x="144" y="257"/>
                  </a:lnTo>
                  <a:lnTo>
                    <a:pt x="151" y="252"/>
                  </a:lnTo>
                  <a:lnTo>
                    <a:pt x="152" y="251"/>
                  </a:lnTo>
                  <a:lnTo>
                    <a:pt x="160" y="251"/>
                  </a:lnTo>
                  <a:lnTo>
                    <a:pt x="168" y="250"/>
                  </a:lnTo>
                  <a:lnTo>
                    <a:pt x="169" y="250"/>
                  </a:lnTo>
                  <a:lnTo>
                    <a:pt x="173" y="248"/>
                  </a:lnTo>
                  <a:lnTo>
                    <a:pt x="178" y="246"/>
                  </a:lnTo>
                  <a:lnTo>
                    <a:pt x="182" y="243"/>
                  </a:lnTo>
                  <a:lnTo>
                    <a:pt x="182" y="240"/>
                  </a:lnTo>
                  <a:lnTo>
                    <a:pt x="183" y="235"/>
                  </a:lnTo>
                  <a:lnTo>
                    <a:pt x="179" y="233"/>
                  </a:lnTo>
                  <a:lnTo>
                    <a:pt x="178" y="235"/>
                  </a:lnTo>
                  <a:lnTo>
                    <a:pt x="177" y="239"/>
                  </a:lnTo>
                  <a:lnTo>
                    <a:pt x="165" y="246"/>
                  </a:lnTo>
                  <a:lnTo>
                    <a:pt x="164" y="243"/>
                  </a:lnTo>
                  <a:lnTo>
                    <a:pt x="164" y="242"/>
                  </a:lnTo>
                  <a:lnTo>
                    <a:pt x="161" y="235"/>
                  </a:lnTo>
                  <a:lnTo>
                    <a:pt x="160" y="235"/>
                  </a:lnTo>
                  <a:lnTo>
                    <a:pt x="157" y="225"/>
                  </a:lnTo>
                  <a:lnTo>
                    <a:pt x="157" y="223"/>
                  </a:lnTo>
                  <a:lnTo>
                    <a:pt x="160" y="218"/>
                  </a:lnTo>
                  <a:lnTo>
                    <a:pt x="165" y="218"/>
                  </a:lnTo>
                  <a:lnTo>
                    <a:pt x="166" y="217"/>
                  </a:lnTo>
                  <a:lnTo>
                    <a:pt x="174" y="214"/>
                  </a:lnTo>
                  <a:lnTo>
                    <a:pt x="176" y="209"/>
                  </a:lnTo>
                  <a:lnTo>
                    <a:pt x="178" y="205"/>
                  </a:lnTo>
                  <a:lnTo>
                    <a:pt x="182" y="197"/>
                  </a:lnTo>
                  <a:lnTo>
                    <a:pt x="190" y="195"/>
                  </a:lnTo>
                  <a:lnTo>
                    <a:pt x="196" y="191"/>
                  </a:lnTo>
                  <a:lnTo>
                    <a:pt x="198" y="188"/>
                  </a:lnTo>
                  <a:lnTo>
                    <a:pt x="198" y="182"/>
                  </a:lnTo>
                  <a:lnTo>
                    <a:pt x="200" y="182"/>
                  </a:lnTo>
                  <a:lnTo>
                    <a:pt x="202" y="182"/>
                  </a:lnTo>
                  <a:lnTo>
                    <a:pt x="208" y="183"/>
                  </a:lnTo>
                  <a:lnTo>
                    <a:pt x="216" y="180"/>
                  </a:lnTo>
                  <a:lnTo>
                    <a:pt x="219" y="175"/>
                  </a:lnTo>
                  <a:lnTo>
                    <a:pt x="227" y="168"/>
                  </a:lnTo>
                  <a:lnTo>
                    <a:pt x="228" y="167"/>
                  </a:lnTo>
                  <a:lnTo>
                    <a:pt x="233" y="170"/>
                  </a:lnTo>
                  <a:lnTo>
                    <a:pt x="240" y="176"/>
                  </a:lnTo>
                  <a:lnTo>
                    <a:pt x="238" y="178"/>
                  </a:lnTo>
                  <a:lnTo>
                    <a:pt x="233" y="189"/>
                  </a:lnTo>
                  <a:lnTo>
                    <a:pt x="228" y="202"/>
                  </a:lnTo>
                  <a:lnTo>
                    <a:pt x="225" y="210"/>
                  </a:lnTo>
                  <a:lnTo>
                    <a:pt x="221" y="220"/>
                  </a:lnTo>
                  <a:lnTo>
                    <a:pt x="219" y="227"/>
                  </a:lnTo>
                  <a:lnTo>
                    <a:pt x="216" y="234"/>
                  </a:lnTo>
                  <a:lnTo>
                    <a:pt x="216" y="235"/>
                  </a:lnTo>
                  <a:lnTo>
                    <a:pt x="215" y="242"/>
                  </a:lnTo>
                  <a:lnTo>
                    <a:pt x="212" y="247"/>
                  </a:lnTo>
                  <a:lnTo>
                    <a:pt x="211" y="252"/>
                  </a:lnTo>
                  <a:lnTo>
                    <a:pt x="211" y="254"/>
                  </a:lnTo>
                  <a:lnTo>
                    <a:pt x="212" y="257"/>
                  </a:lnTo>
                  <a:lnTo>
                    <a:pt x="213" y="259"/>
                  </a:lnTo>
                  <a:lnTo>
                    <a:pt x="216" y="248"/>
                  </a:lnTo>
                  <a:lnTo>
                    <a:pt x="219" y="244"/>
                  </a:lnTo>
                  <a:lnTo>
                    <a:pt x="220" y="238"/>
                  </a:lnTo>
                  <a:lnTo>
                    <a:pt x="220" y="237"/>
                  </a:lnTo>
                  <a:lnTo>
                    <a:pt x="228" y="220"/>
                  </a:lnTo>
                  <a:lnTo>
                    <a:pt x="231" y="208"/>
                  </a:lnTo>
                  <a:lnTo>
                    <a:pt x="236" y="193"/>
                  </a:lnTo>
                  <a:lnTo>
                    <a:pt x="240" y="185"/>
                  </a:lnTo>
                  <a:lnTo>
                    <a:pt x="242" y="182"/>
                  </a:lnTo>
                  <a:lnTo>
                    <a:pt x="246" y="187"/>
                  </a:lnTo>
                  <a:lnTo>
                    <a:pt x="246" y="182"/>
                  </a:lnTo>
                  <a:lnTo>
                    <a:pt x="245" y="180"/>
                  </a:lnTo>
                  <a:lnTo>
                    <a:pt x="249" y="175"/>
                  </a:lnTo>
                  <a:lnTo>
                    <a:pt x="253" y="171"/>
                  </a:lnTo>
                  <a:lnTo>
                    <a:pt x="265" y="162"/>
                  </a:lnTo>
                  <a:lnTo>
                    <a:pt x="266" y="162"/>
                  </a:lnTo>
                  <a:lnTo>
                    <a:pt x="271" y="163"/>
                  </a:lnTo>
                  <a:lnTo>
                    <a:pt x="272" y="163"/>
                  </a:lnTo>
                  <a:lnTo>
                    <a:pt x="284" y="162"/>
                  </a:lnTo>
                  <a:lnTo>
                    <a:pt x="291" y="165"/>
                  </a:lnTo>
                  <a:lnTo>
                    <a:pt x="293" y="167"/>
                  </a:lnTo>
                  <a:lnTo>
                    <a:pt x="293" y="168"/>
                  </a:lnTo>
                  <a:lnTo>
                    <a:pt x="299" y="165"/>
                  </a:lnTo>
                  <a:lnTo>
                    <a:pt x="303" y="162"/>
                  </a:lnTo>
                  <a:lnTo>
                    <a:pt x="301" y="159"/>
                  </a:lnTo>
                  <a:lnTo>
                    <a:pt x="299" y="159"/>
                  </a:lnTo>
                  <a:lnTo>
                    <a:pt x="295" y="159"/>
                  </a:lnTo>
                  <a:lnTo>
                    <a:pt x="287" y="155"/>
                  </a:lnTo>
                  <a:lnTo>
                    <a:pt x="282" y="157"/>
                  </a:lnTo>
                  <a:lnTo>
                    <a:pt x="280" y="157"/>
                  </a:lnTo>
                  <a:lnTo>
                    <a:pt x="276" y="157"/>
                  </a:lnTo>
                  <a:lnTo>
                    <a:pt x="282" y="149"/>
                  </a:lnTo>
                  <a:lnTo>
                    <a:pt x="288" y="141"/>
                  </a:lnTo>
                  <a:lnTo>
                    <a:pt x="291" y="138"/>
                  </a:lnTo>
                  <a:lnTo>
                    <a:pt x="288" y="136"/>
                  </a:lnTo>
                  <a:lnTo>
                    <a:pt x="283" y="140"/>
                  </a:lnTo>
                  <a:lnTo>
                    <a:pt x="279" y="146"/>
                  </a:lnTo>
                  <a:lnTo>
                    <a:pt x="279" y="140"/>
                  </a:lnTo>
                  <a:lnTo>
                    <a:pt x="276" y="141"/>
                  </a:lnTo>
                  <a:lnTo>
                    <a:pt x="274" y="148"/>
                  </a:lnTo>
                  <a:lnTo>
                    <a:pt x="275" y="150"/>
                  </a:lnTo>
                  <a:lnTo>
                    <a:pt x="271" y="158"/>
                  </a:lnTo>
                  <a:lnTo>
                    <a:pt x="270" y="159"/>
                  </a:lnTo>
                  <a:lnTo>
                    <a:pt x="265" y="157"/>
                  </a:lnTo>
                  <a:lnTo>
                    <a:pt x="259" y="159"/>
                  </a:lnTo>
                  <a:lnTo>
                    <a:pt x="253" y="162"/>
                  </a:lnTo>
                  <a:lnTo>
                    <a:pt x="245" y="170"/>
                  </a:lnTo>
                  <a:lnTo>
                    <a:pt x="241" y="167"/>
                  </a:lnTo>
                  <a:lnTo>
                    <a:pt x="237" y="162"/>
                  </a:lnTo>
                  <a:lnTo>
                    <a:pt x="238" y="161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49" y="146"/>
                  </a:lnTo>
                  <a:lnTo>
                    <a:pt x="244" y="151"/>
                  </a:lnTo>
                  <a:lnTo>
                    <a:pt x="238" y="157"/>
                  </a:lnTo>
                  <a:lnTo>
                    <a:pt x="234" y="158"/>
                  </a:lnTo>
                  <a:lnTo>
                    <a:pt x="233" y="162"/>
                  </a:lnTo>
                  <a:lnTo>
                    <a:pt x="227" y="162"/>
                  </a:lnTo>
                  <a:lnTo>
                    <a:pt x="223" y="162"/>
                  </a:lnTo>
                  <a:lnTo>
                    <a:pt x="219" y="163"/>
                  </a:lnTo>
                  <a:lnTo>
                    <a:pt x="212" y="166"/>
                  </a:lnTo>
                  <a:lnTo>
                    <a:pt x="208" y="166"/>
                  </a:lnTo>
                  <a:lnTo>
                    <a:pt x="206" y="170"/>
                  </a:lnTo>
                  <a:lnTo>
                    <a:pt x="199" y="170"/>
                  </a:lnTo>
                  <a:lnTo>
                    <a:pt x="190" y="174"/>
                  </a:lnTo>
                  <a:lnTo>
                    <a:pt x="189" y="172"/>
                  </a:lnTo>
                  <a:lnTo>
                    <a:pt x="186" y="165"/>
                  </a:lnTo>
                  <a:lnTo>
                    <a:pt x="186" y="162"/>
                  </a:lnTo>
                  <a:lnTo>
                    <a:pt x="185" y="151"/>
                  </a:lnTo>
                  <a:lnTo>
                    <a:pt x="181" y="154"/>
                  </a:lnTo>
                  <a:lnTo>
                    <a:pt x="182" y="166"/>
                  </a:lnTo>
                  <a:lnTo>
                    <a:pt x="185" y="171"/>
                  </a:lnTo>
                  <a:lnTo>
                    <a:pt x="186" y="174"/>
                  </a:lnTo>
                  <a:lnTo>
                    <a:pt x="187" y="176"/>
                  </a:lnTo>
                  <a:lnTo>
                    <a:pt x="177" y="176"/>
                  </a:lnTo>
                  <a:lnTo>
                    <a:pt x="172" y="178"/>
                  </a:lnTo>
                  <a:lnTo>
                    <a:pt x="178" y="185"/>
                  </a:lnTo>
                  <a:lnTo>
                    <a:pt x="178" y="189"/>
                  </a:lnTo>
                  <a:lnTo>
                    <a:pt x="174" y="191"/>
                  </a:lnTo>
                  <a:lnTo>
                    <a:pt x="172" y="192"/>
                  </a:lnTo>
                  <a:lnTo>
                    <a:pt x="173" y="195"/>
                  </a:lnTo>
                  <a:lnTo>
                    <a:pt x="173" y="201"/>
                  </a:lnTo>
                  <a:lnTo>
                    <a:pt x="168" y="210"/>
                  </a:lnTo>
                  <a:lnTo>
                    <a:pt x="165" y="209"/>
                  </a:lnTo>
                  <a:lnTo>
                    <a:pt x="152" y="200"/>
                  </a:lnTo>
                  <a:lnTo>
                    <a:pt x="151" y="202"/>
                  </a:lnTo>
                  <a:lnTo>
                    <a:pt x="151" y="204"/>
                  </a:lnTo>
                  <a:lnTo>
                    <a:pt x="147" y="209"/>
                  </a:lnTo>
                  <a:lnTo>
                    <a:pt x="140" y="218"/>
                  </a:lnTo>
                  <a:lnTo>
                    <a:pt x="140" y="220"/>
                  </a:lnTo>
                  <a:lnTo>
                    <a:pt x="139" y="225"/>
                  </a:lnTo>
                  <a:lnTo>
                    <a:pt x="138" y="229"/>
                  </a:lnTo>
                  <a:lnTo>
                    <a:pt x="130" y="229"/>
                  </a:lnTo>
                  <a:lnTo>
                    <a:pt x="128" y="235"/>
                  </a:lnTo>
                  <a:lnTo>
                    <a:pt x="130" y="240"/>
                  </a:lnTo>
                  <a:lnTo>
                    <a:pt x="131" y="246"/>
                  </a:lnTo>
                  <a:lnTo>
                    <a:pt x="130" y="254"/>
                  </a:lnTo>
                  <a:lnTo>
                    <a:pt x="128" y="257"/>
                  </a:lnTo>
                  <a:lnTo>
                    <a:pt x="127" y="261"/>
                  </a:lnTo>
                  <a:lnTo>
                    <a:pt x="122" y="268"/>
                  </a:lnTo>
                  <a:lnTo>
                    <a:pt x="118" y="271"/>
                  </a:lnTo>
                  <a:lnTo>
                    <a:pt x="115" y="272"/>
                  </a:lnTo>
                  <a:lnTo>
                    <a:pt x="115" y="267"/>
                  </a:lnTo>
                  <a:lnTo>
                    <a:pt x="109" y="271"/>
                  </a:lnTo>
                  <a:lnTo>
                    <a:pt x="107" y="272"/>
                  </a:lnTo>
                  <a:lnTo>
                    <a:pt x="105" y="272"/>
                  </a:lnTo>
                  <a:lnTo>
                    <a:pt x="106" y="269"/>
                  </a:lnTo>
                  <a:lnTo>
                    <a:pt x="106" y="265"/>
                  </a:lnTo>
                  <a:lnTo>
                    <a:pt x="106" y="260"/>
                  </a:lnTo>
                  <a:lnTo>
                    <a:pt x="105" y="254"/>
                  </a:lnTo>
                  <a:lnTo>
                    <a:pt x="106" y="250"/>
                  </a:lnTo>
                  <a:lnTo>
                    <a:pt x="111" y="251"/>
                  </a:lnTo>
                  <a:lnTo>
                    <a:pt x="114" y="252"/>
                  </a:lnTo>
                  <a:lnTo>
                    <a:pt x="118" y="246"/>
                  </a:lnTo>
                  <a:lnTo>
                    <a:pt x="114" y="244"/>
                  </a:lnTo>
                  <a:lnTo>
                    <a:pt x="111" y="246"/>
                  </a:lnTo>
                  <a:lnTo>
                    <a:pt x="109" y="243"/>
                  </a:lnTo>
                  <a:lnTo>
                    <a:pt x="109" y="237"/>
                  </a:lnTo>
                  <a:lnTo>
                    <a:pt x="110" y="225"/>
                  </a:lnTo>
                  <a:lnTo>
                    <a:pt x="117" y="221"/>
                  </a:lnTo>
                  <a:lnTo>
                    <a:pt x="123" y="217"/>
                  </a:lnTo>
                  <a:lnTo>
                    <a:pt x="126" y="216"/>
                  </a:lnTo>
                  <a:lnTo>
                    <a:pt x="124" y="213"/>
                  </a:lnTo>
                  <a:lnTo>
                    <a:pt x="123" y="213"/>
                  </a:lnTo>
                  <a:lnTo>
                    <a:pt x="109" y="217"/>
                  </a:lnTo>
                  <a:lnTo>
                    <a:pt x="102" y="221"/>
                  </a:lnTo>
                  <a:lnTo>
                    <a:pt x="100" y="225"/>
                  </a:lnTo>
                  <a:lnTo>
                    <a:pt x="93" y="225"/>
                  </a:lnTo>
                  <a:lnTo>
                    <a:pt x="92" y="225"/>
                  </a:lnTo>
                  <a:lnTo>
                    <a:pt x="90" y="220"/>
                  </a:lnTo>
                  <a:lnTo>
                    <a:pt x="93" y="210"/>
                  </a:lnTo>
                  <a:lnTo>
                    <a:pt x="101" y="206"/>
                  </a:lnTo>
                  <a:lnTo>
                    <a:pt x="102" y="205"/>
                  </a:lnTo>
                  <a:lnTo>
                    <a:pt x="113" y="205"/>
                  </a:lnTo>
                  <a:lnTo>
                    <a:pt x="113" y="202"/>
                  </a:lnTo>
                  <a:lnTo>
                    <a:pt x="101" y="201"/>
                  </a:lnTo>
                  <a:lnTo>
                    <a:pt x="105" y="193"/>
                  </a:lnTo>
                  <a:lnTo>
                    <a:pt x="98" y="196"/>
                  </a:lnTo>
                  <a:lnTo>
                    <a:pt x="104" y="188"/>
                  </a:lnTo>
                  <a:lnTo>
                    <a:pt x="105" y="185"/>
                  </a:lnTo>
                  <a:lnTo>
                    <a:pt x="106" y="182"/>
                  </a:lnTo>
                  <a:lnTo>
                    <a:pt x="107" y="179"/>
                  </a:lnTo>
                  <a:lnTo>
                    <a:pt x="111" y="172"/>
                  </a:lnTo>
                  <a:lnTo>
                    <a:pt x="113" y="171"/>
                  </a:lnTo>
                  <a:lnTo>
                    <a:pt x="119" y="168"/>
                  </a:lnTo>
                  <a:lnTo>
                    <a:pt x="122" y="165"/>
                  </a:lnTo>
                  <a:lnTo>
                    <a:pt x="119" y="162"/>
                  </a:lnTo>
                  <a:lnTo>
                    <a:pt x="118" y="159"/>
                  </a:lnTo>
                  <a:lnTo>
                    <a:pt x="117" y="161"/>
                  </a:lnTo>
                  <a:lnTo>
                    <a:pt x="114" y="166"/>
                  </a:lnTo>
                  <a:lnTo>
                    <a:pt x="107" y="166"/>
                  </a:lnTo>
                  <a:lnTo>
                    <a:pt x="102" y="178"/>
                  </a:lnTo>
                  <a:lnTo>
                    <a:pt x="96" y="188"/>
                  </a:lnTo>
                  <a:lnTo>
                    <a:pt x="96" y="189"/>
                  </a:lnTo>
                  <a:lnTo>
                    <a:pt x="93" y="192"/>
                  </a:lnTo>
                  <a:lnTo>
                    <a:pt x="92" y="195"/>
                  </a:lnTo>
                  <a:lnTo>
                    <a:pt x="89" y="196"/>
                  </a:lnTo>
                  <a:lnTo>
                    <a:pt x="88" y="202"/>
                  </a:lnTo>
                  <a:lnTo>
                    <a:pt x="85" y="209"/>
                  </a:lnTo>
                  <a:lnTo>
                    <a:pt x="84" y="210"/>
                  </a:lnTo>
                  <a:lnTo>
                    <a:pt x="83" y="212"/>
                  </a:lnTo>
                  <a:lnTo>
                    <a:pt x="77" y="214"/>
                  </a:lnTo>
                  <a:lnTo>
                    <a:pt x="75" y="216"/>
                  </a:lnTo>
                  <a:lnTo>
                    <a:pt x="73" y="217"/>
                  </a:lnTo>
                  <a:lnTo>
                    <a:pt x="71" y="226"/>
                  </a:lnTo>
                  <a:lnTo>
                    <a:pt x="69" y="221"/>
                  </a:lnTo>
                  <a:lnTo>
                    <a:pt x="68" y="220"/>
                  </a:lnTo>
                  <a:lnTo>
                    <a:pt x="64" y="213"/>
                  </a:lnTo>
                  <a:lnTo>
                    <a:pt x="59" y="209"/>
                  </a:lnTo>
                  <a:lnTo>
                    <a:pt x="64" y="205"/>
                  </a:lnTo>
                  <a:lnTo>
                    <a:pt x="63" y="201"/>
                  </a:lnTo>
                  <a:lnTo>
                    <a:pt x="62" y="200"/>
                  </a:lnTo>
                  <a:lnTo>
                    <a:pt x="52" y="202"/>
                  </a:lnTo>
                  <a:lnTo>
                    <a:pt x="51" y="201"/>
                  </a:lnTo>
                  <a:lnTo>
                    <a:pt x="49" y="200"/>
                  </a:lnTo>
                  <a:lnTo>
                    <a:pt x="50" y="196"/>
                  </a:lnTo>
                  <a:lnTo>
                    <a:pt x="52" y="196"/>
                  </a:lnTo>
                  <a:lnTo>
                    <a:pt x="56" y="193"/>
                  </a:lnTo>
                  <a:lnTo>
                    <a:pt x="60" y="191"/>
                  </a:lnTo>
                  <a:lnTo>
                    <a:pt x="60" y="187"/>
                  </a:lnTo>
                  <a:lnTo>
                    <a:pt x="55" y="187"/>
                  </a:lnTo>
                  <a:lnTo>
                    <a:pt x="50" y="193"/>
                  </a:lnTo>
                  <a:lnTo>
                    <a:pt x="47" y="193"/>
                  </a:lnTo>
                  <a:lnTo>
                    <a:pt x="47" y="192"/>
                  </a:lnTo>
                  <a:lnTo>
                    <a:pt x="46" y="189"/>
                  </a:lnTo>
                  <a:lnTo>
                    <a:pt x="45" y="184"/>
                  </a:lnTo>
                  <a:lnTo>
                    <a:pt x="45" y="179"/>
                  </a:lnTo>
                  <a:lnTo>
                    <a:pt x="47" y="172"/>
                  </a:lnTo>
                  <a:lnTo>
                    <a:pt x="51" y="174"/>
                  </a:lnTo>
                  <a:lnTo>
                    <a:pt x="54" y="174"/>
                  </a:lnTo>
                  <a:lnTo>
                    <a:pt x="58" y="176"/>
                  </a:lnTo>
                  <a:lnTo>
                    <a:pt x="59" y="176"/>
                  </a:lnTo>
                  <a:lnTo>
                    <a:pt x="62" y="179"/>
                  </a:lnTo>
                  <a:lnTo>
                    <a:pt x="63" y="179"/>
                  </a:lnTo>
                  <a:lnTo>
                    <a:pt x="64" y="175"/>
                  </a:lnTo>
                  <a:lnTo>
                    <a:pt x="66" y="170"/>
                  </a:lnTo>
                  <a:lnTo>
                    <a:pt x="60" y="171"/>
                  </a:lnTo>
                  <a:lnTo>
                    <a:pt x="54" y="170"/>
                  </a:lnTo>
                  <a:lnTo>
                    <a:pt x="50" y="167"/>
                  </a:lnTo>
                  <a:lnTo>
                    <a:pt x="47" y="165"/>
                  </a:lnTo>
                  <a:lnTo>
                    <a:pt x="47" y="161"/>
                  </a:lnTo>
                  <a:lnTo>
                    <a:pt x="47" y="159"/>
                  </a:lnTo>
                  <a:lnTo>
                    <a:pt x="49" y="155"/>
                  </a:lnTo>
                  <a:lnTo>
                    <a:pt x="54" y="155"/>
                  </a:lnTo>
                  <a:lnTo>
                    <a:pt x="60" y="157"/>
                  </a:lnTo>
                  <a:lnTo>
                    <a:pt x="66" y="154"/>
                  </a:lnTo>
                  <a:lnTo>
                    <a:pt x="64" y="149"/>
                  </a:lnTo>
                  <a:lnTo>
                    <a:pt x="64" y="148"/>
                  </a:lnTo>
                  <a:lnTo>
                    <a:pt x="62" y="142"/>
                  </a:lnTo>
                  <a:lnTo>
                    <a:pt x="63" y="136"/>
                  </a:lnTo>
                  <a:lnTo>
                    <a:pt x="62" y="130"/>
                  </a:lnTo>
                  <a:lnTo>
                    <a:pt x="62" y="125"/>
                  </a:lnTo>
                  <a:lnTo>
                    <a:pt x="66" y="123"/>
                  </a:lnTo>
                  <a:lnTo>
                    <a:pt x="66" y="121"/>
                  </a:lnTo>
                  <a:lnTo>
                    <a:pt x="73" y="125"/>
                  </a:lnTo>
                  <a:lnTo>
                    <a:pt x="77" y="133"/>
                  </a:lnTo>
                  <a:lnTo>
                    <a:pt x="84" y="141"/>
                  </a:lnTo>
                  <a:lnTo>
                    <a:pt x="88" y="150"/>
                  </a:lnTo>
                  <a:lnTo>
                    <a:pt x="92" y="153"/>
                  </a:lnTo>
                  <a:lnTo>
                    <a:pt x="94" y="153"/>
                  </a:lnTo>
                  <a:lnTo>
                    <a:pt x="100" y="153"/>
                  </a:lnTo>
                  <a:lnTo>
                    <a:pt x="105" y="151"/>
                  </a:lnTo>
                  <a:lnTo>
                    <a:pt x="106" y="150"/>
                  </a:lnTo>
                  <a:lnTo>
                    <a:pt x="109" y="148"/>
                  </a:lnTo>
                  <a:lnTo>
                    <a:pt x="113" y="145"/>
                  </a:lnTo>
                  <a:lnTo>
                    <a:pt x="118" y="146"/>
                  </a:lnTo>
                  <a:lnTo>
                    <a:pt x="119" y="142"/>
                  </a:lnTo>
                  <a:lnTo>
                    <a:pt x="121" y="138"/>
                  </a:lnTo>
                  <a:lnTo>
                    <a:pt x="122" y="123"/>
                  </a:lnTo>
                  <a:lnTo>
                    <a:pt x="124" y="120"/>
                  </a:lnTo>
                  <a:lnTo>
                    <a:pt x="128" y="111"/>
                  </a:lnTo>
                  <a:lnTo>
                    <a:pt x="128" y="103"/>
                  </a:lnTo>
                  <a:lnTo>
                    <a:pt x="131" y="96"/>
                  </a:lnTo>
                  <a:lnTo>
                    <a:pt x="131" y="90"/>
                  </a:lnTo>
                  <a:lnTo>
                    <a:pt x="132" y="85"/>
                  </a:lnTo>
                  <a:lnTo>
                    <a:pt x="135" y="82"/>
                  </a:lnTo>
                  <a:lnTo>
                    <a:pt x="122" y="79"/>
                  </a:lnTo>
                  <a:lnTo>
                    <a:pt x="123" y="75"/>
                  </a:lnTo>
                  <a:lnTo>
                    <a:pt x="126" y="73"/>
                  </a:lnTo>
                  <a:lnTo>
                    <a:pt x="128" y="70"/>
                  </a:lnTo>
                  <a:lnTo>
                    <a:pt x="132" y="66"/>
                  </a:lnTo>
                  <a:lnTo>
                    <a:pt x="140" y="58"/>
                  </a:lnTo>
                  <a:lnTo>
                    <a:pt x="140" y="56"/>
                  </a:lnTo>
                  <a:lnTo>
                    <a:pt x="140" y="55"/>
                  </a:lnTo>
                  <a:lnTo>
                    <a:pt x="141" y="52"/>
                  </a:lnTo>
                  <a:lnTo>
                    <a:pt x="140" y="53"/>
                  </a:lnTo>
                  <a:lnTo>
                    <a:pt x="135" y="58"/>
                  </a:lnTo>
                  <a:lnTo>
                    <a:pt x="127" y="65"/>
                  </a:lnTo>
                  <a:lnTo>
                    <a:pt x="123" y="72"/>
                  </a:lnTo>
                  <a:lnTo>
                    <a:pt x="122" y="74"/>
                  </a:lnTo>
                  <a:lnTo>
                    <a:pt x="119" y="73"/>
                  </a:lnTo>
                  <a:lnTo>
                    <a:pt x="113" y="79"/>
                  </a:lnTo>
                  <a:lnTo>
                    <a:pt x="109" y="81"/>
                  </a:lnTo>
                  <a:lnTo>
                    <a:pt x="106" y="79"/>
                  </a:lnTo>
                  <a:lnTo>
                    <a:pt x="106" y="81"/>
                  </a:lnTo>
                  <a:lnTo>
                    <a:pt x="106" y="89"/>
                  </a:lnTo>
                  <a:lnTo>
                    <a:pt x="105" y="94"/>
                  </a:lnTo>
                  <a:lnTo>
                    <a:pt x="98" y="96"/>
                  </a:lnTo>
                  <a:lnTo>
                    <a:pt x="89" y="100"/>
                  </a:lnTo>
                  <a:lnTo>
                    <a:pt x="83" y="102"/>
                  </a:lnTo>
                  <a:lnTo>
                    <a:pt x="79" y="103"/>
                  </a:lnTo>
                  <a:lnTo>
                    <a:pt x="80" y="110"/>
                  </a:lnTo>
                  <a:lnTo>
                    <a:pt x="67" y="113"/>
                  </a:lnTo>
                  <a:lnTo>
                    <a:pt x="66" y="112"/>
                  </a:lnTo>
                  <a:lnTo>
                    <a:pt x="63" y="110"/>
                  </a:lnTo>
                  <a:lnTo>
                    <a:pt x="62" y="110"/>
                  </a:lnTo>
                  <a:lnTo>
                    <a:pt x="62" y="96"/>
                  </a:lnTo>
                  <a:lnTo>
                    <a:pt x="56" y="87"/>
                  </a:lnTo>
                  <a:lnTo>
                    <a:pt x="52" y="83"/>
                  </a:lnTo>
                  <a:lnTo>
                    <a:pt x="55" y="81"/>
                  </a:lnTo>
                  <a:lnTo>
                    <a:pt x="60" y="85"/>
                  </a:lnTo>
                  <a:lnTo>
                    <a:pt x="63" y="90"/>
                  </a:lnTo>
                  <a:lnTo>
                    <a:pt x="64" y="83"/>
                  </a:lnTo>
                  <a:lnTo>
                    <a:pt x="63" y="81"/>
                  </a:lnTo>
                  <a:lnTo>
                    <a:pt x="55" y="69"/>
                  </a:lnTo>
                  <a:lnTo>
                    <a:pt x="62" y="69"/>
                  </a:lnTo>
                  <a:lnTo>
                    <a:pt x="62" y="66"/>
                  </a:lnTo>
                  <a:lnTo>
                    <a:pt x="56" y="64"/>
                  </a:lnTo>
                  <a:lnTo>
                    <a:pt x="50" y="62"/>
                  </a:lnTo>
                  <a:lnTo>
                    <a:pt x="46" y="57"/>
                  </a:lnTo>
                  <a:lnTo>
                    <a:pt x="43" y="49"/>
                  </a:lnTo>
                  <a:lnTo>
                    <a:pt x="41" y="47"/>
                  </a:lnTo>
                  <a:lnTo>
                    <a:pt x="34" y="40"/>
                  </a:lnTo>
                  <a:lnTo>
                    <a:pt x="38" y="39"/>
                  </a:lnTo>
                  <a:lnTo>
                    <a:pt x="39" y="39"/>
                  </a:lnTo>
                  <a:lnTo>
                    <a:pt x="45" y="38"/>
                  </a:lnTo>
                  <a:lnTo>
                    <a:pt x="52" y="51"/>
                  </a:lnTo>
                  <a:lnTo>
                    <a:pt x="59" y="52"/>
                  </a:lnTo>
                  <a:lnTo>
                    <a:pt x="64" y="57"/>
                  </a:lnTo>
                  <a:lnTo>
                    <a:pt x="68" y="62"/>
                  </a:lnTo>
                  <a:lnTo>
                    <a:pt x="79" y="68"/>
                  </a:lnTo>
                  <a:lnTo>
                    <a:pt x="79" y="82"/>
                  </a:lnTo>
                  <a:lnTo>
                    <a:pt x="87" y="87"/>
                  </a:lnTo>
                  <a:lnTo>
                    <a:pt x="85" y="77"/>
                  </a:lnTo>
                  <a:lnTo>
                    <a:pt x="87" y="77"/>
                  </a:lnTo>
                  <a:lnTo>
                    <a:pt x="92" y="85"/>
                  </a:lnTo>
                  <a:lnTo>
                    <a:pt x="94" y="83"/>
                  </a:lnTo>
                  <a:lnTo>
                    <a:pt x="93" y="74"/>
                  </a:lnTo>
                  <a:lnTo>
                    <a:pt x="90" y="72"/>
                  </a:lnTo>
                  <a:lnTo>
                    <a:pt x="88" y="69"/>
                  </a:lnTo>
                  <a:lnTo>
                    <a:pt x="83" y="60"/>
                  </a:lnTo>
                  <a:lnTo>
                    <a:pt x="79" y="61"/>
                  </a:lnTo>
                  <a:lnTo>
                    <a:pt x="73" y="55"/>
                  </a:lnTo>
                  <a:lnTo>
                    <a:pt x="79" y="48"/>
                  </a:lnTo>
                  <a:lnTo>
                    <a:pt x="80" y="47"/>
                  </a:lnTo>
                  <a:lnTo>
                    <a:pt x="85" y="45"/>
                  </a:lnTo>
                  <a:lnTo>
                    <a:pt x="90" y="44"/>
                  </a:lnTo>
                  <a:lnTo>
                    <a:pt x="88" y="38"/>
                  </a:lnTo>
                  <a:lnTo>
                    <a:pt x="90" y="34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102" y="34"/>
                  </a:lnTo>
                  <a:lnTo>
                    <a:pt x="106" y="38"/>
                  </a:lnTo>
                  <a:lnTo>
                    <a:pt x="110" y="36"/>
                  </a:lnTo>
                  <a:lnTo>
                    <a:pt x="117" y="36"/>
                  </a:lnTo>
                  <a:lnTo>
                    <a:pt x="118" y="35"/>
                  </a:lnTo>
                  <a:lnTo>
                    <a:pt x="118" y="34"/>
                  </a:lnTo>
                  <a:lnTo>
                    <a:pt x="117" y="34"/>
                  </a:lnTo>
                  <a:lnTo>
                    <a:pt x="113" y="32"/>
                  </a:lnTo>
                  <a:lnTo>
                    <a:pt x="110" y="32"/>
                  </a:lnTo>
                  <a:lnTo>
                    <a:pt x="106" y="30"/>
                  </a:lnTo>
                  <a:lnTo>
                    <a:pt x="111" y="24"/>
                  </a:lnTo>
                  <a:lnTo>
                    <a:pt x="107" y="23"/>
                  </a:lnTo>
                  <a:lnTo>
                    <a:pt x="101" y="28"/>
                  </a:lnTo>
                  <a:lnTo>
                    <a:pt x="92" y="28"/>
                  </a:lnTo>
                  <a:lnTo>
                    <a:pt x="88" y="28"/>
                  </a:lnTo>
                  <a:lnTo>
                    <a:pt x="84" y="38"/>
                  </a:lnTo>
                  <a:lnTo>
                    <a:pt x="79" y="41"/>
                  </a:lnTo>
                  <a:lnTo>
                    <a:pt x="73" y="40"/>
                  </a:lnTo>
                  <a:lnTo>
                    <a:pt x="68" y="39"/>
                  </a:lnTo>
                  <a:lnTo>
                    <a:pt x="66" y="32"/>
                  </a:lnTo>
                  <a:lnTo>
                    <a:pt x="62" y="35"/>
                  </a:lnTo>
                  <a:lnTo>
                    <a:pt x="56" y="36"/>
                  </a:lnTo>
                  <a:lnTo>
                    <a:pt x="60" y="28"/>
                  </a:lnTo>
                  <a:lnTo>
                    <a:pt x="64" y="19"/>
                  </a:lnTo>
                  <a:lnTo>
                    <a:pt x="73" y="14"/>
                  </a:lnTo>
                  <a:lnTo>
                    <a:pt x="80" y="14"/>
                  </a:lnTo>
                  <a:lnTo>
                    <a:pt x="81" y="10"/>
                  </a:lnTo>
                  <a:lnTo>
                    <a:pt x="83" y="13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100" y="17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26" y="7"/>
                  </a:lnTo>
                  <a:lnTo>
                    <a:pt x="135" y="15"/>
                  </a:lnTo>
                  <a:lnTo>
                    <a:pt x="140" y="13"/>
                  </a:lnTo>
                  <a:lnTo>
                    <a:pt x="148" y="9"/>
                  </a:lnTo>
                  <a:lnTo>
                    <a:pt x="156" y="19"/>
                  </a:lnTo>
                  <a:lnTo>
                    <a:pt x="159" y="19"/>
                  </a:lnTo>
                  <a:lnTo>
                    <a:pt x="166" y="5"/>
                  </a:lnTo>
                  <a:lnTo>
                    <a:pt x="178" y="0"/>
                  </a:lnTo>
                  <a:lnTo>
                    <a:pt x="185" y="10"/>
                  </a:lnTo>
                  <a:lnTo>
                    <a:pt x="193" y="15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reeform 17">
              <a:extLst>
                <a:ext uri="{FF2B5EF4-FFF2-40B4-BE49-F238E27FC236}">
                  <a16:creationId xmlns:a16="http://schemas.microsoft.com/office/drawing/2014/main" id="{D5474B38-7EE8-953D-A4D1-3101EEB433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8866" y="4914661"/>
              <a:ext cx="717244" cy="651567"/>
            </a:xfrm>
            <a:custGeom>
              <a:avLst/>
              <a:gdLst>
                <a:gd name="T0" fmla="*/ 27 w 481"/>
                <a:gd name="T1" fmla="*/ 327 h 441"/>
                <a:gd name="T2" fmla="*/ 39 w 481"/>
                <a:gd name="T3" fmla="*/ 293 h 441"/>
                <a:gd name="T4" fmla="*/ 52 w 481"/>
                <a:gd name="T5" fmla="*/ 210 h 441"/>
                <a:gd name="T6" fmla="*/ 108 w 481"/>
                <a:gd name="T7" fmla="*/ 90 h 441"/>
                <a:gd name="T8" fmla="*/ 103 w 481"/>
                <a:gd name="T9" fmla="*/ 57 h 441"/>
                <a:gd name="T10" fmla="*/ 148 w 481"/>
                <a:gd name="T11" fmla="*/ 51 h 441"/>
                <a:gd name="T12" fmla="*/ 224 w 481"/>
                <a:gd name="T13" fmla="*/ 77 h 441"/>
                <a:gd name="T14" fmla="*/ 271 w 481"/>
                <a:gd name="T15" fmla="*/ 66 h 441"/>
                <a:gd name="T16" fmla="*/ 375 w 481"/>
                <a:gd name="T17" fmla="*/ 87 h 441"/>
                <a:gd name="T18" fmla="*/ 433 w 481"/>
                <a:gd name="T19" fmla="*/ 168 h 441"/>
                <a:gd name="T20" fmla="*/ 475 w 481"/>
                <a:gd name="T21" fmla="*/ 252 h 441"/>
                <a:gd name="T22" fmla="*/ 440 w 481"/>
                <a:gd name="T23" fmla="*/ 312 h 441"/>
                <a:gd name="T24" fmla="*/ 416 w 481"/>
                <a:gd name="T25" fmla="*/ 388 h 441"/>
                <a:gd name="T26" fmla="*/ 306 w 481"/>
                <a:gd name="T27" fmla="*/ 430 h 441"/>
                <a:gd name="T28" fmla="*/ 272 w 481"/>
                <a:gd name="T29" fmla="*/ 373 h 441"/>
                <a:gd name="T30" fmla="*/ 218 w 481"/>
                <a:gd name="T31" fmla="*/ 356 h 441"/>
                <a:gd name="T32" fmla="*/ 104 w 481"/>
                <a:gd name="T33" fmla="*/ 341 h 441"/>
                <a:gd name="T34" fmla="*/ 49 w 481"/>
                <a:gd name="T35" fmla="*/ 336 h 441"/>
                <a:gd name="T36" fmla="*/ 69 w 481"/>
                <a:gd name="T37" fmla="*/ 322 h 441"/>
                <a:gd name="T38" fmla="*/ 73 w 481"/>
                <a:gd name="T39" fmla="*/ 295 h 441"/>
                <a:gd name="T40" fmla="*/ 116 w 481"/>
                <a:gd name="T41" fmla="*/ 306 h 441"/>
                <a:gd name="T42" fmla="*/ 152 w 481"/>
                <a:gd name="T43" fmla="*/ 305 h 441"/>
                <a:gd name="T44" fmla="*/ 199 w 481"/>
                <a:gd name="T45" fmla="*/ 306 h 441"/>
                <a:gd name="T46" fmla="*/ 225 w 481"/>
                <a:gd name="T47" fmla="*/ 332 h 441"/>
                <a:gd name="T48" fmla="*/ 281 w 481"/>
                <a:gd name="T49" fmla="*/ 307 h 441"/>
                <a:gd name="T50" fmla="*/ 277 w 481"/>
                <a:gd name="T51" fmla="*/ 373 h 441"/>
                <a:gd name="T52" fmla="*/ 323 w 481"/>
                <a:gd name="T53" fmla="*/ 370 h 441"/>
                <a:gd name="T54" fmla="*/ 336 w 481"/>
                <a:gd name="T55" fmla="*/ 315 h 441"/>
                <a:gd name="T56" fmla="*/ 365 w 481"/>
                <a:gd name="T57" fmla="*/ 308 h 441"/>
                <a:gd name="T58" fmla="*/ 351 w 481"/>
                <a:gd name="T59" fmla="*/ 274 h 441"/>
                <a:gd name="T60" fmla="*/ 369 w 481"/>
                <a:gd name="T61" fmla="*/ 236 h 441"/>
                <a:gd name="T62" fmla="*/ 352 w 481"/>
                <a:gd name="T63" fmla="*/ 264 h 441"/>
                <a:gd name="T64" fmla="*/ 341 w 481"/>
                <a:gd name="T65" fmla="*/ 308 h 441"/>
                <a:gd name="T66" fmla="*/ 303 w 481"/>
                <a:gd name="T67" fmla="*/ 308 h 441"/>
                <a:gd name="T68" fmla="*/ 322 w 481"/>
                <a:gd name="T69" fmla="*/ 286 h 441"/>
                <a:gd name="T70" fmla="*/ 258 w 481"/>
                <a:gd name="T71" fmla="*/ 285 h 441"/>
                <a:gd name="T72" fmla="*/ 276 w 481"/>
                <a:gd name="T73" fmla="*/ 244 h 441"/>
                <a:gd name="T74" fmla="*/ 247 w 481"/>
                <a:gd name="T75" fmla="*/ 273 h 441"/>
                <a:gd name="T76" fmla="*/ 199 w 481"/>
                <a:gd name="T77" fmla="*/ 289 h 441"/>
                <a:gd name="T78" fmla="*/ 157 w 481"/>
                <a:gd name="T79" fmla="*/ 278 h 441"/>
                <a:gd name="T80" fmla="*/ 97 w 481"/>
                <a:gd name="T81" fmla="*/ 288 h 441"/>
                <a:gd name="T82" fmla="*/ 64 w 481"/>
                <a:gd name="T83" fmla="*/ 268 h 441"/>
                <a:gd name="T84" fmla="*/ 60 w 481"/>
                <a:gd name="T85" fmla="*/ 247 h 441"/>
                <a:gd name="T86" fmla="*/ 124 w 481"/>
                <a:gd name="T87" fmla="*/ 226 h 441"/>
                <a:gd name="T88" fmla="*/ 82 w 481"/>
                <a:gd name="T89" fmla="*/ 219 h 441"/>
                <a:gd name="T90" fmla="*/ 72 w 481"/>
                <a:gd name="T91" fmla="*/ 195 h 441"/>
                <a:gd name="T92" fmla="*/ 138 w 481"/>
                <a:gd name="T93" fmla="*/ 208 h 441"/>
                <a:gd name="T94" fmla="*/ 144 w 481"/>
                <a:gd name="T95" fmla="*/ 195 h 441"/>
                <a:gd name="T96" fmla="*/ 89 w 481"/>
                <a:gd name="T97" fmla="*/ 180 h 441"/>
                <a:gd name="T98" fmla="*/ 66 w 481"/>
                <a:gd name="T99" fmla="*/ 159 h 441"/>
                <a:gd name="T100" fmla="*/ 72 w 481"/>
                <a:gd name="T101" fmla="*/ 140 h 441"/>
                <a:gd name="T102" fmla="*/ 102 w 481"/>
                <a:gd name="T103" fmla="*/ 116 h 441"/>
                <a:gd name="T104" fmla="*/ 120 w 481"/>
                <a:gd name="T105" fmla="*/ 92 h 441"/>
                <a:gd name="T106" fmla="*/ 162 w 481"/>
                <a:gd name="T107" fmla="*/ 108 h 441"/>
                <a:gd name="T108" fmla="*/ 209 w 481"/>
                <a:gd name="T109" fmla="*/ 116 h 441"/>
                <a:gd name="T110" fmla="*/ 263 w 481"/>
                <a:gd name="T111" fmla="*/ 129 h 441"/>
                <a:gd name="T112" fmla="*/ 292 w 481"/>
                <a:gd name="T113" fmla="*/ 106 h 441"/>
                <a:gd name="T114" fmla="*/ 210 w 481"/>
                <a:gd name="T115" fmla="*/ 102 h 441"/>
                <a:gd name="T116" fmla="*/ 137 w 481"/>
                <a:gd name="T117" fmla="*/ 75 h 441"/>
                <a:gd name="T118" fmla="*/ 137 w 481"/>
                <a:gd name="T119" fmla="*/ 52 h 441"/>
                <a:gd name="T120" fmla="*/ 145 w 481"/>
                <a:gd name="T121" fmla="*/ 52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1" h="441">
                  <a:moveTo>
                    <a:pt x="29" y="349"/>
                  </a:moveTo>
                  <a:lnTo>
                    <a:pt x="22" y="345"/>
                  </a:lnTo>
                  <a:lnTo>
                    <a:pt x="23" y="340"/>
                  </a:lnTo>
                  <a:lnTo>
                    <a:pt x="19" y="339"/>
                  </a:lnTo>
                  <a:lnTo>
                    <a:pt x="17" y="337"/>
                  </a:lnTo>
                  <a:lnTo>
                    <a:pt x="15" y="333"/>
                  </a:lnTo>
                  <a:lnTo>
                    <a:pt x="18" y="332"/>
                  </a:lnTo>
                  <a:lnTo>
                    <a:pt x="27" y="333"/>
                  </a:lnTo>
                  <a:lnTo>
                    <a:pt x="30" y="339"/>
                  </a:lnTo>
                  <a:lnTo>
                    <a:pt x="29" y="349"/>
                  </a:lnTo>
                  <a:close/>
                  <a:moveTo>
                    <a:pt x="42" y="340"/>
                  </a:moveTo>
                  <a:lnTo>
                    <a:pt x="42" y="352"/>
                  </a:lnTo>
                  <a:lnTo>
                    <a:pt x="35" y="350"/>
                  </a:lnTo>
                  <a:lnTo>
                    <a:pt x="32" y="339"/>
                  </a:lnTo>
                  <a:lnTo>
                    <a:pt x="27" y="327"/>
                  </a:lnTo>
                  <a:lnTo>
                    <a:pt x="40" y="328"/>
                  </a:lnTo>
                  <a:lnTo>
                    <a:pt x="42" y="340"/>
                  </a:lnTo>
                  <a:close/>
                  <a:moveTo>
                    <a:pt x="14" y="299"/>
                  </a:moveTo>
                  <a:lnTo>
                    <a:pt x="9" y="308"/>
                  </a:lnTo>
                  <a:lnTo>
                    <a:pt x="4" y="306"/>
                  </a:lnTo>
                  <a:lnTo>
                    <a:pt x="0" y="297"/>
                  </a:lnTo>
                  <a:lnTo>
                    <a:pt x="6" y="285"/>
                  </a:lnTo>
                  <a:lnTo>
                    <a:pt x="12" y="286"/>
                  </a:lnTo>
                  <a:lnTo>
                    <a:pt x="10" y="294"/>
                  </a:lnTo>
                  <a:lnTo>
                    <a:pt x="13" y="297"/>
                  </a:lnTo>
                  <a:lnTo>
                    <a:pt x="14" y="299"/>
                  </a:lnTo>
                  <a:close/>
                  <a:moveTo>
                    <a:pt x="53" y="265"/>
                  </a:moveTo>
                  <a:lnTo>
                    <a:pt x="51" y="282"/>
                  </a:lnTo>
                  <a:lnTo>
                    <a:pt x="43" y="289"/>
                  </a:lnTo>
                  <a:lnTo>
                    <a:pt x="39" y="293"/>
                  </a:lnTo>
                  <a:lnTo>
                    <a:pt x="36" y="284"/>
                  </a:lnTo>
                  <a:lnTo>
                    <a:pt x="26" y="291"/>
                  </a:lnTo>
                  <a:lnTo>
                    <a:pt x="17" y="299"/>
                  </a:lnTo>
                  <a:lnTo>
                    <a:pt x="17" y="284"/>
                  </a:lnTo>
                  <a:lnTo>
                    <a:pt x="27" y="278"/>
                  </a:lnTo>
                  <a:lnTo>
                    <a:pt x="29" y="268"/>
                  </a:lnTo>
                  <a:lnTo>
                    <a:pt x="32" y="265"/>
                  </a:lnTo>
                  <a:lnTo>
                    <a:pt x="38" y="273"/>
                  </a:lnTo>
                  <a:lnTo>
                    <a:pt x="39" y="253"/>
                  </a:lnTo>
                  <a:lnTo>
                    <a:pt x="53" y="261"/>
                  </a:lnTo>
                  <a:lnTo>
                    <a:pt x="53" y="265"/>
                  </a:lnTo>
                  <a:close/>
                  <a:moveTo>
                    <a:pt x="60" y="225"/>
                  </a:moveTo>
                  <a:lnTo>
                    <a:pt x="53" y="229"/>
                  </a:lnTo>
                  <a:lnTo>
                    <a:pt x="44" y="218"/>
                  </a:lnTo>
                  <a:lnTo>
                    <a:pt x="52" y="210"/>
                  </a:lnTo>
                  <a:lnTo>
                    <a:pt x="60" y="213"/>
                  </a:lnTo>
                  <a:lnTo>
                    <a:pt x="61" y="223"/>
                  </a:lnTo>
                  <a:lnTo>
                    <a:pt x="60" y="225"/>
                  </a:lnTo>
                  <a:close/>
                  <a:moveTo>
                    <a:pt x="59" y="138"/>
                  </a:moveTo>
                  <a:lnTo>
                    <a:pt x="52" y="138"/>
                  </a:lnTo>
                  <a:lnTo>
                    <a:pt x="53" y="127"/>
                  </a:lnTo>
                  <a:lnTo>
                    <a:pt x="61" y="123"/>
                  </a:lnTo>
                  <a:lnTo>
                    <a:pt x="60" y="136"/>
                  </a:lnTo>
                  <a:lnTo>
                    <a:pt x="59" y="138"/>
                  </a:lnTo>
                  <a:close/>
                  <a:moveTo>
                    <a:pt x="63" y="107"/>
                  </a:moveTo>
                  <a:lnTo>
                    <a:pt x="56" y="112"/>
                  </a:lnTo>
                  <a:lnTo>
                    <a:pt x="51" y="100"/>
                  </a:lnTo>
                  <a:lnTo>
                    <a:pt x="60" y="99"/>
                  </a:lnTo>
                  <a:lnTo>
                    <a:pt x="63" y="107"/>
                  </a:lnTo>
                  <a:close/>
                  <a:moveTo>
                    <a:pt x="108" y="90"/>
                  </a:moveTo>
                  <a:lnTo>
                    <a:pt x="108" y="98"/>
                  </a:lnTo>
                  <a:lnTo>
                    <a:pt x="94" y="98"/>
                  </a:lnTo>
                  <a:lnTo>
                    <a:pt x="73" y="108"/>
                  </a:lnTo>
                  <a:lnTo>
                    <a:pt x="66" y="99"/>
                  </a:lnTo>
                  <a:lnTo>
                    <a:pt x="76" y="92"/>
                  </a:lnTo>
                  <a:lnTo>
                    <a:pt x="59" y="85"/>
                  </a:lnTo>
                  <a:lnTo>
                    <a:pt x="70" y="81"/>
                  </a:lnTo>
                  <a:lnTo>
                    <a:pt x="66" y="75"/>
                  </a:lnTo>
                  <a:lnTo>
                    <a:pt x="74" y="73"/>
                  </a:lnTo>
                  <a:lnTo>
                    <a:pt x="90" y="86"/>
                  </a:lnTo>
                  <a:lnTo>
                    <a:pt x="108" y="90"/>
                  </a:lnTo>
                  <a:close/>
                  <a:moveTo>
                    <a:pt x="93" y="41"/>
                  </a:moveTo>
                  <a:lnTo>
                    <a:pt x="97" y="48"/>
                  </a:lnTo>
                  <a:lnTo>
                    <a:pt x="103" y="45"/>
                  </a:lnTo>
                  <a:lnTo>
                    <a:pt x="103" y="57"/>
                  </a:lnTo>
                  <a:lnTo>
                    <a:pt x="98" y="66"/>
                  </a:lnTo>
                  <a:lnTo>
                    <a:pt x="95" y="69"/>
                  </a:lnTo>
                  <a:lnTo>
                    <a:pt x="93" y="72"/>
                  </a:lnTo>
                  <a:lnTo>
                    <a:pt x="90" y="72"/>
                  </a:lnTo>
                  <a:lnTo>
                    <a:pt x="86" y="69"/>
                  </a:lnTo>
                  <a:lnTo>
                    <a:pt x="84" y="65"/>
                  </a:lnTo>
                  <a:lnTo>
                    <a:pt x="85" y="61"/>
                  </a:lnTo>
                  <a:lnTo>
                    <a:pt x="87" y="60"/>
                  </a:lnTo>
                  <a:lnTo>
                    <a:pt x="89" y="51"/>
                  </a:lnTo>
                  <a:lnTo>
                    <a:pt x="82" y="51"/>
                  </a:lnTo>
                  <a:lnTo>
                    <a:pt x="86" y="40"/>
                  </a:lnTo>
                  <a:lnTo>
                    <a:pt x="93" y="41"/>
                  </a:lnTo>
                  <a:close/>
                  <a:moveTo>
                    <a:pt x="145" y="52"/>
                  </a:moveTo>
                  <a:lnTo>
                    <a:pt x="145" y="53"/>
                  </a:lnTo>
                  <a:lnTo>
                    <a:pt x="148" y="51"/>
                  </a:lnTo>
                  <a:lnTo>
                    <a:pt x="148" y="57"/>
                  </a:lnTo>
                  <a:lnTo>
                    <a:pt x="145" y="58"/>
                  </a:lnTo>
                  <a:lnTo>
                    <a:pt x="138" y="65"/>
                  </a:lnTo>
                  <a:lnTo>
                    <a:pt x="142" y="62"/>
                  </a:lnTo>
                  <a:lnTo>
                    <a:pt x="146" y="66"/>
                  </a:lnTo>
                  <a:lnTo>
                    <a:pt x="150" y="69"/>
                  </a:lnTo>
                  <a:lnTo>
                    <a:pt x="170" y="70"/>
                  </a:lnTo>
                  <a:lnTo>
                    <a:pt x="174" y="68"/>
                  </a:lnTo>
                  <a:lnTo>
                    <a:pt x="183" y="73"/>
                  </a:lnTo>
                  <a:lnTo>
                    <a:pt x="204" y="69"/>
                  </a:lnTo>
                  <a:lnTo>
                    <a:pt x="205" y="72"/>
                  </a:lnTo>
                  <a:lnTo>
                    <a:pt x="209" y="77"/>
                  </a:lnTo>
                  <a:lnTo>
                    <a:pt x="210" y="79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5" y="77"/>
                  </a:lnTo>
                  <a:lnTo>
                    <a:pt x="225" y="74"/>
                  </a:lnTo>
                  <a:lnTo>
                    <a:pt x="224" y="73"/>
                  </a:lnTo>
                  <a:lnTo>
                    <a:pt x="225" y="73"/>
                  </a:lnTo>
                  <a:lnTo>
                    <a:pt x="231" y="68"/>
                  </a:lnTo>
                  <a:lnTo>
                    <a:pt x="241" y="70"/>
                  </a:lnTo>
                  <a:lnTo>
                    <a:pt x="238" y="73"/>
                  </a:lnTo>
                  <a:lnTo>
                    <a:pt x="237" y="74"/>
                  </a:lnTo>
                  <a:lnTo>
                    <a:pt x="243" y="81"/>
                  </a:lnTo>
                  <a:lnTo>
                    <a:pt x="246" y="83"/>
                  </a:lnTo>
                  <a:lnTo>
                    <a:pt x="255" y="79"/>
                  </a:lnTo>
                  <a:lnTo>
                    <a:pt x="258" y="78"/>
                  </a:lnTo>
                  <a:lnTo>
                    <a:pt x="260" y="70"/>
                  </a:lnTo>
                  <a:lnTo>
                    <a:pt x="271" y="72"/>
                  </a:lnTo>
                  <a:lnTo>
                    <a:pt x="271" y="66"/>
                  </a:lnTo>
                  <a:lnTo>
                    <a:pt x="276" y="62"/>
                  </a:lnTo>
                  <a:lnTo>
                    <a:pt x="286" y="64"/>
                  </a:lnTo>
                  <a:lnTo>
                    <a:pt x="292" y="60"/>
                  </a:lnTo>
                  <a:lnTo>
                    <a:pt x="296" y="66"/>
                  </a:lnTo>
                  <a:lnTo>
                    <a:pt x="298" y="73"/>
                  </a:lnTo>
                  <a:lnTo>
                    <a:pt x="301" y="79"/>
                  </a:lnTo>
                  <a:lnTo>
                    <a:pt x="306" y="89"/>
                  </a:lnTo>
                  <a:lnTo>
                    <a:pt x="311" y="91"/>
                  </a:lnTo>
                  <a:lnTo>
                    <a:pt x="326" y="86"/>
                  </a:lnTo>
                  <a:lnTo>
                    <a:pt x="337" y="89"/>
                  </a:lnTo>
                  <a:lnTo>
                    <a:pt x="341" y="82"/>
                  </a:lnTo>
                  <a:lnTo>
                    <a:pt x="353" y="83"/>
                  </a:lnTo>
                  <a:lnTo>
                    <a:pt x="362" y="78"/>
                  </a:lnTo>
                  <a:lnTo>
                    <a:pt x="362" y="82"/>
                  </a:lnTo>
                  <a:lnTo>
                    <a:pt x="375" y="87"/>
                  </a:lnTo>
                  <a:lnTo>
                    <a:pt x="378" y="90"/>
                  </a:lnTo>
                  <a:lnTo>
                    <a:pt x="381" y="91"/>
                  </a:lnTo>
                  <a:lnTo>
                    <a:pt x="379" y="103"/>
                  </a:lnTo>
                  <a:lnTo>
                    <a:pt x="379" y="115"/>
                  </a:lnTo>
                  <a:lnTo>
                    <a:pt x="379" y="116"/>
                  </a:lnTo>
                  <a:lnTo>
                    <a:pt x="379" y="121"/>
                  </a:lnTo>
                  <a:lnTo>
                    <a:pt x="379" y="128"/>
                  </a:lnTo>
                  <a:lnTo>
                    <a:pt x="379" y="129"/>
                  </a:lnTo>
                  <a:lnTo>
                    <a:pt x="389" y="155"/>
                  </a:lnTo>
                  <a:lnTo>
                    <a:pt x="387" y="163"/>
                  </a:lnTo>
                  <a:lnTo>
                    <a:pt x="403" y="162"/>
                  </a:lnTo>
                  <a:lnTo>
                    <a:pt x="412" y="161"/>
                  </a:lnTo>
                  <a:lnTo>
                    <a:pt x="419" y="159"/>
                  </a:lnTo>
                  <a:lnTo>
                    <a:pt x="428" y="166"/>
                  </a:lnTo>
                  <a:lnTo>
                    <a:pt x="433" y="168"/>
                  </a:lnTo>
                  <a:lnTo>
                    <a:pt x="437" y="171"/>
                  </a:lnTo>
                  <a:lnTo>
                    <a:pt x="434" y="181"/>
                  </a:lnTo>
                  <a:lnTo>
                    <a:pt x="433" y="191"/>
                  </a:lnTo>
                  <a:lnTo>
                    <a:pt x="437" y="214"/>
                  </a:lnTo>
                  <a:lnTo>
                    <a:pt x="437" y="216"/>
                  </a:lnTo>
                  <a:lnTo>
                    <a:pt x="442" y="218"/>
                  </a:lnTo>
                  <a:lnTo>
                    <a:pt x="458" y="226"/>
                  </a:lnTo>
                  <a:lnTo>
                    <a:pt x="459" y="225"/>
                  </a:lnTo>
                  <a:lnTo>
                    <a:pt x="463" y="223"/>
                  </a:lnTo>
                  <a:lnTo>
                    <a:pt x="467" y="221"/>
                  </a:lnTo>
                  <a:lnTo>
                    <a:pt x="468" y="221"/>
                  </a:lnTo>
                  <a:lnTo>
                    <a:pt x="476" y="225"/>
                  </a:lnTo>
                  <a:lnTo>
                    <a:pt x="481" y="246"/>
                  </a:lnTo>
                  <a:lnTo>
                    <a:pt x="479" y="248"/>
                  </a:lnTo>
                  <a:lnTo>
                    <a:pt x="475" y="252"/>
                  </a:lnTo>
                  <a:lnTo>
                    <a:pt x="464" y="250"/>
                  </a:lnTo>
                  <a:lnTo>
                    <a:pt x="459" y="252"/>
                  </a:lnTo>
                  <a:lnTo>
                    <a:pt x="458" y="259"/>
                  </a:lnTo>
                  <a:lnTo>
                    <a:pt x="458" y="267"/>
                  </a:lnTo>
                  <a:lnTo>
                    <a:pt x="463" y="272"/>
                  </a:lnTo>
                  <a:lnTo>
                    <a:pt x="468" y="276"/>
                  </a:lnTo>
                  <a:lnTo>
                    <a:pt x="467" y="281"/>
                  </a:lnTo>
                  <a:lnTo>
                    <a:pt x="462" y="285"/>
                  </a:lnTo>
                  <a:lnTo>
                    <a:pt x="454" y="290"/>
                  </a:lnTo>
                  <a:lnTo>
                    <a:pt x="451" y="291"/>
                  </a:lnTo>
                  <a:lnTo>
                    <a:pt x="451" y="293"/>
                  </a:lnTo>
                  <a:lnTo>
                    <a:pt x="441" y="302"/>
                  </a:lnTo>
                  <a:lnTo>
                    <a:pt x="436" y="301"/>
                  </a:lnTo>
                  <a:lnTo>
                    <a:pt x="441" y="305"/>
                  </a:lnTo>
                  <a:lnTo>
                    <a:pt x="440" y="312"/>
                  </a:lnTo>
                  <a:lnTo>
                    <a:pt x="438" y="315"/>
                  </a:lnTo>
                  <a:lnTo>
                    <a:pt x="442" y="316"/>
                  </a:lnTo>
                  <a:lnTo>
                    <a:pt x="444" y="319"/>
                  </a:lnTo>
                  <a:lnTo>
                    <a:pt x="444" y="322"/>
                  </a:lnTo>
                  <a:lnTo>
                    <a:pt x="447" y="335"/>
                  </a:lnTo>
                  <a:lnTo>
                    <a:pt x="462" y="346"/>
                  </a:lnTo>
                  <a:lnTo>
                    <a:pt x="457" y="350"/>
                  </a:lnTo>
                  <a:lnTo>
                    <a:pt x="464" y="357"/>
                  </a:lnTo>
                  <a:lnTo>
                    <a:pt x="461" y="363"/>
                  </a:lnTo>
                  <a:lnTo>
                    <a:pt x="457" y="363"/>
                  </a:lnTo>
                  <a:lnTo>
                    <a:pt x="455" y="374"/>
                  </a:lnTo>
                  <a:lnTo>
                    <a:pt x="447" y="369"/>
                  </a:lnTo>
                  <a:lnTo>
                    <a:pt x="446" y="370"/>
                  </a:lnTo>
                  <a:lnTo>
                    <a:pt x="430" y="391"/>
                  </a:lnTo>
                  <a:lnTo>
                    <a:pt x="416" y="388"/>
                  </a:lnTo>
                  <a:lnTo>
                    <a:pt x="409" y="380"/>
                  </a:lnTo>
                  <a:lnTo>
                    <a:pt x="399" y="387"/>
                  </a:lnTo>
                  <a:lnTo>
                    <a:pt x="395" y="394"/>
                  </a:lnTo>
                  <a:lnTo>
                    <a:pt x="391" y="400"/>
                  </a:lnTo>
                  <a:lnTo>
                    <a:pt x="383" y="413"/>
                  </a:lnTo>
                  <a:lnTo>
                    <a:pt x="386" y="421"/>
                  </a:lnTo>
                  <a:lnTo>
                    <a:pt x="382" y="426"/>
                  </a:lnTo>
                  <a:lnTo>
                    <a:pt x="370" y="424"/>
                  </a:lnTo>
                  <a:lnTo>
                    <a:pt x="366" y="428"/>
                  </a:lnTo>
                  <a:lnTo>
                    <a:pt x="364" y="429"/>
                  </a:lnTo>
                  <a:lnTo>
                    <a:pt x="349" y="441"/>
                  </a:lnTo>
                  <a:lnTo>
                    <a:pt x="344" y="438"/>
                  </a:lnTo>
                  <a:lnTo>
                    <a:pt x="319" y="430"/>
                  </a:lnTo>
                  <a:lnTo>
                    <a:pt x="317" y="430"/>
                  </a:lnTo>
                  <a:lnTo>
                    <a:pt x="306" y="430"/>
                  </a:lnTo>
                  <a:lnTo>
                    <a:pt x="302" y="426"/>
                  </a:lnTo>
                  <a:lnTo>
                    <a:pt x="289" y="422"/>
                  </a:lnTo>
                  <a:lnTo>
                    <a:pt x="289" y="416"/>
                  </a:lnTo>
                  <a:lnTo>
                    <a:pt x="290" y="408"/>
                  </a:lnTo>
                  <a:lnTo>
                    <a:pt x="276" y="407"/>
                  </a:lnTo>
                  <a:lnTo>
                    <a:pt x="279" y="391"/>
                  </a:lnTo>
                  <a:lnTo>
                    <a:pt x="285" y="392"/>
                  </a:lnTo>
                  <a:lnTo>
                    <a:pt x="288" y="388"/>
                  </a:lnTo>
                  <a:lnTo>
                    <a:pt x="277" y="383"/>
                  </a:lnTo>
                  <a:lnTo>
                    <a:pt x="272" y="387"/>
                  </a:lnTo>
                  <a:lnTo>
                    <a:pt x="262" y="387"/>
                  </a:lnTo>
                  <a:lnTo>
                    <a:pt x="260" y="384"/>
                  </a:lnTo>
                  <a:lnTo>
                    <a:pt x="259" y="382"/>
                  </a:lnTo>
                  <a:lnTo>
                    <a:pt x="262" y="379"/>
                  </a:lnTo>
                  <a:lnTo>
                    <a:pt x="272" y="373"/>
                  </a:lnTo>
                  <a:lnTo>
                    <a:pt x="273" y="371"/>
                  </a:lnTo>
                  <a:lnTo>
                    <a:pt x="272" y="365"/>
                  </a:lnTo>
                  <a:lnTo>
                    <a:pt x="264" y="367"/>
                  </a:lnTo>
                  <a:lnTo>
                    <a:pt x="265" y="361"/>
                  </a:lnTo>
                  <a:lnTo>
                    <a:pt x="262" y="362"/>
                  </a:lnTo>
                  <a:lnTo>
                    <a:pt x="259" y="354"/>
                  </a:lnTo>
                  <a:lnTo>
                    <a:pt x="254" y="353"/>
                  </a:lnTo>
                  <a:lnTo>
                    <a:pt x="254" y="361"/>
                  </a:lnTo>
                  <a:lnTo>
                    <a:pt x="237" y="369"/>
                  </a:lnTo>
                  <a:lnTo>
                    <a:pt x="233" y="363"/>
                  </a:lnTo>
                  <a:lnTo>
                    <a:pt x="234" y="360"/>
                  </a:lnTo>
                  <a:lnTo>
                    <a:pt x="231" y="353"/>
                  </a:lnTo>
                  <a:lnTo>
                    <a:pt x="226" y="358"/>
                  </a:lnTo>
                  <a:lnTo>
                    <a:pt x="225" y="358"/>
                  </a:lnTo>
                  <a:lnTo>
                    <a:pt x="218" y="356"/>
                  </a:lnTo>
                  <a:lnTo>
                    <a:pt x="207" y="367"/>
                  </a:lnTo>
                  <a:lnTo>
                    <a:pt x="195" y="357"/>
                  </a:lnTo>
                  <a:lnTo>
                    <a:pt x="187" y="349"/>
                  </a:lnTo>
                  <a:lnTo>
                    <a:pt x="190" y="337"/>
                  </a:lnTo>
                  <a:lnTo>
                    <a:pt x="182" y="332"/>
                  </a:lnTo>
                  <a:lnTo>
                    <a:pt x="175" y="322"/>
                  </a:lnTo>
                  <a:lnTo>
                    <a:pt x="163" y="327"/>
                  </a:lnTo>
                  <a:lnTo>
                    <a:pt x="156" y="341"/>
                  </a:lnTo>
                  <a:lnTo>
                    <a:pt x="153" y="341"/>
                  </a:lnTo>
                  <a:lnTo>
                    <a:pt x="145" y="331"/>
                  </a:lnTo>
                  <a:lnTo>
                    <a:pt x="137" y="335"/>
                  </a:lnTo>
                  <a:lnTo>
                    <a:pt x="132" y="337"/>
                  </a:lnTo>
                  <a:lnTo>
                    <a:pt x="123" y="329"/>
                  </a:lnTo>
                  <a:lnTo>
                    <a:pt x="107" y="341"/>
                  </a:lnTo>
                  <a:lnTo>
                    <a:pt x="104" y="341"/>
                  </a:lnTo>
                  <a:lnTo>
                    <a:pt x="97" y="339"/>
                  </a:lnTo>
                  <a:lnTo>
                    <a:pt x="84" y="341"/>
                  </a:lnTo>
                  <a:lnTo>
                    <a:pt x="82" y="341"/>
                  </a:lnTo>
                  <a:lnTo>
                    <a:pt x="80" y="335"/>
                  </a:lnTo>
                  <a:lnTo>
                    <a:pt x="78" y="332"/>
                  </a:lnTo>
                  <a:lnTo>
                    <a:pt x="77" y="336"/>
                  </a:lnTo>
                  <a:lnTo>
                    <a:pt x="70" y="336"/>
                  </a:lnTo>
                  <a:lnTo>
                    <a:pt x="61" y="341"/>
                  </a:lnTo>
                  <a:lnTo>
                    <a:pt x="57" y="350"/>
                  </a:lnTo>
                  <a:lnTo>
                    <a:pt x="53" y="358"/>
                  </a:lnTo>
                  <a:lnTo>
                    <a:pt x="52" y="358"/>
                  </a:lnTo>
                  <a:lnTo>
                    <a:pt x="47" y="354"/>
                  </a:lnTo>
                  <a:lnTo>
                    <a:pt x="47" y="353"/>
                  </a:lnTo>
                  <a:lnTo>
                    <a:pt x="48" y="346"/>
                  </a:lnTo>
                  <a:lnTo>
                    <a:pt x="49" y="336"/>
                  </a:lnTo>
                  <a:lnTo>
                    <a:pt x="46" y="328"/>
                  </a:lnTo>
                  <a:lnTo>
                    <a:pt x="46" y="323"/>
                  </a:lnTo>
                  <a:lnTo>
                    <a:pt x="56" y="328"/>
                  </a:lnTo>
                  <a:lnTo>
                    <a:pt x="57" y="332"/>
                  </a:lnTo>
                  <a:lnTo>
                    <a:pt x="59" y="331"/>
                  </a:lnTo>
                  <a:lnTo>
                    <a:pt x="60" y="331"/>
                  </a:lnTo>
                  <a:lnTo>
                    <a:pt x="60" y="328"/>
                  </a:lnTo>
                  <a:lnTo>
                    <a:pt x="60" y="325"/>
                  </a:lnTo>
                  <a:lnTo>
                    <a:pt x="64" y="325"/>
                  </a:lnTo>
                  <a:lnTo>
                    <a:pt x="65" y="325"/>
                  </a:lnTo>
                  <a:lnTo>
                    <a:pt x="76" y="325"/>
                  </a:lnTo>
                  <a:lnTo>
                    <a:pt x="76" y="323"/>
                  </a:lnTo>
                  <a:lnTo>
                    <a:pt x="70" y="323"/>
                  </a:lnTo>
                  <a:lnTo>
                    <a:pt x="70" y="322"/>
                  </a:lnTo>
                  <a:lnTo>
                    <a:pt x="69" y="322"/>
                  </a:lnTo>
                  <a:lnTo>
                    <a:pt x="68" y="319"/>
                  </a:lnTo>
                  <a:lnTo>
                    <a:pt x="68" y="318"/>
                  </a:lnTo>
                  <a:lnTo>
                    <a:pt x="66" y="316"/>
                  </a:lnTo>
                  <a:lnTo>
                    <a:pt x="57" y="318"/>
                  </a:lnTo>
                  <a:lnTo>
                    <a:pt x="53" y="320"/>
                  </a:lnTo>
                  <a:lnTo>
                    <a:pt x="51" y="319"/>
                  </a:lnTo>
                  <a:lnTo>
                    <a:pt x="51" y="316"/>
                  </a:lnTo>
                  <a:lnTo>
                    <a:pt x="52" y="306"/>
                  </a:lnTo>
                  <a:lnTo>
                    <a:pt x="51" y="302"/>
                  </a:lnTo>
                  <a:lnTo>
                    <a:pt x="51" y="301"/>
                  </a:lnTo>
                  <a:lnTo>
                    <a:pt x="55" y="297"/>
                  </a:lnTo>
                  <a:lnTo>
                    <a:pt x="57" y="297"/>
                  </a:lnTo>
                  <a:lnTo>
                    <a:pt x="69" y="293"/>
                  </a:lnTo>
                  <a:lnTo>
                    <a:pt x="70" y="294"/>
                  </a:lnTo>
                  <a:lnTo>
                    <a:pt x="73" y="295"/>
                  </a:lnTo>
                  <a:lnTo>
                    <a:pt x="81" y="299"/>
                  </a:lnTo>
                  <a:lnTo>
                    <a:pt x="82" y="301"/>
                  </a:lnTo>
                  <a:lnTo>
                    <a:pt x="84" y="302"/>
                  </a:lnTo>
                  <a:lnTo>
                    <a:pt x="86" y="303"/>
                  </a:lnTo>
                  <a:lnTo>
                    <a:pt x="89" y="310"/>
                  </a:lnTo>
                  <a:lnTo>
                    <a:pt x="99" y="314"/>
                  </a:lnTo>
                  <a:lnTo>
                    <a:pt x="104" y="312"/>
                  </a:lnTo>
                  <a:lnTo>
                    <a:pt x="104" y="315"/>
                  </a:lnTo>
                  <a:lnTo>
                    <a:pt x="104" y="322"/>
                  </a:lnTo>
                  <a:lnTo>
                    <a:pt x="106" y="322"/>
                  </a:lnTo>
                  <a:lnTo>
                    <a:pt x="107" y="322"/>
                  </a:lnTo>
                  <a:lnTo>
                    <a:pt x="110" y="312"/>
                  </a:lnTo>
                  <a:lnTo>
                    <a:pt x="110" y="307"/>
                  </a:lnTo>
                  <a:lnTo>
                    <a:pt x="111" y="307"/>
                  </a:lnTo>
                  <a:lnTo>
                    <a:pt x="116" y="306"/>
                  </a:lnTo>
                  <a:lnTo>
                    <a:pt x="119" y="305"/>
                  </a:lnTo>
                  <a:lnTo>
                    <a:pt x="123" y="303"/>
                  </a:lnTo>
                  <a:lnTo>
                    <a:pt x="124" y="303"/>
                  </a:lnTo>
                  <a:lnTo>
                    <a:pt x="128" y="306"/>
                  </a:lnTo>
                  <a:lnTo>
                    <a:pt x="129" y="307"/>
                  </a:lnTo>
                  <a:lnTo>
                    <a:pt x="132" y="306"/>
                  </a:lnTo>
                  <a:lnTo>
                    <a:pt x="131" y="305"/>
                  </a:lnTo>
                  <a:lnTo>
                    <a:pt x="129" y="302"/>
                  </a:lnTo>
                  <a:lnTo>
                    <a:pt x="133" y="297"/>
                  </a:lnTo>
                  <a:lnTo>
                    <a:pt x="137" y="299"/>
                  </a:lnTo>
                  <a:lnTo>
                    <a:pt x="138" y="299"/>
                  </a:lnTo>
                  <a:lnTo>
                    <a:pt x="148" y="298"/>
                  </a:lnTo>
                  <a:lnTo>
                    <a:pt x="149" y="295"/>
                  </a:lnTo>
                  <a:lnTo>
                    <a:pt x="153" y="297"/>
                  </a:lnTo>
                  <a:lnTo>
                    <a:pt x="152" y="305"/>
                  </a:lnTo>
                  <a:lnTo>
                    <a:pt x="149" y="308"/>
                  </a:lnTo>
                  <a:lnTo>
                    <a:pt x="149" y="311"/>
                  </a:lnTo>
                  <a:lnTo>
                    <a:pt x="153" y="310"/>
                  </a:lnTo>
                  <a:lnTo>
                    <a:pt x="156" y="305"/>
                  </a:lnTo>
                  <a:lnTo>
                    <a:pt x="158" y="303"/>
                  </a:lnTo>
                  <a:lnTo>
                    <a:pt x="159" y="303"/>
                  </a:lnTo>
                  <a:lnTo>
                    <a:pt x="159" y="299"/>
                  </a:lnTo>
                  <a:lnTo>
                    <a:pt x="163" y="294"/>
                  </a:lnTo>
                  <a:lnTo>
                    <a:pt x="174" y="297"/>
                  </a:lnTo>
                  <a:lnTo>
                    <a:pt x="175" y="298"/>
                  </a:lnTo>
                  <a:lnTo>
                    <a:pt x="182" y="303"/>
                  </a:lnTo>
                  <a:lnTo>
                    <a:pt x="184" y="303"/>
                  </a:lnTo>
                  <a:lnTo>
                    <a:pt x="193" y="303"/>
                  </a:lnTo>
                  <a:lnTo>
                    <a:pt x="196" y="305"/>
                  </a:lnTo>
                  <a:lnTo>
                    <a:pt x="199" y="306"/>
                  </a:lnTo>
                  <a:lnTo>
                    <a:pt x="204" y="308"/>
                  </a:lnTo>
                  <a:lnTo>
                    <a:pt x="208" y="308"/>
                  </a:lnTo>
                  <a:lnTo>
                    <a:pt x="213" y="310"/>
                  </a:lnTo>
                  <a:lnTo>
                    <a:pt x="214" y="315"/>
                  </a:lnTo>
                  <a:lnTo>
                    <a:pt x="213" y="318"/>
                  </a:lnTo>
                  <a:lnTo>
                    <a:pt x="210" y="322"/>
                  </a:lnTo>
                  <a:lnTo>
                    <a:pt x="209" y="323"/>
                  </a:lnTo>
                  <a:lnTo>
                    <a:pt x="212" y="325"/>
                  </a:lnTo>
                  <a:lnTo>
                    <a:pt x="216" y="322"/>
                  </a:lnTo>
                  <a:lnTo>
                    <a:pt x="217" y="319"/>
                  </a:lnTo>
                  <a:lnTo>
                    <a:pt x="225" y="320"/>
                  </a:lnTo>
                  <a:lnTo>
                    <a:pt x="224" y="322"/>
                  </a:lnTo>
                  <a:lnTo>
                    <a:pt x="220" y="331"/>
                  </a:lnTo>
                  <a:lnTo>
                    <a:pt x="224" y="333"/>
                  </a:lnTo>
                  <a:lnTo>
                    <a:pt x="225" y="332"/>
                  </a:lnTo>
                  <a:lnTo>
                    <a:pt x="229" y="327"/>
                  </a:lnTo>
                  <a:lnTo>
                    <a:pt x="230" y="322"/>
                  </a:lnTo>
                  <a:lnTo>
                    <a:pt x="238" y="318"/>
                  </a:lnTo>
                  <a:lnTo>
                    <a:pt x="245" y="312"/>
                  </a:lnTo>
                  <a:lnTo>
                    <a:pt x="248" y="315"/>
                  </a:lnTo>
                  <a:lnTo>
                    <a:pt x="250" y="318"/>
                  </a:lnTo>
                  <a:lnTo>
                    <a:pt x="251" y="314"/>
                  </a:lnTo>
                  <a:lnTo>
                    <a:pt x="258" y="299"/>
                  </a:lnTo>
                  <a:lnTo>
                    <a:pt x="259" y="297"/>
                  </a:lnTo>
                  <a:lnTo>
                    <a:pt x="262" y="299"/>
                  </a:lnTo>
                  <a:lnTo>
                    <a:pt x="268" y="305"/>
                  </a:lnTo>
                  <a:lnTo>
                    <a:pt x="271" y="306"/>
                  </a:lnTo>
                  <a:lnTo>
                    <a:pt x="273" y="306"/>
                  </a:lnTo>
                  <a:lnTo>
                    <a:pt x="276" y="306"/>
                  </a:lnTo>
                  <a:lnTo>
                    <a:pt x="281" y="307"/>
                  </a:lnTo>
                  <a:lnTo>
                    <a:pt x="286" y="314"/>
                  </a:lnTo>
                  <a:lnTo>
                    <a:pt x="285" y="320"/>
                  </a:lnTo>
                  <a:lnTo>
                    <a:pt x="286" y="322"/>
                  </a:lnTo>
                  <a:lnTo>
                    <a:pt x="289" y="327"/>
                  </a:lnTo>
                  <a:lnTo>
                    <a:pt x="294" y="327"/>
                  </a:lnTo>
                  <a:lnTo>
                    <a:pt x="296" y="327"/>
                  </a:lnTo>
                  <a:lnTo>
                    <a:pt x="298" y="327"/>
                  </a:lnTo>
                  <a:lnTo>
                    <a:pt x="300" y="335"/>
                  </a:lnTo>
                  <a:lnTo>
                    <a:pt x="301" y="340"/>
                  </a:lnTo>
                  <a:lnTo>
                    <a:pt x="301" y="341"/>
                  </a:lnTo>
                  <a:lnTo>
                    <a:pt x="301" y="348"/>
                  </a:lnTo>
                  <a:lnTo>
                    <a:pt x="297" y="352"/>
                  </a:lnTo>
                  <a:lnTo>
                    <a:pt x="285" y="358"/>
                  </a:lnTo>
                  <a:lnTo>
                    <a:pt x="281" y="362"/>
                  </a:lnTo>
                  <a:lnTo>
                    <a:pt x="277" y="373"/>
                  </a:lnTo>
                  <a:lnTo>
                    <a:pt x="281" y="371"/>
                  </a:lnTo>
                  <a:lnTo>
                    <a:pt x="284" y="365"/>
                  </a:lnTo>
                  <a:lnTo>
                    <a:pt x="292" y="362"/>
                  </a:lnTo>
                  <a:lnTo>
                    <a:pt x="297" y="358"/>
                  </a:lnTo>
                  <a:lnTo>
                    <a:pt x="303" y="354"/>
                  </a:lnTo>
                  <a:lnTo>
                    <a:pt x="309" y="362"/>
                  </a:lnTo>
                  <a:lnTo>
                    <a:pt x="315" y="367"/>
                  </a:lnTo>
                  <a:lnTo>
                    <a:pt x="315" y="373"/>
                  </a:lnTo>
                  <a:lnTo>
                    <a:pt x="313" y="378"/>
                  </a:lnTo>
                  <a:lnTo>
                    <a:pt x="311" y="382"/>
                  </a:lnTo>
                  <a:lnTo>
                    <a:pt x="311" y="384"/>
                  </a:lnTo>
                  <a:lnTo>
                    <a:pt x="318" y="377"/>
                  </a:lnTo>
                  <a:lnTo>
                    <a:pt x="319" y="375"/>
                  </a:lnTo>
                  <a:lnTo>
                    <a:pt x="320" y="375"/>
                  </a:lnTo>
                  <a:lnTo>
                    <a:pt x="323" y="370"/>
                  </a:lnTo>
                  <a:lnTo>
                    <a:pt x="323" y="365"/>
                  </a:lnTo>
                  <a:lnTo>
                    <a:pt x="323" y="363"/>
                  </a:lnTo>
                  <a:lnTo>
                    <a:pt x="315" y="360"/>
                  </a:lnTo>
                  <a:lnTo>
                    <a:pt x="311" y="356"/>
                  </a:lnTo>
                  <a:lnTo>
                    <a:pt x="309" y="343"/>
                  </a:lnTo>
                  <a:lnTo>
                    <a:pt x="307" y="337"/>
                  </a:lnTo>
                  <a:lnTo>
                    <a:pt x="306" y="335"/>
                  </a:lnTo>
                  <a:lnTo>
                    <a:pt x="307" y="332"/>
                  </a:lnTo>
                  <a:lnTo>
                    <a:pt x="307" y="331"/>
                  </a:lnTo>
                  <a:lnTo>
                    <a:pt x="306" y="324"/>
                  </a:lnTo>
                  <a:lnTo>
                    <a:pt x="309" y="322"/>
                  </a:lnTo>
                  <a:lnTo>
                    <a:pt x="311" y="320"/>
                  </a:lnTo>
                  <a:lnTo>
                    <a:pt x="326" y="322"/>
                  </a:lnTo>
                  <a:lnTo>
                    <a:pt x="328" y="322"/>
                  </a:lnTo>
                  <a:lnTo>
                    <a:pt x="336" y="315"/>
                  </a:lnTo>
                  <a:lnTo>
                    <a:pt x="340" y="316"/>
                  </a:lnTo>
                  <a:lnTo>
                    <a:pt x="343" y="318"/>
                  </a:lnTo>
                  <a:lnTo>
                    <a:pt x="345" y="318"/>
                  </a:lnTo>
                  <a:lnTo>
                    <a:pt x="348" y="319"/>
                  </a:lnTo>
                  <a:lnTo>
                    <a:pt x="349" y="320"/>
                  </a:lnTo>
                  <a:lnTo>
                    <a:pt x="351" y="322"/>
                  </a:lnTo>
                  <a:lnTo>
                    <a:pt x="354" y="325"/>
                  </a:lnTo>
                  <a:lnTo>
                    <a:pt x="356" y="328"/>
                  </a:lnTo>
                  <a:lnTo>
                    <a:pt x="362" y="328"/>
                  </a:lnTo>
                  <a:lnTo>
                    <a:pt x="360" y="322"/>
                  </a:lnTo>
                  <a:lnTo>
                    <a:pt x="354" y="316"/>
                  </a:lnTo>
                  <a:lnTo>
                    <a:pt x="352" y="315"/>
                  </a:lnTo>
                  <a:lnTo>
                    <a:pt x="352" y="314"/>
                  </a:lnTo>
                  <a:lnTo>
                    <a:pt x="356" y="312"/>
                  </a:lnTo>
                  <a:lnTo>
                    <a:pt x="365" y="308"/>
                  </a:lnTo>
                  <a:lnTo>
                    <a:pt x="368" y="308"/>
                  </a:lnTo>
                  <a:lnTo>
                    <a:pt x="377" y="306"/>
                  </a:lnTo>
                  <a:lnTo>
                    <a:pt x="383" y="307"/>
                  </a:lnTo>
                  <a:lnTo>
                    <a:pt x="386" y="306"/>
                  </a:lnTo>
                  <a:lnTo>
                    <a:pt x="391" y="301"/>
                  </a:lnTo>
                  <a:lnTo>
                    <a:pt x="396" y="298"/>
                  </a:lnTo>
                  <a:lnTo>
                    <a:pt x="394" y="294"/>
                  </a:lnTo>
                  <a:lnTo>
                    <a:pt x="389" y="294"/>
                  </a:lnTo>
                  <a:lnTo>
                    <a:pt x="385" y="298"/>
                  </a:lnTo>
                  <a:lnTo>
                    <a:pt x="373" y="298"/>
                  </a:lnTo>
                  <a:lnTo>
                    <a:pt x="362" y="301"/>
                  </a:lnTo>
                  <a:lnTo>
                    <a:pt x="358" y="299"/>
                  </a:lnTo>
                  <a:lnTo>
                    <a:pt x="356" y="297"/>
                  </a:lnTo>
                  <a:lnTo>
                    <a:pt x="357" y="282"/>
                  </a:lnTo>
                  <a:lnTo>
                    <a:pt x="351" y="274"/>
                  </a:lnTo>
                  <a:lnTo>
                    <a:pt x="349" y="273"/>
                  </a:lnTo>
                  <a:lnTo>
                    <a:pt x="357" y="268"/>
                  </a:lnTo>
                  <a:lnTo>
                    <a:pt x="360" y="265"/>
                  </a:lnTo>
                  <a:lnTo>
                    <a:pt x="362" y="257"/>
                  </a:lnTo>
                  <a:lnTo>
                    <a:pt x="368" y="250"/>
                  </a:lnTo>
                  <a:lnTo>
                    <a:pt x="375" y="247"/>
                  </a:lnTo>
                  <a:lnTo>
                    <a:pt x="379" y="239"/>
                  </a:lnTo>
                  <a:lnTo>
                    <a:pt x="387" y="233"/>
                  </a:lnTo>
                  <a:lnTo>
                    <a:pt x="391" y="229"/>
                  </a:lnTo>
                  <a:lnTo>
                    <a:pt x="391" y="227"/>
                  </a:lnTo>
                  <a:lnTo>
                    <a:pt x="390" y="226"/>
                  </a:lnTo>
                  <a:lnTo>
                    <a:pt x="378" y="234"/>
                  </a:lnTo>
                  <a:lnTo>
                    <a:pt x="374" y="235"/>
                  </a:lnTo>
                  <a:lnTo>
                    <a:pt x="372" y="236"/>
                  </a:lnTo>
                  <a:lnTo>
                    <a:pt x="369" y="236"/>
                  </a:lnTo>
                  <a:lnTo>
                    <a:pt x="369" y="240"/>
                  </a:lnTo>
                  <a:lnTo>
                    <a:pt x="369" y="244"/>
                  </a:lnTo>
                  <a:lnTo>
                    <a:pt x="360" y="250"/>
                  </a:lnTo>
                  <a:lnTo>
                    <a:pt x="358" y="250"/>
                  </a:lnTo>
                  <a:lnTo>
                    <a:pt x="357" y="251"/>
                  </a:lnTo>
                  <a:lnTo>
                    <a:pt x="353" y="250"/>
                  </a:lnTo>
                  <a:lnTo>
                    <a:pt x="353" y="248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9" y="248"/>
                  </a:lnTo>
                  <a:lnTo>
                    <a:pt x="348" y="252"/>
                  </a:lnTo>
                  <a:lnTo>
                    <a:pt x="349" y="252"/>
                  </a:lnTo>
                  <a:lnTo>
                    <a:pt x="351" y="253"/>
                  </a:lnTo>
                  <a:lnTo>
                    <a:pt x="354" y="257"/>
                  </a:lnTo>
                  <a:lnTo>
                    <a:pt x="352" y="264"/>
                  </a:lnTo>
                  <a:lnTo>
                    <a:pt x="343" y="271"/>
                  </a:lnTo>
                  <a:lnTo>
                    <a:pt x="341" y="272"/>
                  </a:lnTo>
                  <a:lnTo>
                    <a:pt x="341" y="274"/>
                  </a:lnTo>
                  <a:lnTo>
                    <a:pt x="349" y="284"/>
                  </a:lnTo>
                  <a:lnTo>
                    <a:pt x="351" y="295"/>
                  </a:lnTo>
                  <a:lnTo>
                    <a:pt x="351" y="298"/>
                  </a:lnTo>
                  <a:lnTo>
                    <a:pt x="352" y="302"/>
                  </a:lnTo>
                  <a:lnTo>
                    <a:pt x="353" y="305"/>
                  </a:lnTo>
                  <a:lnTo>
                    <a:pt x="354" y="305"/>
                  </a:lnTo>
                  <a:lnTo>
                    <a:pt x="356" y="306"/>
                  </a:lnTo>
                  <a:lnTo>
                    <a:pt x="353" y="307"/>
                  </a:lnTo>
                  <a:lnTo>
                    <a:pt x="349" y="308"/>
                  </a:lnTo>
                  <a:lnTo>
                    <a:pt x="347" y="308"/>
                  </a:lnTo>
                  <a:lnTo>
                    <a:pt x="344" y="310"/>
                  </a:lnTo>
                  <a:lnTo>
                    <a:pt x="341" y="308"/>
                  </a:lnTo>
                  <a:lnTo>
                    <a:pt x="336" y="305"/>
                  </a:lnTo>
                  <a:lnTo>
                    <a:pt x="335" y="303"/>
                  </a:lnTo>
                  <a:lnTo>
                    <a:pt x="331" y="305"/>
                  </a:lnTo>
                  <a:lnTo>
                    <a:pt x="326" y="308"/>
                  </a:lnTo>
                  <a:lnTo>
                    <a:pt x="324" y="312"/>
                  </a:lnTo>
                  <a:lnTo>
                    <a:pt x="315" y="311"/>
                  </a:lnTo>
                  <a:lnTo>
                    <a:pt x="313" y="310"/>
                  </a:lnTo>
                  <a:lnTo>
                    <a:pt x="310" y="312"/>
                  </a:lnTo>
                  <a:lnTo>
                    <a:pt x="309" y="312"/>
                  </a:lnTo>
                  <a:lnTo>
                    <a:pt x="302" y="318"/>
                  </a:lnTo>
                  <a:lnTo>
                    <a:pt x="301" y="316"/>
                  </a:lnTo>
                  <a:lnTo>
                    <a:pt x="297" y="315"/>
                  </a:lnTo>
                  <a:lnTo>
                    <a:pt x="296" y="308"/>
                  </a:lnTo>
                  <a:lnTo>
                    <a:pt x="297" y="308"/>
                  </a:lnTo>
                  <a:lnTo>
                    <a:pt x="303" y="308"/>
                  </a:lnTo>
                  <a:lnTo>
                    <a:pt x="305" y="307"/>
                  </a:lnTo>
                  <a:lnTo>
                    <a:pt x="309" y="305"/>
                  </a:lnTo>
                  <a:lnTo>
                    <a:pt x="315" y="298"/>
                  </a:lnTo>
                  <a:lnTo>
                    <a:pt x="320" y="298"/>
                  </a:lnTo>
                  <a:lnTo>
                    <a:pt x="326" y="297"/>
                  </a:lnTo>
                  <a:lnTo>
                    <a:pt x="327" y="297"/>
                  </a:lnTo>
                  <a:lnTo>
                    <a:pt x="322" y="294"/>
                  </a:lnTo>
                  <a:lnTo>
                    <a:pt x="323" y="291"/>
                  </a:lnTo>
                  <a:lnTo>
                    <a:pt x="323" y="290"/>
                  </a:lnTo>
                  <a:lnTo>
                    <a:pt x="326" y="286"/>
                  </a:lnTo>
                  <a:lnTo>
                    <a:pt x="330" y="284"/>
                  </a:lnTo>
                  <a:lnTo>
                    <a:pt x="330" y="281"/>
                  </a:lnTo>
                  <a:lnTo>
                    <a:pt x="330" y="278"/>
                  </a:lnTo>
                  <a:lnTo>
                    <a:pt x="323" y="284"/>
                  </a:lnTo>
                  <a:lnTo>
                    <a:pt x="322" y="286"/>
                  </a:lnTo>
                  <a:lnTo>
                    <a:pt x="320" y="286"/>
                  </a:lnTo>
                  <a:lnTo>
                    <a:pt x="317" y="290"/>
                  </a:lnTo>
                  <a:lnTo>
                    <a:pt x="317" y="291"/>
                  </a:lnTo>
                  <a:lnTo>
                    <a:pt x="311" y="295"/>
                  </a:lnTo>
                  <a:lnTo>
                    <a:pt x="305" y="302"/>
                  </a:lnTo>
                  <a:lnTo>
                    <a:pt x="300" y="305"/>
                  </a:lnTo>
                  <a:lnTo>
                    <a:pt x="292" y="301"/>
                  </a:lnTo>
                  <a:lnTo>
                    <a:pt x="290" y="299"/>
                  </a:lnTo>
                  <a:lnTo>
                    <a:pt x="289" y="299"/>
                  </a:lnTo>
                  <a:lnTo>
                    <a:pt x="281" y="294"/>
                  </a:lnTo>
                  <a:lnTo>
                    <a:pt x="272" y="294"/>
                  </a:lnTo>
                  <a:lnTo>
                    <a:pt x="269" y="294"/>
                  </a:lnTo>
                  <a:lnTo>
                    <a:pt x="267" y="290"/>
                  </a:lnTo>
                  <a:lnTo>
                    <a:pt x="265" y="289"/>
                  </a:lnTo>
                  <a:lnTo>
                    <a:pt x="258" y="285"/>
                  </a:lnTo>
                  <a:lnTo>
                    <a:pt x="256" y="285"/>
                  </a:lnTo>
                  <a:lnTo>
                    <a:pt x="255" y="282"/>
                  </a:lnTo>
                  <a:lnTo>
                    <a:pt x="255" y="281"/>
                  </a:lnTo>
                  <a:lnTo>
                    <a:pt x="258" y="277"/>
                  </a:lnTo>
                  <a:lnTo>
                    <a:pt x="260" y="276"/>
                  </a:lnTo>
                  <a:lnTo>
                    <a:pt x="265" y="272"/>
                  </a:lnTo>
                  <a:lnTo>
                    <a:pt x="269" y="269"/>
                  </a:lnTo>
                  <a:lnTo>
                    <a:pt x="271" y="265"/>
                  </a:lnTo>
                  <a:lnTo>
                    <a:pt x="276" y="255"/>
                  </a:lnTo>
                  <a:lnTo>
                    <a:pt x="281" y="242"/>
                  </a:lnTo>
                  <a:lnTo>
                    <a:pt x="282" y="240"/>
                  </a:lnTo>
                  <a:lnTo>
                    <a:pt x="284" y="234"/>
                  </a:lnTo>
                  <a:lnTo>
                    <a:pt x="284" y="233"/>
                  </a:lnTo>
                  <a:lnTo>
                    <a:pt x="279" y="235"/>
                  </a:lnTo>
                  <a:lnTo>
                    <a:pt x="276" y="244"/>
                  </a:lnTo>
                  <a:lnTo>
                    <a:pt x="275" y="250"/>
                  </a:lnTo>
                  <a:lnTo>
                    <a:pt x="268" y="256"/>
                  </a:lnTo>
                  <a:lnTo>
                    <a:pt x="264" y="265"/>
                  </a:lnTo>
                  <a:lnTo>
                    <a:pt x="263" y="265"/>
                  </a:lnTo>
                  <a:lnTo>
                    <a:pt x="262" y="268"/>
                  </a:lnTo>
                  <a:lnTo>
                    <a:pt x="259" y="271"/>
                  </a:lnTo>
                  <a:lnTo>
                    <a:pt x="255" y="273"/>
                  </a:lnTo>
                  <a:lnTo>
                    <a:pt x="255" y="265"/>
                  </a:lnTo>
                  <a:lnTo>
                    <a:pt x="255" y="260"/>
                  </a:lnTo>
                  <a:lnTo>
                    <a:pt x="255" y="261"/>
                  </a:lnTo>
                  <a:lnTo>
                    <a:pt x="251" y="263"/>
                  </a:lnTo>
                  <a:lnTo>
                    <a:pt x="250" y="268"/>
                  </a:lnTo>
                  <a:lnTo>
                    <a:pt x="246" y="267"/>
                  </a:lnTo>
                  <a:lnTo>
                    <a:pt x="247" y="269"/>
                  </a:lnTo>
                  <a:lnTo>
                    <a:pt x="247" y="273"/>
                  </a:lnTo>
                  <a:lnTo>
                    <a:pt x="248" y="276"/>
                  </a:lnTo>
                  <a:lnTo>
                    <a:pt x="250" y="282"/>
                  </a:lnTo>
                  <a:lnTo>
                    <a:pt x="243" y="280"/>
                  </a:lnTo>
                  <a:lnTo>
                    <a:pt x="243" y="285"/>
                  </a:lnTo>
                  <a:lnTo>
                    <a:pt x="248" y="286"/>
                  </a:lnTo>
                  <a:lnTo>
                    <a:pt x="247" y="295"/>
                  </a:lnTo>
                  <a:lnTo>
                    <a:pt x="247" y="298"/>
                  </a:lnTo>
                  <a:lnTo>
                    <a:pt x="246" y="302"/>
                  </a:lnTo>
                  <a:lnTo>
                    <a:pt x="237" y="305"/>
                  </a:lnTo>
                  <a:lnTo>
                    <a:pt x="237" y="308"/>
                  </a:lnTo>
                  <a:lnTo>
                    <a:pt x="226" y="307"/>
                  </a:lnTo>
                  <a:lnTo>
                    <a:pt x="208" y="294"/>
                  </a:lnTo>
                  <a:lnTo>
                    <a:pt x="207" y="291"/>
                  </a:lnTo>
                  <a:lnTo>
                    <a:pt x="207" y="285"/>
                  </a:lnTo>
                  <a:lnTo>
                    <a:pt x="199" y="289"/>
                  </a:lnTo>
                  <a:lnTo>
                    <a:pt x="195" y="290"/>
                  </a:lnTo>
                  <a:lnTo>
                    <a:pt x="193" y="290"/>
                  </a:lnTo>
                  <a:lnTo>
                    <a:pt x="192" y="291"/>
                  </a:lnTo>
                  <a:lnTo>
                    <a:pt x="187" y="291"/>
                  </a:lnTo>
                  <a:lnTo>
                    <a:pt x="180" y="288"/>
                  </a:lnTo>
                  <a:lnTo>
                    <a:pt x="187" y="282"/>
                  </a:lnTo>
                  <a:lnTo>
                    <a:pt x="191" y="278"/>
                  </a:lnTo>
                  <a:lnTo>
                    <a:pt x="190" y="276"/>
                  </a:lnTo>
                  <a:lnTo>
                    <a:pt x="187" y="274"/>
                  </a:lnTo>
                  <a:lnTo>
                    <a:pt x="186" y="278"/>
                  </a:lnTo>
                  <a:lnTo>
                    <a:pt x="178" y="282"/>
                  </a:lnTo>
                  <a:lnTo>
                    <a:pt x="171" y="288"/>
                  </a:lnTo>
                  <a:lnTo>
                    <a:pt x="163" y="288"/>
                  </a:lnTo>
                  <a:lnTo>
                    <a:pt x="157" y="284"/>
                  </a:lnTo>
                  <a:lnTo>
                    <a:pt x="157" y="278"/>
                  </a:lnTo>
                  <a:lnTo>
                    <a:pt x="157" y="273"/>
                  </a:lnTo>
                  <a:lnTo>
                    <a:pt x="152" y="278"/>
                  </a:lnTo>
                  <a:lnTo>
                    <a:pt x="152" y="280"/>
                  </a:lnTo>
                  <a:lnTo>
                    <a:pt x="150" y="284"/>
                  </a:lnTo>
                  <a:lnTo>
                    <a:pt x="142" y="281"/>
                  </a:lnTo>
                  <a:lnTo>
                    <a:pt x="140" y="288"/>
                  </a:lnTo>
                  <a:lnTo>
                    <a:pt x="137" y="286"/>
                  </a:lnTo>
                  <a:lnTo>
                    <a:pt x="129" y="284"/>
                  </a:lnTo>
                  <a:lnTo>
                    <a:pt x="125" y="290"/>
                  </a:lnTo>
                  <a:lnTo>
                    <a:pt x="114" y="297"/>
                  </a:lnTo>
                  <a:lnTo>
                    <a:pt x="112" y="298"/>
                  </a:lnTo>
                  <a:lnTo>
                    <a:pt x="104" y="298"/>
                  </a:lnTo>
                  <a:lnTo>
                    <a:pt x="103" y="298"/>
                  </a:lnTo>
                  <a:lnTo>
                    <a:pt x="99" y="299"/>
                  </a:lnTo>
                  <a:lnTo>
                    <a:pt x="97" y="288"/>
                  </a:lnTo>
                  <a:lnTo>
                    <a:pt x="95" y="281"/>
                  </a:lnTo>
                  <a:lnTo>
                    <a:pt x="90" y="284"/>
                  </a:lnTo>
                  <a:lnTo>
                    <a:pt x="82" y="289"/>
                  </a:lnTo>
                  <a:lnTo>
                    <a:pt x="80" y="289"/>
                  </a:lnTo>
                  <a:lnTo>
                    <a:pt x="77" y="288"/>
                  </a:lnTo>
                  <a:lnTo>
                    <a:pt x="78" y="284"/>
                  </a:lnTo>
                  <a:lnTo>
                    <a:pt x="80" y="281"/>
                  </a:lnTo>
                  <a:lnTo>
                    <a:pt x="84" y="281"/>
                  </a:lnTo>
                  <a:lnTo>
                    <a:pt x="85" y="278"/>
                  </a:lnTo>
                  <a:lnTo>
                    <a:pt x="84" y="277"/>
                  </a:lnTo>
                  <a:lnTo>
                    <a:pt x="80" y="273"/>
                  </a:lnTo>
                  <a:lnTo>
                    <a:pt x="74" y="274"/>
                  </a:lnTo>
                  <a:lnTo>
                    <a:pt x="68" y="269"/>
                  </a:lnTo>
                  <a:lnTo>
                    <a:pt x="65" y="268"/>
                  </a:lnTo>
                  <a:lnTo>
                    <a:pt x="64" y="268"/>
                  </a:lnTo>
                  <a:lnTo>
                    <a:pt x="68" y="263"/>
                  </a:lnTo>
                  <a:lnTo>
                    <a:pt x="68" y="261"/>
                  </a:lnTo>
                  <a:lnTo>
                    <a:pt x="72" y="263"/>
                  </a:lnTo>
                  <a:lnTo>
                    <a:pt x="74" y="263"/>
                  </a:lnTo>
                  <a:lnTo>
                    <a:pt x="80" y="267"/>
                  </a:lnTo>
                  <a:lnTo>
                    <a:pt x="81" y="268"/>
                  </a:lnTo>
                  <a:lnTo>
                    <a:pt x="86" y="272"/>
                  </a:lnTo>
                  <a:lnTo>
                    <a:pt x="89" y="267"/>
                  </a:lnTo>
                  <a:lnTo>
                    <a:pt x="81" y="259"/>
                  </a:lnTo>
                  <a:lnTo>
                    <a:pt x="77" y="255"/>
                  </a:lnTo>
                  <a:lnTo>
                    <a:pt x="70" y="255"/>
                  </a:lnTo>
                  <a:lnTo>
                    <a:pt x="56" y="253"/>
                  </a:lnTo>
                  <a:lnTo>
                    <a:pt x="63" y="250"/>
                  </a:lnTo>
                  <a:lnTo>
                    <a:pt x="61" y="248"/>
                  </a:lnTo>
                  <a:lnTo>
                    <a:pt x="60" y="247"/>
                  </a:lnTo>
                  <a:lnTo>
                    <a:pt x="53" y="239"/>
                  </a:lnTo>
                  <a:lnTo>
                    <a:pt x="66" y="235"/>
                  </a:lnTo>
                  <a:lnTo>
                    <a:pt x="72" y="234"/>
                  </a:lnTo>
                  <a:lnTo>
                    <a:pt x="78" y="234"/>
                  </a:lnTo>
                  <a:lnTo>
                    <a:pt x="85" y="235"/>
                  </a:lnTo>
                  <a:lnTo>
                    <a:pt x="86" y="231"/>
                  </a:lnTo>
                  <a:lnTo>
                    <a:pt x="87" y="227"/>
                  </a:lnTo>
                  <a:lnTo>
                    <a:pt x="89" y="227"/>
                  </a:lnTo>
                  <a:lnTo>
                    <a:pt x="95" y="227"/>
                  </a:lnTo>
                  <a:lnTo>
                    <a:pt x="98" y="234"/>
                  </a:lnTo>
                  <a:lnTo>
                    <a:pt x="99" y="233"/>
                  </a:lnTo>
                  <a:lnTo>
                    <a:pt x="98" y="227"/>
                  </a:lnTo>
                  <a:lnTo>
                    <a:pt x="110" y="223"/>
                  </a:lnTo>
                  <a:lnTo>
                    <a:pt x="114" y="223"/>
                  </a:lnTo>
                  <a:lnTo>
                    <a:pt x="124" y="226"/>
                  </a:lnTo>
                  <a:lnTo>
                    <a:pt x="128" y="227"/>
                  </a:lnTo>
                  <a:lnTo>
                    <a:pt x="131" y="229"/>
                  </a:lnTo>
                  <a:lnTo>
                    <a:pt x="137" y="229"/>
                  </a:lnTo>
                  <a:lnTo>
                    <a:pt x="142" y="229"/>
                  </a:lnTo>
                  <a:lnTo>
                    <a:pt x="144" y="229"/>
                  </a:lnTo>
                  <a:lnTo>
                    <a:pt x="142" y="226"/>
                  </a:lnTo>
                  <a:lnTo>
                    <a:pt x="137" y="223"/>
                  </a:lnTo>
                  <a:lnTo>
                    <a:pt x="135" y="222"/>
                  </a:lnTo>
                  <a:lnTo>
                    <a:pt x="116" y="218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3" y="219"/>
                  </a:lnTo>
                  <a:lnTo>
                    <a:pt x="101" y="219"/>
                  </a:lnTo>
                  <a:lnTo>
                    <a:pt x="94" y="219"/>
                  </a:lnTo>
                  <a:lnTo>
                    <a:pt x="82" y="219"/>
                  </a:lnTo>
                  <a:lnTo>
                    <a:pt x="81" y="225"/>
                  </a:lnTo>
                  <a:lnTo>
                    <a:pt x="73" y="227"/>
                  </a:lnTo>
                  <a:lnTo>
                    <a:pt x="69" y="226"/>
                  </a:lnTo>
                  <a:lnTo>
                    <a:pt x="72" y="222"/>
                  </a:lnTo>
                  <a:lnTo>
                    <a:pt x="64" y="223"/>
                  </a:lnTo>
                  <a:lnTo>
                    <a:pt x="65" y="210"/>
                  </a:lnTo>
                  <a:lnTo>
                    <a:pt x="74" y="214"/>
                  </a:lnTo>
                  <a:lnTo>
                    <a:pt x="76" y="206"/>
                  </a:lnTo>
                  <a:lnTo>
                    <a:pt x="82" y="205"/>
                  </a:lnTo>
                  <a:lnTo>
                    <a:pt x="82" y="204"/>
                  </a:lnTo>
                  <a:lnTo>
                    <a:pt x="81" y="201"/>
                  </a:lnTo>
                  <a:lnTo>
                    <a:pt x="77" y="201"/>
                  </a:lnTo>
                  <a:lnTo>
                    <a:pt x="63" y="205"/>
                  </a:lnTo>
                  <a:lnTo>
                    <a:pt x="61" y="200"/>
                  </a:lnTo>
                  <a:lnTo>
                    <a:pt x="72" y="195"/>
                  </a:lnTo>
                  <a:lnTo>
                    <a:pt x="78" y="195"/>
                  </a:lnTo>
                  <a:lnTo>
                    <a:pt x="85" y="195"/>
                  </a:lnTo>
                  <a:lnTo>
                    <a:pt x="86" y="196"/>
                  </a:lnTo>
                  <a:lnTo>
                    <a:pt x="93" y="196"/>
                  </a:lnTo>
                  <a:lnTo>
                    <a:pt x="95" y="191"/>
                  </a:lnTo>
                  <a:lnTo>
                    <a:pt x="108" y="197"/>
                  </a:lnTo>
                  <a:lnTo>
                    <a:pt x="108" y="193"/>
                  </a:lnTo>
                  <a:lnTo>
                    <a:pt x="118" y="196"/>
                  </a:lnTo>
                  <a:lnTo>
                    <a:pt x="116" y="201"/>
                  </a:lnTo>
                  <a:lnTo>
                    <a:pt x="116" y="202"/>
                  </a:lnTo>
                  <a:lnTo>
                    <a:pt x="123" y="205"/>
                  </a:lnTo>
                  <a:lnTo>
                    <a:pt x="128" y="206"/>
                  </a:lnTo>
                  <a:lnTo>
                    <a:pt x="129" y="208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44" y="204"/>
                  </a:lnTo>
                  <a:lnTo>
                    <a:pt x="152" y="200"/>
                  </a:lnTo>
                  <a:lnTo>
                    <a:pt x="159" y="202"/>
                  </a:lnTo>
                  <a:lnTo>
                    <a:pt x="161" y="202"/>
                  </a:lnTo>
                  <a:lnTo>
                    <a:pt x="167" y="208"/>
                  </a:lnTo>
                  <a:lnTo>
                    <a:pt x="169" y="206"/>
                  </a:lnTo>
                  <a:lnTo>
                    <a:pt x="169" y="205"/>
                  </a:lnTo>
                  <a:lnTo>
                    <a:pt x="170" y="204"/>
                  </a:lnTo>
                  <a:lnTo>
                    <a:pt x="166" y="202"/>
                  </a:lnTo>
                  <a:lnTo>
                    <a:pt x="166" y="199"/>
                  </a:lnTo>
                  <a:lnTo>
                    <a:pt x="162" y="193"/>
                  </a:lnTo>
                  <a:lnTo>
                    <a:pt x="158" y="192"/>
                  </a:lnTo>
                  <a:lnTo>
                    <a:pt x="156" y="191"/>
                  </a:lnTo>
                  <a:lnTo>
                    <a:pt x="154" y="191"/>
                  </a:lnTo>
                  <a:lnTo>
                    <a:pt x="144" y="195"/>
                  </a:lnTo>
                  <a:lnTo>
                    <a:pt x="144" y="196"/>
                  </a:lnTo>
                  <a:lnTo>
                    <a:pt x="140" y="201"/>
                  </a:lnTo>
                  <a:lnTo>
                    <a:pt x="137" y="201"/>
                  </a:lnTo>
                  <a:lnTo>
                    <a:pt x="131" y="200"/>
                  </a:lnTo>
                  <a:lnTo>
                    <a:pt x="125" y="200"/>
                  </a:lnTo>
                  <a:lnTo>
                    <a:pt x="121" y="197"/>
                  </a:lnTo>
                  <a:lnTo>
                    <a:pt x="127" y="192"/>
                  </a:lnTo>
                  <a:lnTo>
                    <a:pt x="128" y="192"/>
                  </a:lnTo>
                  <a:lnTo>
                    <a:pt x="121" y="191"/>
                  </a:lnTo>
                  <a:lnTo>
                    <a:pt x="114" y="189"/>
                  </a:lnTo>
                  <a:lnTo>
                    <a:pt x="103" y="187"/>
                  </a:lnTo>
                  <a:lnTo>
                    <a:pt x="98" y="184"/>
                  </a:lnTo>
                  <a:lnTo>
                    <a:pt x="94" y="183"/>
                  </a:lnTo>
                  <a:lnTo>
                    <a:pt x="90" y="181"/>
                  </a:lnTo>
                  <a:lnTo>
                    <a:pt x="89" y="180"/>
                  </a:lnTo>
                  <a:lnTo>
                    <a:pt x="89" y="176"/>
                  </a:lnTo>
                  <a:lnTo>
                    <a:pt x="90" y="175"/>
                  </a:lnTo>
                  <a:lnTo>
                    <a:pt x="91" y="170"/>
                  </a:lnTo>
                  <a:lnTo>
                    <a:pt x="101" y="175"/>
                  </a:lnTo>
                  <a:lnTo>
                    <a:pt x="106" y="175"/>
                  </a:lnTo>
                  <a:lnTo>
                    <a:pt x="107" y="171"/>
                  </a:lnTo>
                  <a:lnTo>
                    <a:pt x="101" y="166"/>
                  </a:lnTo>
                  <a:lnTo>
                    <a:pt x="97" y="163"/>
                  </a:lnTo>
                  <a:lnTo>
                    <a:pt x="115" y="164"/>
                  </a:lnTo>
                  <a:lnTo>
                    <a:pt x="119" y="159"/>
                  </a:lnTo>
                  <a:lnTo>
                    <a:pt x="108" y="159"/>
                  </a:lnTo>
                  <a:lnTo>
                    <a:pt x="101" y="158"/>
                  </a:lnTo>
                  <a:lnTo>
                    <a:pt x="89" y="157"/>
                  </a:lnTo>
                  <a:lnTo>
                    <a:pt x="69" y="162"/>
                  </a:lnTo>
                  <a:lnTo>
                    <a:pt x="66" y="159"/>
                  </a:lnTo>
                  <a:lnTo>
                    <a:pt x="68" y="155"/>
                  </a:lnTo>
                  <a:lnTo>
                    <a:pt x="73" y="153"/>
                  </a:lnTo>
                  <a:lnTo>
                    <a:pt x="89" y="153"/>
                  </a:lnTo>
                  <a:lnTo>
                    <a:pt x="95" y="153"/>
                  </a:lnTo>
                  <a:lnTo>
                    <a:pt x="104" y="154"/>
                  </a:lnTo>
                  <a:lnTo>
                    <a:pt x="111" y="154"/>
                  </a:lnTo>
                  <a:lnTo>
                    <a:pt x="115" y="154"/>
                  </a:lnTo>
                  <a:lnTo>
                    <a:pt x="118" y="151"/>
                  </a:lnTo>
                  <a:lnTo>
                    <a:pt x="118" y="149"/>
                  </a:lnTo>
                  <a:lnTo>
                    <a:pt x="107" y="145"/>
                  </a:lnTo>
                  <a:lnTo>
                    <a:pt x="98" y="144"/>
                  </a:lnTo>
                  <a:lnTo>
                    <a:pt x="87" y="144"/>
                  </a:lnTo>
                  <a:lnTo>
                    <a:pt x="78" y="144"/>
                  </a:lnTo>
                  <a:lnTo>
                    <a:pt x="74" y="141"/>
                  </a:lnTo>
                  <a:lnTo>
                    <a:pt x="72" y="140"/>
                  </a:lnTo>
                  <a:lnTo>
                    <a:pt x="70" y="134"/>
                  </a:lnTo>
                  <a:lnTo>
                    <a:pt x="73" y="130"/>
                  </a:lnTo>
                  <a:lnTo>
                    <a:pt x="74" y="124"/>
                  </a:lnTo>
                  <a:lnTo>
                    <a:pt x="76" y="119"/>
                  </a:lnTo>
                  <a:lnTo>
                    <a:pt x="76" y="117"/>
                  </a:lnTo>
                  <a:lnTo>
                    <a:pt x="82" y="115"/>
                  </a:lnTo>
                  <a:lnTo>
                    <a:pt x="86" y="119"/>
                  </a:lnTo>
                  <a:lnTo>
                    <a:pt x="87" y="121"/>
                  </a:lnTo>
                  <a:lnTo>
                    <a:pt x="89" y="124"/>
                  </a:lnTo>
                  <a:lnTo>
                    <a:pt x="94" y="128"/>
                  </a:lnTo>
                  <a:lnTo>
                    <a:pt x="95" y="127"/>
                  </a:lnTo>
                  <a:lnTo>
                    <a:pt x="101" y="125"/>
                  </a:lnTo>
                  <a:lnTo>
                    <a:pt x="95" y="121"/>
                  </a:lnTo>
                  <a:lnTo>
                    <a:pt x="95" y="117"/>
                  </a:lnTo>
                  <a:lnTo>
                    <a:pt x="102" y="116"/>
                  </a:lnTo>
                  <a:lnTo>
                    <a:pt x="106" y="115"/>
                  </a:lnTo>
                  <a:lnTo>
                    <a:pt x="106" y="113"/>
                  </a:lnTo>
                  <a:lnTo>
                    <a:pt x="99" y="112"/>
                  </a:lnTo>
                  <a:lnTo>
                    <a:pt x="91" y="112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9" y="109"/>
                  </a:lnTo>
                  <a:lnTo>
                    <a:pt x="95" y="104"/>
                  </a:lnTo>
                  <a:lnTo>
                    <a:pt x="99" y="102"/>
                  </a:lnTo>
                  <a:lnTo>
                    <a:pt x="108" y="102"/>
                  </a:lnTo>
                  <a:lnTo>
                    <a:pt x="115" y="103"/>
                  </a:lnTo>
                  <a:lnTo>
                    <a:pt x="120" y="102"/>
                  </a:lnTo>
                  <a:lnTo>
                    <a:pt x="121" y="100"/>
                  </a:lnTo>
                  <a:lnTo>
                    <a:pt x="123" y="96"/>
                  </a:lnTo>
                  <a:lnTo>
                    <a:pt x="120" y="92"/>
                  </a:lnTo>
                  <a:lnTo>
                    <a:pt x="124" y="87"/>
                  </a:lnTo>
                  <a:lnTo>
                    <a:pt x="131" y="83"/>
                  </a:lnTo>
                  <a:lnTo>
                    <a:pt x="137" y="82"/>
                  </a:lnTo>
                  <a:lnTo>
                    <a:pt x="137" y="83"/>
                  </a:lnTo>
                  <a:lnTo>
                    <a:pt x="142" y="86"/>
                  </a:lnTo>
                  <a:lnTo>
                    <a:pt x="150" y="89"/>
                  </a:lnTo>
                  <a:lnTo>
                    <a:pt x="159" y="92"/>
                  </a:lnTo>
                  <a:lnTo>
                    <a:pt x="165" y="94"/>
                  </a:lnTo>
                  <a:lnTo>
                    <a:pt x="166" y="99"/>
                  </a:lnTo>
                  <a:lnTo>
                    <a:pt x="167" y="102"/>
                  </a:lnTo>
                  <a:lnTo>
                    <a:pt x="161" y="104"/>
                  </a:lnTo>
                  <a:lnTo>
                    <a:pt x="153" y="108"/>
                  </a:lnTo>
                  <a:lnTo>
                    <a:pt x="154" y="109"/>
                  </a:lnTo>
                  <a:lnTo>
                    <a:pt x="157" y="112"/>
                  </a:lnTo>
                  <a:lnTo>
                    <a:pt x="162" y="108"/>
                  </a:lnTo>
                  <a:lnTo>
                    <a:pt x="173" y="107"/>
                  </a:lnTo>
                  <a:lnTo>
                    <a:pt x="182" y="107"/>
                  </a:lnTo>
                  <a:lnTo>
                    <a:pt x="183" y="107"/>
                  </a:lnTo>
                  <a:lnTo>
                    <a:pt x="192" y="107"/>
                  </a:lnTo>
                  <a:lnTo>
                    <a:pt x="197" y="108"/>
                  </a:lnTo>
                  <a:lnTo>
                    <a:pt x="192" y="121"/>
                  </a:lnTo>
                  <a:lnTo>
                    <a:pt x="190" y="129"/>
                  </a:lnTo>
                  <a:lnTo>
                    <a:pt x="188" y="133"/>
                  </a:lnTo>
                  <a:lnTo>
                    <a:pt x="193" y="133"/>
                  </a:lnTo>
                  <a:lnTo>
                    <a:pt x="197" y="125"/>
                  </a:lnTo>
                  <a:lnTo>
                    <a:pt x="199" y="124"/>
                  </a:lnTo>
                  <a:lnTo>
                    <a:pt x="203" y="115"/>
                  </a:lnTo>
                  <a:lnTo>
                    <a:pt x="207" y="112"/>
                  </a:lnTo>
                  <a:lnTo>
                    <a:pt x="208" y="113"/>
                  </a:lnTo>
                  <a:lnTo>
                    <a:pt x="209" y="116"/>
                  </a:lnTo>
                  <a:lnTo>
                    <a:pt x="210" y="124"/>
                  </a:lnTo>
                  <a:lnTo>
                    <a:pt x="214" y="129"/>
                  </a:lnTo>
                  <a:lnTo>
                    <a:pt x="220" y="133"/>
                  </a:lnTo>
                  <a:lnTo>
                    <a:pt x="221" y="132"/>
                  </a:lnTo>
                  <a:lnTo>
                    <a:pt x="224" y="130"/>
                  </a:lnTo>
                  <a:lnTo>
                    <a:pt x="220" y="121"/>
                  </a:lnTo>
                  <a:lnTo>
                    <a:pt x="218" y="119"/>
                  </a:lnTo>
                  <a:lnTo>
                    <a:pt x="217" y="116"/>
                  </a:lnTo>
                  <a:lnTo>
                    <a:pt x="225" y="116"/>
                  </a:lnTo>
                  <a:lnTo>
                    <a:pt x="228" y="116"/>
                  </a:lnTo>
                  <a:lnTo>
                    <a:pt x="237" y="116"/>
                  </a:lnTo>
                  <a:lnTo>
                    <a:pt x="239" y="116"/>
                  </a:lnTo>
                  <a:lnTo>
                    <a:pt x="250" y="125"/>
                  </a:lnTo>
                  <a:lnTo>
                    <a:pt x="258" y="128"/>
                  </a:lnTo>
                  <a:lnTo>
                    <a:pt x="263" y="129"/>
                  </a:lnTo>
                  <a:lnTo>
                    <a:pt x="265" y="128"/>
                  </a:lnTo>
                  <a:lnTo>
                    <a:pt x="273" y="123"/>
                  </a:lnTo>
                  <a:lnTo>
                    <a:pt x="275" y="121"/>
                  </a:lnTo>
                  <a:lnTo>
                    <a:pt x="281" y="117"/>
                  </a:lnTo>
                  <a:lnTo>
                    <a:pt x="281" y="116"/>
                  </a:lnTo>
                  <a:lnTo>
                    <a:pt x="280" y="116"/>
                  </a:lnTo>
                  <a:lnTo>
                    <a:pt x="277" y="113"/>
                  </a:lnTo>
                  <a:lnTo>
                    <a:pt x="288" y="115"/>
                  </a:lnTo>
                  <a:lnTo>
                    <a:pt x="297" y="119"/>
                  </a:lnTo>
                  <a:lnTo>
                    <a:pt x="300" y="121"/>
                  </a:lnTo>
                  <a:lnTo>
                    <a:pt x="301" y="124"/>
                  </a:lnTo>
                  <a:lnTo>
                    <a:pt x="306" y="117"/>
                  </a:lnTo>
                  <a:lnTo>
                    <a:pt x="301" y="115"/>
                  </a:lnTo>
                  <a:lnTo>
                    <a:pt x="292" y="111"/>
                  </a:lnTo>
                  <a:lnTo>
                    <a:pt x="292" y="106"/>
                  </a:lnTo>
                  <a:lnTo>
                    <a:pt x="286" y="108"/>
                  </a:lnTo>
                  <a:lnTo>
                    <a:pt x="273" y="107"/>
                  </a:lnTo>
                  <a:lnTo>
                    <a:pt x="272" y="109"/>
                  </a:lnTo>
                  <a:lnTo>
                    <a:pt x="269" y="113"/>
                  </a:lnTo>
                  <a:lnTo>
                    <a:pt x="267" y="117"/>
                  </a:lnTo>
                  <a:lnTo>
                    <a:pt x="264" y="120"/>
                  </a:lnTo>
                  <a:lnTo>
                    <a:pt x="255" y="119"/>
                  </a:lnTo>
                  <a:lnTo>
                    <a:pt x="248" y="112"/>
                  </a:lnTo>
                  <a:lnTo>
                    <a:pt x="243" y="108"/>
                  </a:lnTo>
                  <a:lnTo>
                    <a:pt x="237" y="108"/>
                  </a:lnTo>
                  <a:lnTo>
                    <a:pt x="234" y="107"/>
                  </a:lnTo>
                  <a:lnTo>
                    <a:pt x="225" y="109"/>
                  </a:lnTo>
                  <a:lnTo>
                    <a:pt x="220" y="109"/>
                  </a:lnTo>
                  <a:lnTo>
                    <a:pt x="213" y="104"/>
                  </a:lnTo>
                  <a:lnTo>
                    <a:pt x="210" y="102"/>
                  </a:lnTo>
                  <a:lnTo>
                    <a:pt x="201" y="99"/>
                  </a:lnTo>
                  <a:lnTo>
                    <a:pt x="191" y="98"/>
                  </a:lnTo>
                  <a:lnTo>
                    <a:pt x="180" y="102"/>
                  </a:lnTo>
                  <a:lnTo>
                    <a:pt x="176" y="91"/>
                  </a:lnTo>
                  <a:lnTo>
                    <a:pt x="201" y="95"/>
                  </a:lnTo>
                  <a:lnTo>
                    <a:pt x="203" y="92"/>
                  </a:lnTo>
                  <a:lnTo>
                    <a:pt x="204" y="91"/>
                  </a:lnTo>
                  <a:lnTo>
                    <a:pt x="193" y="87"/>
                  </a:lnTo>
                  <a:lnTo>
                    <a:pt x="186" y="86"/>
                  </a:lnTo>
                  <a:lnTo>
                    <a:pt x="173" y="86"/>
                  </a:lnTo>
                  <a:lnTo>
                    <a:pt x="163" y="85"/>
                  </a:lnTo>
                  <a:lnTo>
                    <a:pt x="148" y="79"/>
                  </a:lnTo>
                  <a:lnTo>
                    <a:pt x="142" y="77"/>
                  </a:lnTo>
                  <a:lnTo>
                    <a:pt x="138" y="75"/>
                  </a:lnTo>
                  <a:lnTo>
                    <a:pt x="137" y="75"/>
                  </a:lnTo>
                  <a:lnTo>
                    <a:pt x="135" y="74"/>
                  </a:lnTo>
                  <a:lnTo>
                    <a:pt x="125" y="77"/>
                  </a:lnTo>
                  <a:lnTo>
                    <a:pt x="118" y="78"/>
                  </a:lnTo>
                  <a:lnTo>
                    <a:pt x="108" y="77"/>
                  </a:lnTo>
                  <a:lnTo>
                    <a:pt x="107" y="77"/>
                  </a:lnTo>
                  <a:lnTo>
                    <a:pt x="102" y="77"/>
                  </a:lnTo>
                  <a:lnTo>
                    <a:pt x="102" y="72"/>
                  </a:lnTo>
                  <a:lnTo>
                    <a:pt x="102" y="70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23" y="61"/>
                  </a:lnTo>
                  <a:lnTo>
                    <a:pt x="131" y="51"/>
                  </a:lnTo>
                  <a:lnTo>
                    <a:pt x="137" y="53"/>
                  </a:lnTo>
                  <a:lnTo>
                    <a:pt x="138" y="53"/>
                  </a:lnTo>
                  <a:lnTo>
                    <a:pt x="137" y="52"/>
                  </a:lnTo>
                  <a:lnTo>
                    <a:pt x="129" y="45"/>
                  </a:lnTo>
                  <a:lnTo>
                    <a:pt x="124" y="32"/>
                  </a:lnTo>
                  <a:lnTo>
                    <a:pt x="120" y="26"/>
                  </a:lnTo>
                  <a:lnTo>
                    <a:pt x="106" y="23"/>
                  </a:lnTo>
                  <a:lnTo>
                    <a:pt x="106" y="18"/>
                  </a:lnTo>
                  <a:lnTo>
                    <a:pt x="112" y="17"/>
                  </a:lnTo>
                  <a:lnTo>
                    <a:pt x="104" y="10"/>
                  </a:lnTo>
                  <a:lnTo>
                    <a:pt x="107" y="1"/>
                  </a:lnTo>
                  <a:lnTo>
                    <a:pt x="120" y="0"/>
                  </a:lnTo>
                  <a:lnTo>
                    <a:pt x="124" y="9"/>
                  </a:lnTo>
                  <a:lnTo>
                    <a:pt x="133" y="14"/>
                  </a:lnTo>
                  <a:lnTo>
                    <a:pt x="129" y="20"/>
                  </a:lnTo>
                  <a:lnTo>
                    <a:pt x="137" y="32"/>
                  </a:lnTo>
                  <a:lnTo>
                    <a:pt x="144" y="41"/>
                  </a:lnTo>
                  <a:lnTo>
                    <a:pt x="145" y="52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reeform 18">
              <a:extLst>
                <a:ext uri="{FF2B5EF4-FFF2-40B4-BE49-F238E27FC236}">
                  <a16:creationId xmlns:a16="http://schemas.microsoft.com/office/drawing/2014/main" id="{229ED4FE-8AA4-7C12-9515-6FEB0068B9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4645" y="4489148"/>
              <a:ext cx="800749" cy="559963"/>
            </a:xfrm>
            <a:custGeom>
              <a:avLst/>
              <a:gdLst>
                <a:gd name="T0" fmla="*/ 24 w 537"/>
                <a:gd name="T1" fmla="*/ 285 h 379"/>
                <a:gd name="T2" fmla="*/ 40 w 537"/>
                <a:gd name="T3" fmla="*/ 265 h 379"/>
                <a:gd name="T4" fmla="*/ 93 w 537"/>
                <a:gd name="T5" fmla="*/ 265 h 379"/>
                <a:gd name="T6" fmla="*/ 121 w 537"/>
                <a:gd name="T7" fmla="*/ 250 h 379"/>
                <a:gd name="T8" fmla="*/ 127 w 537"/>
                <a:gd name="T9" fmla="*/ 195 h 379"/>
                <a:gd name="T10" fmla="*/ 207 w 537"/>
                <a:gd name="T11" fmla="*/ 175 h 379"/>
                <a:gd name="T12" fmla="*/ 154 w 537"/>
                <a:gd name="T13" fmla="*/ 170 h 379"/>
                <a:gd name="T14" fmla="*/ 330 w 537"/>
                <a:gd name="T15" fmla="*/ 124 h 379"/>
                <a:gd name="T16" fmla="*/ 295 w 537"/>
                <a:gd name="T17" fmla="*/ 127 h 379"/>
                <a:gd name="T18" fmla="*/ 308 w 537"/>
                <a:gd name="T19" fmla="*/ 96 h 379"/>
                <a:gd name="T20" fmla="*/ 524 w 537"/>
                <a:gd name="T21" fmla="*/ 98 h 379"/>
                <a:gd name="T22" fmla="*/ 519 w 537"/>
                <a:gd name="T23" fmla="*/ 178 h 379"/>
                <a:gd name="T24" fmla="*/ 480 w 537"/>
                <a:gd name="T25" fmla="*/ 264 h 379"/>
                <a:gd name="T26" fmla="*/ 337 w 537"/>
                <a:gd name="T27" fmla="*/ 322 h 379"/>
                <a:gd name="T28" fmla="*/ 237 w 537"/>
                <a:gd name="T29" fmla="*/ 371 h 379"/>
                <a:gd name="T30" fmla="*/ 138 w 537"/>
                <a:gd name="T31" fmla="*/ 350 h 379"/>
                <a:gd name="T32" fmla="*/ 87 w 537"/>
                <a:gd name="T33" fmla="*/ 365 h 379"/>
                <a:gd name="T34" fmla="*/ 10 w 537"/>
                <a:gd name="T35" fmla="*/ 345 h 379"/>
                <a:gd name="T36" fmla="*/ 32 w 537"/>
                <a:gd name="T37" fmla="*/ 306 h 379"/>
                <a:gd name="T38" fmla="*/ 57 w 537"/>
                <a:gd name="T39" fmla="*/ 337 h 379"/>
                <a:gd name="T40" fmla="*/ 104 w 537"/>
                <a:gd name="T41" fmla="*/ 343 h 379"/>
                <a:gd name="T42" fmla="*/ 75 w 537"/>
                <a:gd name="T43" fmla="*/ 299 h 379"/>
                <a:gd name="T44" fmla="*/ 126 w 537"/>
                <a:gd name="T45" fmla="*/ 265 h 379"/>
                <a:gd name="T46" fmla="*/ 146 w 537"/>
                <a:gd name="T47" fmla="*/ 314 h 379"/>
                <a:gd name="T48" fmla="*/ 154 w 537"/>
                <a:gd name="T49" fmla="*/ 271 h 379"/>
                <a:gd name="T50" fmla="*/ 197 w 537"/>
                <a:gd name="T51" fmla="*/ 286 h 379"/>
                <a:gd name="T52" fmla="*/ 207 w 537"/>
                <a:gd name="T53" fmla="*/ 350 h 379"/>
                <a:gd name="T54" fmla="*/ 199 w 537"/>
                <a:gd name="T55" fmla="*/ 335 h 379"/>
                <a:gd name="T56" fmla="*/ 256 w 537"/>
                <a:gd name="T57" fmla="*/ 314 h 379"/>
                <a:gd name="T58" fmla="*/ 202 w 537"/>
                <a:gd name="T59" fmla="*/ 276 h 379"/>
                <a:gd name="T60" fmla="*/ 146 w 537"/>
                <a:gd name="T61" fmla="*/ 250 h 379"/>
                <a:gd name="T62" fmla="*/ 147 w 537"/>
                <a:gd name="T63" fmla="*/ 233 h 379"/>
                <a:gd name="T64" fmla="*/ 122 w 537"/>
                <a:gd name="T65" fmla="*/ 213 h 379"/>
                <a:gd name="T66" fmla="*/ 168 w 537"/>
                <a:gd name="T67" fmla="*/ 208 h 379"/>
                <a:gd name="T68" fmla="*/ 207 w 537"/>
                <a:gd name="T69" fmla="*/ 200 h 379"/>
                <a:gd name="T70" fmla="*/ 248 w 537"/>
                <a:gd name="T71" fmla="*/ 216 h 379"/>
                <a:gd name="T72" fmla="*/ 296 w 537"/>
                <a:gd name="T73" fmla="*/ 235 h 379"/>
                <a:gd name="T74" fmla="*/ 264 w 537"/>
                <a:gd name="T75" fmla="*/ 213 h 379"/>
                <a:gd name="T76" fmla="*/ 330 w 537"/>
                <a:gd name="T77" fmla="*/ 195 h 379"/>
                <a:gd name="T78" fmla="*/ 346 w 537"/>
                <a:gd name="T79" fmla="*/ 181 h 379"/>
                <a:gd name="T80" fmla="*/ 266 w 537"/>
                <a:gd name="T81" fmla="*/ 184 h 379"/>
                <a:gd name="T82" fmla="*/ 220 w 537"/>
                <a:gd name="T83" fmla="*/ 166 h 379"/>
                <a:gd name="T84" fmla="*/ 211 w 537"/>
                <a:gd name="T85" fmla="*/ 130 h 379"/>
                <a:gd name="T86" fmla="*/ 296 w 537"/>
                <a:gd name="T87" fmla="*/ 134 h 379"/>
                <a:gd name="T88" fmla="*/ 351 w 537"/>
                <a:gd name="T89" fmla="*/ 134 h 379"/>
                <a:gd name="T90" fmla="*/ 405 w 537"/>
                <a:gd name="T91" fmla="*/ 202 h 379"/>
                <a:gd name="T92" fmla="*/ 359 w 537"/>
                <a:gd name="T93" fmla="*/ 132 h 379"/>
                <a:gd name="T94" fmla="*/ 371 w 537"/>
                <a:gd name="T95" fmla="*/ 123 h 379"/>
                <a:gd name="T96" fmla="*/ 396 w 537"/>
                <a:gd name="T97" fmla="*/ 159 h 379"/>
                <a:gd name="T98" fmla="*/ 404 w 537"/>
                <a:gd name="T99" fmla="*/ 142 h 379"/>
                <a:gd name="T100" fmla="*/ 417 w 537"/>
                <a:gd name="T101" fmla="*/ 124 h 379"/>
                <a:gd name="T102" fmla="*/ 374 w 537"/>
                <a:gd name="T103" fmla="*/ 108 h 379"/>
                <a:gd name="T104" fmla="*/ 412 w 537"/>
                <a:gd name="T105" fmla="*/ 95 h 379"/>
                <a:gd name="T106" fmla="*/ 468 w 537"/>
                <a:gd name="T107" fmla="*/ 104 h 379"/>
                <a:gd name="T108" fmla="*/ 515 w 537"/>
                <a:gd name="T109" fmla="*/ 82 h 379"/>
                <a:gd name="T110" fmla="*/ 364 w 537"/>
                <a:gd name="T111" fmla="*/ 64 h 379"/>
                <a:gd name="T112" fmla="*/ 422 w 537"/>
                <a:gd name="T113" fmla="*/ 43 h 379"/>
                <a:gd name="T114" fmla="*/ 422 w 537"/>
                <a:gd name="T115" fmla="*/ 52 h 379"/>
                <a:gd name="T116" fmla="*/ 460 w 537"/>
                <a:gd name="T117" fmla="*/ 35 h 379"/>
                <a:gd name="T118" fmla="*/ 345 w 537"/>
                <a:gd name="T11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7" h="379">
                  <a:moveTo>
                    <a:pt x="15" y="284"/>
                  </a:moveTo>
                  <a:lnTo>
                    <a:pt x="7" y="285"/>
                  </a:lnTo>
                  <a:lnTo>
                    <a:pt x="7" y="284"/>
                  </a:lnTo>
                  <a:lnTo>
                    <a:pt x="7" y="273"/>
                  </a:lnTo>
                  <a:lnTo>
                    <a:pt x="10" y="272"/>
                  </a:lnTo>
                  <a:lnTo>
                    <a:pt x="12" y="272"/>
                  </a:lnTo>
                  <a:lnTo>
                    <a:pt x="16" y="276"/>
                  </a:lnTo>
                  <a:lnTo>
                    <a:pt x="15" y="284"/>
                  </a:lnTo>
                  <a:close/>
                  <a:moveTo>
                    <a:pt x="48" y="297"/>
                  </a:moveTo>
                  <a:lnTo>
                    <a:pt x="48" y="298"/>
                  </a:lnTo>
                  <a:lnTo>
                    <a:pt x="31" y="298"/>
                  </a:lnTo>
                  <a:lnTo>
                    <a:pt x="23" y="298"/>
                  </a:lnTo>
                  <a:lnTo>
                    <a:pt x="21" y="293"/>
                  </a:lnTo>
                  <a:lnTo>
                    <a:pt x="35" y="290"/>
                  </a:lnTo>
                  <a:lnTo>
                    <a:pt x="24" y="285"/>
                  </a:lnTo>
                  <a:lnTo>
                    <a:pt x="28" y="273"/>
                  </a:lnTo>
                  <a:lnTo>
                    <a:pt x="29" y="272"/>
                  </a:lnTo>
                  <a:lnTo>
                    <a:pt x="35" y="271"/>
                  </a:lnTo>
                  <a:lnTo>
                    <a:pt x="49" y="273"/>
                  </a:lnTo>
                  <a:lnTo>
                    <a:pt x="58" y="278"/>
                  </a:lnTo>
                  <a:lnTo>
                    <a:pt x="48" y="297"/>
                  </a:lnTo>
                  <a:close/>
                  <a:moveTo>
                    <a:pt x="24" y="248"/>
                  </a:moveTo>
                  <a:lnTo>
                    <a:pt x="40" y="250"/>
                  </a:lnTo>
                  <a:lnTo>
                    <a:pt x="52" y="250"/>
                  </a:lnTo>
                  <a:lnTo>
                    <a:pt x="54" y="250"/>
                  </a:lnTo>
                  <a:lnTo>
                    <a:pt x="53" y="253"/>
                  </a:lnTo>
                  <a:lnTo>
                    <a:pt x="52" y="260"/>
                  </a:lnTo>
                  <a:lnTo>
                    <a:pt x="52" y="261"/>
                  </a:lnTo>
                  <a:lnTo>
                    <a:pt x="52" y="267"/>
                  </a:lnTo>
                  <a:lnTo>
                    <a:pt x="40" y="265"/>
                  </a:lnTo>
                  <a:lnTo>
                    <a:pt x="32" y="261"/>
                  </a:lnTo>
                  <a:lnTo>
                    <a:pt x="23" y="260"/>
                  </a:lnTo>
                  <a:lnTo>
                    <a:pt x="24" y="248"/>
                  </a:lnTo>
                  <a:close/>
                  <a:moveTo>
                    <a:pt x="63" y="289"/>
                  </a:moveTo>
                  <a:lnTo>
                    <a:pt x="61" y="285"/>
                  </a:lnTo>
                  <a:lnTo>
                    <a:pt x="62" y="280"/>
                  </a:lnTo>
                  <a:lnTo>
                    <a:pt x="62" y="278"/>
                  </a:lnTo>
                  <a:lnTo>
                    <a:pt x="62" y="276"/>
                  </a:lnTo>
                  <a:lnTo>
                    <a:pt x="66" y="265"/>
                  </a:lnTo>
                  <a:lnTo>
                    <a:pt x="61" y="260"/>
                  </a:lnTo>
                  <a:lnTo>
                    <a:pt x="65" y="248"/>
                  </a:lnTo>
                  <a:lnTo>
                    <a:pt x="80" y="246"/>
                  </a:lnTo>
                  <a:lnTo>
                    <a:pt x="87" y="246"/>
                  </a:lnTo>
                  <a:lnTo>
                    <a:pt x="87" y="259"/>
                  </a:lnTo>
                  <a:lnTo>
                    <a:pt x="93" y="265"/>
                  </a:lnTo>
                  <a:lnTo>
                    <a:pt x="93" y="267"/>
                  </a:lnTo>
                  <a:lnTo>
                    <a:pt x="74" y="281"/>
                  </a:lnTo>
                  <a:lnTo>
                    <a:pt x="72" y="282"/>
                  </a:lnTo>
                  <a:lnTo>
                    <a:pt x="66" y="288"/>
                  </a:lnTo>
                  <a:lnTo>
                    <a:pt x="63" y="289"/>
                  </a:lnTo>
                  <a:close/>
                  <a:moveTo>
                    <a:pt x="124" y="255"/>
                  </a:moveTo>
                  <a:lnTo>
                    <a:pt x="103" y="255"/>
                  </a:lnTo>
                  <a:lnTo>
                    <a:pt x="101" y="252"/>
                  </a:lnTo>
                  <a:lnTo>
                    <a:pt x="100" y="251"/>
                  </a:lnTo>
                  <a:lnTo>
                    <a:pt x="96" y="246"/>
                  </a:lnTo>
                  <a:lnTo>
                    <a:pt x="93" y="243"/>
                  </a:lnTo>
                  <a:lnTo>
                    <a:pt x="112" y="243"/>
                  </a:lnTo>
                  <a:lnTo>
                    <a:pt x="113" y="243"/>
                  </a:lnTo>
                  <a:lnTo>
                    <a:pt x="113" y="244"/>
                  </a:lnTo>
                  <a:lnTo>
                    <a:pt x="121" y="250"/>
                  </a:lnTo>
                  <a:lnTo>
                    <a:pt x="126" y="255"/>
                  </a:lnTo>
                  <a:lnTo>
                    <a:pt x="124" y="255"/>
                  </a:lnTo>
                  <a:close/>
                  <a:moveTo>
                    <a:pt x="107" y="225"/>
                  </a:moveTo>
                  <a:lnTo>
                    <a:pt x="103" y="226"/>
                  </a:lnTo>
                  <a:lnTo>
                    <a:pt x="101" y="213"/>
                  </a:lnTo>
                  <a:lnTo>
                    <a:pt x="95" y="213"/>
                  </a:lnTo>
                  <a:lnTo>
                    <a:pt x="95" y="208"/>
                  </a:lnTo>
                  <a:lnTo>
                    <a:pt x="100" y="208"/>
                  </a:lnTo>
                  <a:lnTo>
                    <a:pt x="103" y="202"/>
                  </a:lnTo>
                  <a:lnTo>
                    <a:pt x="109" y="202"/>
                  </a:lnTo>
                  <a:lnTo>
                    <a:pt x="107" y="225"/>
                  </a:lnTo>
                  <a:close/>
                  <a:moveTo>
                    <a:pt x="116" y="178"/>
                  </a:moveTo>
                  <a:lnTo>
                    <a:pt x="120" y="185"/>
                  </a:lnTo>
                  <a:lnTo>
                    <a:pt x="122" y="184"/>
                  </a:lnTo>
                  <a:lnTo>
                    <a:pt x="127" y="195"/>
                  </a:lnTo>
                  <a:lnTo>
                    <a:pt x="125" y="197"/>
                  </a:lnTo>
                  <a:lnTo>
                    <a:pt x="109" y="185"/>
                  </a:lnTo>
                  <a:lnTo>
                    <a:pt x="110" y="184"/>
                  </a:lnTo>
                  <a:lnTo>
                    <a:pt x="116" y="178"/>
                  </a:lnTo>
                  <a:close/>
                  <a:moveTo>
                    <a:pt x="139" y="180"/>
                  </a:moveTo>
                  <a:lnTo>
                    <a:pt x="134" y="191"/>
                  </a:lnTo>
                  <a:lnTo>
                    <a:pt x="126" y="184"/>
                  </a:lnTo>
                  <a:lnTo>
                    <a:pt x="124" y="179"/>
                  </a:lnTo>
                  <a:lnTo>
                    <a:pt x="124" y="176"/>
                  </a:lnTo>
                  <a:lnTo>
                    <a:pt x="127" y="176"/>
                  </a:lnTo>
                  <a:lnTo>
                    <a:pt x="139" y="180"/>
                  </a:lnTo>
                  <a:close/>
                  <a:moveTo>
                    <a:pt x="180" y="172"/>
                  </a:moveTo>
                  <a:lnTo>
                    <a:pt x="190" y="176"/>
                  </a:lnTo>
                  <a:lnTo>
                    <a:pt x="192" y="176"/>
                  </a:lnTo>
                  <a:lnTo>
                    <a:pt x="207" y="175"/>
                  </a:lnTo>
                  <a:lnTo>
                    <a:pt x="209" y="187"/>
                  </a:lnTo>
                  <a:lnTo>
                    <a:pt x="193" y="189"/>
                  </a:lnTo>
                  <a:lnTo>
                    <a:pt x="181" y="191"/>
                  </a:lnTo>
                  <a:lnTo>
                    <a:pt x="177" y="193"/>
                  </a:lnTo>
                  <a:lnTo>
                    <a:pt x="173" y="191"/>
                  </a:lnTo>
                  <a:lnTo>
                    <a:pt x="175" y="187"/>
                  </a:lnTo>
                  <a:lnTo>
                    <a:pt x="179" y="181"/>
                  </a:lnTo>
                  <a:lnTo>
                    <a:pt x="180" y="172"/>
                  </a:lnTo>
                  <a:close/>
                  <a:moveTo>
                    <a:pt x="154" y="170"/>
                  </a:moveTo>
                  <a:lnTo>
                    <a:pt x="151" y="171"/>
                  </a:lnTo>
                  <a:lnTo>
                    <a:pt x="146" y="166"/>
                  </a:lnTo>
                  <a:lnTo>
                    <a:pt x="148" y="161"/>
                  </a:lnTo>
                  <a:lnTo>
                    <a:pt x="158" y="154"/>
                  </a:lnTo>
                  <a:lnTo>
                    <a:pt x="156" y="166"/>
                  </a:lnTo>
                  <a:lnTo>
                    <a:pt x="154" y="170"/>
                  </a:lnTo>
                  <a:close/>
                  <a:moveTo>
                    <a:pt x="211" y="162"/>
                  </a:moveTo>
                  <a:lnTo>
                    <a:pt x="207" y="168"/>
                  </a:lnTo>
                  <a:lnTo>
                    <a:pt x="193" y="154"/>
                  </a:lnTo>
                  <a:lnTo>
                    <a:pt x="192" y="153"/>
                  </a:lnTo>
                  <a:lnTo>
                    <a:pt x="197" y="144"/>
                  </a:lnTo>
                  <a:lnTo>
                    <a:pt x="214" y="149"/>
                  </a:lnTo>
                  <a:lnTo>
                    <a:pt x="211" y="162"/>
                  </a:lnTo>
                  <a:close/>
                  <a:moveTo>
                    <a:pt x="328" y="128"/>
                  </a:moveTo>
                  <a:lnTo>
                    <a:pt x="323" y="129"/>
                  </a:lnTo>
                  <a:lnTo>
                    <a:pt x="320" y="127"/>
                  </a:lnTo>
                  <a:lnTo>
                    <a:pt x="321" y="123"/>
                  </a:lnTo>
                  <a:lnTo>
                    <a:pt x="323" y="121"/>
                  </a:lnTo>
                  <a:lnTo>
                    <a:pt x="324" y="121"/>
                  </a:lnTo>
                  <a:lnTo>
                    <a:pt x="328" y="120"/>
                  </a:lnTo>
                  <a:lnTo>
                    <a:pt x="330" y="124"/>
                  </a:lnTo>
                  <a:lnTo>
                    <a:pt x="330" y="125"/>
                  </a:lnTo>
                  <a:lnTo>
                    <a:pt x="328" y="128"/>
                  </a:lnTo>
                  <a:close/>
                  <a:moveTo>
                    <a:pt x="320" y="113"/>
                  </a:moveTo>
                  <a:lnTo>
                    <a:pt x="317" y="113"/>
                  </a:lnTo>
                  <a:lnTo>
                    <a:pt x="316" y="113"/>
                  </a:lnTo>
                  <a:lnTo>
                    <a:pt x="317" y="107"/>
                  </a:lnTo>
                  <a:lnTo>
                    <a:pt x="317" y="96"/>
                  </a:lnTo>
                  <a:lnTo>
                    <a:pt x="328" y="95"/>
                  </a:lnTo>
                  <a:lnTo>
                    <a:pt x="334" y="94"/>
                  </a:lnTo>
                  <a:lnTo>
                    <a:pt x="332" y="106"/>
                  </a:lnTo>
                  <a:lnTo>
                    <a:pt x="321" y="112"/>
                  </a:lnTo>
                  <a:lnTo>
                    <a:pt x="320" y="113"/>
                  </a:lnTo>
                  <a:close/>
                  <a:moveTo>
                    <a:pt x="308" y="98"/>
                  </a:moveTo>
                  <a:lnTo>
                    <a:pt x="309" y="119"/>
                  </a:lnTo>
                  <a:lnTo>
                    <a:pt x="295" y="127"/>
                  </a:lnTo>
                  <a:lnTo>
                    <a:pt x="287" y="129"/>
                  </a:lnTo>
                  <a:lnTo>
                    <a:pt x="283" y="125"/>
                  </a:lnTo>
                  <a:lnTo>
                    <a:pt x="271" y="116"/>
                  </a:lnTo>
                  <a:lnTo>
                    <a:pt x="271" y="115"/>
                  </a:lnTo>
                  <a:lnTo>
                    <a:pt x="271" y="113"/>
                  </a:lnTo>
                  <a:lnTo>
                    <a:pt x="277" y="111"/>
                  </a:lnTo>
                  <a:lnTo>
                    <a:pt x="279" y="102"/>
                  </a:lnTo>
                  <a:lnTo>
                    <a:pt x="287" y="96"/>
                  </a:lnTo>
                  <a:lnTo>
                    <a:pt x="292" y="102"/>
                  </a:lnTo>
                  <a:lnTo>
                    <a:pt x="299" y="100"/>
                  </a:lnTo>
                  <a:lnTo>
                    <a:pt x="302" y="87"/>
                  </a:lnTo>
                  <a:lnTo>
                    <a:pt x="308" y="87"/>
                  </a:lnTo>
                  <a:lnTo>
                    <a:pt x="308" y="94"/>
                  </a:lnTo>
                  <a:lnTo>
                    <a:pt x="308" y="95"/>
                  </a:lnTo>
                  <a:lnTo>
                    <a:pt x="308" y="96"/>
                  </a:lnTo>
                  <a:lnTo>
                    <a:pt x="308" y="98"/>
                  </a:lnTo>
                  <a:close/>
                  <a:moveTo>
                    <a:pt x="329" y="91"/>
                  </a:moveTo>
                  <a:lnTo>
                    <a:pt x="321" y="91"/>
                  </a:lnTo>
                  <a:lnTo>
                    <a:pt x="319" y="90"/>
                  </a:lnTo>
                  <a:lnTo>
                    <a:pt x="317" y="90"/>
                  </a:lnTo>
                  <a:lnTo>
                    <a:pt x="313" y="87"/>
                  </a:lnTo>
                  <a:lnTo>
                    <a:pt x="316" y="85"/>
                  </a:lnTo>
                  <a:lnTo>
                    <a:pt x="320" y="83"/>
                  </a:lnTo>
                  <a:lnTo>
                    <a:pt x="333" y="85"/>
                  </a:lnTo>
                  <a:lnTo>
                    <a:pt x="334" y="91"/>
                  </a:lnTo>
                  <a:lnTo>
                    <a:pt x="329" y="91"/>
                  </a:lnTo>
                  <a:close/>
                  <a:moveTo>
                    <a:pt x="515" y="85"/>
                  </a:moveTo>
                  <a:lnTo>
                    <a:pt x="527" y="92"/>
                  </a:lnTo>
                  <a:lnTo>
                    <a:pt x="527" y="94"/>
                  </a:lnTo>
                  <a:lnTo>
                    <a:pt x="524" y="98"/>
                  </a:lnTo>
                  <a:lnTo>
                    <a:pt x="525" y="106"/>
                  </a:lnTo>
                  <a:lnTo>
                    <a:pt x="523" y="112"/>
                  </a:lnTo>
                  <a:lnTo>
                    <a:pt x="522" y="115"/>
                  </a:lnTo>
                  <a:lnTo>
                    <a:pt x="520" y="127"/>
                  </a:lnTo>
                  <a:lnTo>
                    <a:pt x="525" y="129"/>
                  </a:lnTo>
                  <a:lnTo>
                    <a:pt x="525" y="134"/>
                  </a:lnTo>
                  <a:lnTo>
                    <a:pt x="527" y="136"/>
                  </a:lnTo>
                  <a:lnTo>
                    <a:pt x="529" y="137"/>
                  </a:lnTo>
                  <a:lnTo>
                    <a:pt x="537" y="138"/>
                  </a:lnTo>
                  <a:lnTo>
                    <a:pt x="528" y="141"/>
                  </a:lnTo>
                  <a:lnTo>
                    <a:pt x="525" y="141"/>
                  </a:lnTo>
                  <a:lnTo>
                    <a:pt x="518" y="151"/>
                  </a:lnTo>
                  <a:lnTo>
                    <a:pt x="518" y="155"/>
                  </a:lnTo>
                  <a:lnTo>
                    <a:pt x="519" y="168"/>
                  </a:lnTo>
                  <a:lnTo>
                    <a:pt x="519" y="178"/>
                  </a:lnTo>
                  <a:lnTo>
                    <a:pt x="519" y="179"/>
                  </a:lnTo>
                  <a:lnTo>
                    <a:pt x="519" y="180"/>
                  </a:lnTo>
                  <a:lnTo>
                    <a:pt x="514" y="188"/>
                  </a:lnTo>
                  <a:lnTo>
                    <a:pt x="506" y="193"/>
                  </a:lnTo>
                  <a:lnTo>
                    <a:pt x="478" y="201"/>
                  </a:lnTo>
                  <a:lnTo>
                    <a:pt x="476" y="200"/>
                  </a:lnTo>
                  <a:lnTo>
                    <a:pt x="470" y="199"/>
                  </a:lnTo>
                  <a:lnTo>
                    <a:pt x="450" y="210"/>
                  </a:lnTo>
                  <a:lnTo>
                    <a:pt x="473" y="247"/>
                  </a:lnTo>
                  <a:lnTo>
                    <a:pt x="474" y="250"/>
                  </a:lnTo>
                  <a:lnTo>
                    <a:pt x="476" y="250"/>
                  </a:lnTo>
                  <a:lnTo>
                    <a:pt x="481" y="250"/>
                  </a:lnTo>
                  <a:lnTo>
                    <a:pt x="484" y="250"/>
                  </a:lnTo>
                  <a:lnTo>
                    <a:pt x="486" y="255"/>
                  </a:lnTo>
                  <a:lnTo>
                    <a:pt x="480" y="264"/>
                  </a:lnTo>
                  <a:lnTo>
                    <a:pt x="478" y="271"/>
                  </a:lnTo>
                  <a:lnTo>
                    <a:pt x="478" y="273"/>
                  </a:lnTo>
                  <a:lnTo>
                    <a:pt x="476" y="288"/>
                  </a:lnTo>
                  <a:lnTo>
                    <a:pt x="459" y="301"/>
                  </a:lnTo>
                  <a:lnTo>
                    <a:pt x="443" y="305"/>
                  </a:lnTo>
                  <a:lnTo>
                    <a:pt x="438" y="298"/>
                  </a:lnTo>
                  <a:lnTo>
                    <a:pt x="418" y="297"/>
                  </a:lnTo>
                  <a:lnTo>
                    <a:pt x="409" y="295"/>
                  </a:lnTo>
                  <a:lnTo>
                    <a:pt x="376" y="295"/>
                  </a:lnTo>
                  <a:lnTo>
                    <a:pt x="353" y="302"/>
                  </a:lnTo>
                  <a:lnTo>
                    <a:pt x="346" y="310"/>
                  </a:lnTo>
                  <a:lnTo>
                    <a:pt x="342" y="314"/>
                  </a:lnTo>
                  <a:lnTo>
                    <a:pt x="342" y="315"/>
                  </a:lnTo>
                  <a:lnTo>
                    <a:pt x="337" y="320"/>
                  </a:lnTo>
                  <a:lnTo>
                    <a:pt x="337" y="322"/>
                  </a:lnTo>
                  <a:lnTo>
                    <a:pt x="321" y="339"/>
                  </a:lnTo>
                  <a:lnTo>
                    <a:pt x="306" y="340"/>
                  </a:lnTo>
                  <a:lnTo>
                    <a:pt x="302" y="333"/>
                  </a:lnTo>
                  <a:lnTo>
                    <a:pt x="291" y="333"/>
                  </a:lnTo>
                  <a:lnTo>
                    <a:pt x="286" y="337"/>
                  </a:lnTo>
                  <a:lnTo>
                    <a:pt x="282" y="340"/>
                  </a:lnTo>
                  <a:lnTo>
                    <a:pt x="278" y="343"/>
                  </a:lnTo>
                  <a:lnTo>
                    <a:pt x="270" y="348"/>
                  </a:lnTo>
                  <a:lnTo>
                    <a:pt x="275" y="358"/>
                  </a:lnTo>
                  <a:lnTo>
                    <a:pt x="269" y="363"/>
                  </a:lnTo>
                  <a:lnTo>
                    <a:pt x="261" y="354"/>
                  </a:lnTo>
                  <a:lnTo>
                    <a:pt x="248" y="354"/>
                  </a:lnTo>
                  <a:lnTo>
                    <a:pt x="245" y="362"/>
                  </a:lnTo>
                  <a:lnTo>
                    <a:pt x="237" y="367"/>
                  </a:lnTo>
                  <a:lnTo>
                    <a:pt x="237" y="371"/>
                  </a:lnTo>
                  <a:lnTo>
                    <a:pt x="237" y="375"/>
                  </a:lnTo>
                  <a:lnTo>
                    <a:pt x="224" y="370"/>
                  </a:lnTo>
                  <a:lnTo>
                    <a:pt x="224" y="366"/>
                  </a:lnTo>
                  <a:lnTo>
                    <a:pt x="215" y="371"/>
                  </a:lnTo>
                  <a:lnTo>
                    <a:pt x="203" y="370"/>
                  </a:lnTo>
                  <a:lnTo>
                    <a:pt x="199" y="377"/>
                  </a:lnTo>
                  <a:lnTo>
                    <a:pt x="188" y="374"/>
                  </a:lnTo>
                  <a:lnTo>
                    <a:pt x="173" y="379"/>
                  </a:lnTo>
                  <a:lnTo>
                    <a:pt x="168" y="377"/>
                  </a:lnTo>
                  <a:lnTo>
                    <a:pt x="163" y="367"/>
                  </a:lnTo>
                  <a:lnTo>
                    <a:pt x="160" y="361"/>
                  </a:lnTo>
                  <a:lnTo>
                    <a:pt x="158" y="354"/>
                  </a:lnTo>
                  <a:lnTo>
                    <a:pt x="154" y="348"/>
                  </a:lnTo>
                  <a:lnTo>
                    <a:pt x="148" y="352"/>
                  </a:lnTo>
                  <a:lnTo>
                    <a:pt x="138" y="350"/>
                  </a:lnTo>
                  <a:lnTo>
                    <a:pt x="133" y="354"/>
                  </a:lnTo>
                  <a:lnTo>
                    <a:pt x="133" y="360"/>
                  </a:lnTo>
                  <a:lnTo>
                    <a:pt x="122" y="358"/>
                  </a:lnTo>
                  <a:lnTo>
                    <a:pt x="120" y="366"/>
                  </a:lnTo>
                  <a:lnTo>
                    <a:pt x="117" y="367"/>
                  </a:lnTo>
                  <a:lnTo>
                    <a:pt x="108" y="371"/>
                  </a:lnTo>
                  <a:lnTo>
                    <a:pt x="105" y="369"/>
                  </a:lnTo>
                  <a:lnTo>
                    <a:pt x="99" y="362"/>
                  </a:lnTo>
                  <a:lnTo>
                    <a:pt x="100" y="361"/>
                  </a:lnTo>
                  <a:lnTo>
                    <a:pt x="103" y="358"/>
                  </a:lnTo>
                  <a:lnTo>
                    <a:pt x="93" y="356"/>
                  </a:lnTo>
                  <a:lnTo>
                    <a:pt x="87" y="361"/>
                  </a:lnTo>
                  <a:lnTo>
                    <a:pt x="86" y="361"/>
                  </a:lnTo>
                  <a:lnTo>
                    <a:pt x="87" y="362"/>
                  </a:lnTo>
                  <a:lnTo>
                    <a:pt x="87" y="365"/>
                  </a:lnTo>
                  <a:lnTo>
                    <a:pt x="86" y="365"/>
                  </a:lnTo>
                  <a:lnTo>
                    <a:pt x="84" y="365"/>
                  </a:lnTo>
                  <a:lnTo>
                    <a:pt x="72" y="367"/>
                  </a:lnTo>
                  <a:lnTo>
                    <a:pt x="71" y="365"/>
                  </a:lnTo>
                  <a:lnTo>
                    <a:pt x="67" y="360"/>
                  </a:lnTo>
                  <a:lnTo>
                    <a:pt x="66" y="357"/>
                  </a:lnTo>
                  <a:lnTo>
                    <a:pt x="45" y="361"/>
                  </a:lnTo>
                  <a:lnTo>
                    <a:pt x="36" y="356"/>
                  </a:lnTo>
                  <a:lnTo>
                    <a:pt x="32" y="358"/>
                  </a:lnTo>
                  <a:lnTo>
                    <a:pt x="12" y="357"/>
                  </a:lnTo>
                  <a:lnTo>
                    <a:pt x="8" y="354"/>
                  </a:lnTo>
                  <a:lnTo>
                    <a:pt x="4" y="350"/>
                  </a:lnTo>
                  <a:lnTo>
                    <a:pt x="0" y="353"/>
                  </a:lnTo>
                  <a:lnTo>
                    <a:pt x="7" y="346"/>
                  </a:lnTo>
                  <a:lnTo>
                    <a:pt x="10" y="345"/>
                  </a:lnTo>
                  <a:lnTo>
                    <a:pt x="10" y="339"/>
                  </a:lnTo>
                  <a:lnTo>
                    <a:pt x="12" y="336"/>
                  </a:lnTo>
                  <a:lnTo>
                    <a:pt x="14" y="336"/>
                  </a:lnTo>
                  <a:lnTo>
                    <a:pt x="14" y="328"/>
                  </a:lnTo>
                  <a:lnTo>
                    <a:pt x="18" y="329"/>
                  </a:lnTo>
                  <a:lnTo>
                    <a:pt x="23" y="331"/>
                  </a:lnTo>
                  <a:lnTo>
                    <a:pt x="23" y="327"/>
                  </a:lnTo>
                  <a:lnTo>
                    <a:pt x="20" y="324"/>
                  </a:lnTo>
                  <a:lnTo>
                    <a:pt x="19" y="322"/>
                  </a:lnTo>
                  <a:lnTo>
                    <a:pt x="8" y="316"/>
                  </a:lnTo>
                  <a:lnTo>
                    <a:pt x="3" y="311"/>
                  </a:lnTo>
                  <a:lnTo>
                    <a:pt x="12" y="297"/>
                  </a:lnTo>
                  <a:lnTo>
                    <a:pt x="19" y="298"/>
                  </a:lnTo>
                  <a:lnTo>
                    <a:pt x="24" y="306"/>
                  </a:lnTo>
                  <a:lnTo>
                    <a:pt x="32" y="306"/>
                  </a:lnTo>
                  <a:lnTo>
                    <a:pt x="33" y="306"/>
                  </a:lnTo>
                  <a:lnTo>
                    <a:pt x="33" y="314"/>
                  </a:lnTo>
                  <a:lnTo>
                    <a:pt x="35" y="322"/>
                  </a:lnTo>
                  <a:lnTo>
                    <a:pt x="38" y="328"/>
                  </a:lnTo>
                  <a:lnTo>
                    <a:pt x="42" y="327"/>
                  </a:lnTo>
                  <a:lnTo>
                    <a:pt x="41" y="318"/>
                  </a:lnTo>
                  <a:lnTo>
                    <a:pt x="40" y="311"/>
                  </a:lnTo>
                  <a:lnTo>
                    <a:pt x="40" y="306"/>
                  </a:lnTo>
                  <a:lnTo>
                    <a:pt x="49" y="305"/>
                  </a:lnTo>
                  <a:lnTo>
                    <a:pt x="59" y="303"/>
                  </a:lnTo>
                  <a:lnTo>
                    <a:pt x="63" y="305"/>
                  </a:lnTo>
                  <a:lnTo>
                    <a:pt x="66" y="312"/>
                  </a:lnTo>
                  <a:lnTo>
                    <a:pt x="65" y="320"/>
                  </a:lnTo>
                  <a:lnTo>
                    <a:pt x="62" y="327"/>
                  </a:lnTo>
                  <a:lnTo>
                    <a:pt x="57" y="337"/>
                  </a:lnTo>
                  <a:lnTo>
                    <a:pt x="53" y="341"/>
                  </a:lnTo>
                  <a:lnTo>
                    <a:pt x="49" y="348"/>
                  </a:lnTo>
                  <a:lnTo>
                    <a:pt x="50" y="349"/>
                  </a:lnTo>
                  <a:lnTo>
                    <a:pt x="54" y="352"/>
                  </a:lnTo>
                  <a:lnTo>
                    <a:pt x="61" y="344"/>
                  </a:lnTo>
                  <a:lnTo>
                    <a:pt x="71" y="328"/>
                  </a:lnTo>
                  <a:lnTo>
                    <a:pt x="75" y="322"/>
                  </a:lnTo>
                  <a:lnTo>
                    <a:pt x="79" y="324"/>
                  </a:lnTo>
                  <a:lnTo>
                    <a:pt x="83" y="332"/>
                  </a:lnTo>
                  <a:lnTo>
                    <a:pt x="79" y="341"/>
                  </a:lnTo>
                  <a:lnTo>
                    <a:pt x="86" y="340"/>
                  </a:lnTo>
                  <a:lnTo>
                    <a:pt x="90" y="339"/>
                  </a:lnTo>
                  <a:lnTo>
                    <a:pt x="91" y="337"/>
                  </a:lnTo>
                  <a:lnTo>
                    <a:pt x="99" y="340"/>
                  </a:lnTo>
                  <a:lnTo>
                    <a:pt x="104" y="343"/>
                  </a:lnTo>
                  <a:lnTo>
                    <a:pt x="109" y="344"/>
                  </a:lnTo>
                  <a:lnTo>
                    <a:pt x="110" y="344"/>
                  </a:lnTo>
                  <a:lnTo>
                    <a:pt x="112" y="340"/>
                  </a:lnTo>
                  <a:lnTo>
                    <a:pt x="104" y="336"/>
                  </a:lnTo>
                  <a:lnTo>
                    <a:pt x="93" y="331"/>
                  </a:lnTo>
                  <a:lnTo>
                    <a:pt x="87" y="324"/>
                  </a:lnTo>
                  <a:lnTo>
                    <a:pt x="87" y="323"/>
                  </a:lnTo>
                  <a:lnTo>
                    <a:pt x="84" y="318"/>
                  </a:lnTo>
                  <a:lnTo>
                    <a:pt x="83" y="315"/>
                  </a:lnTo>
                  <a:lnTo>
                    <a:pt x="79" y="311"/>
                  </a:lnTo>
                  <a:lnTo>
                    <a:pt x="76" y="307"/>
                  </a:lnTo>
                  <a:lnTo>
                    <a:pt x="75" y="305"/>
                  </a:lnTo>
                  <a:lnTo>
                    <a:pt x="75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86" y="306"/>
                  </a:lnTo>
                  <a:lnTo>
                    <a:pt x="87" y="306"/>
                  </a:lnTo>
                  <a:lnTo>
                    <a:pt x="92" y="307"/>
                  </a:lnTo>
                  <a:lnTo>
                    <a:pt x="93" y="305"/>
                  </a:lnTo>
                  <a:lnTo>
                    <a:pt x="92" y="303"/>
                  </a:lnTo>
                  <a:lnTo>
                    <a:pt x="90" y="302"/>
                  </a:lnTo>
                  <a:lnTo>
                    <a:pt x="83" y="299"/>
                  </a:lnTo>
                  <a:lnTo>
                    <a:pt x="79" y="291"/>
                  </a:lnTo>
                  <a:lnTo>
                    <a:pt x="75" y="289"/>
                  </a:lnTo>
                  <a:lnTo>
                    <a:pt x="86" y="281"/>
                  </a:lnTo>
                  <a:lnTo>
                    <a:pt x="109" y="267"/>
                  </a:lnTo>
                  <a:lnTo>
                    <a:pt x="122" y="264"/>
                  </a:lnTo>
                  <a:lnTo>
                    <a:pt x="125" y="264"/>
                  </a:lnTo>
                  <a:lnTo>
                    <a:pt x="126" y="264"/>
                  </a:lnTo>
                  <a:lnTo>
                    <a:pt x="126" y="265"/>
                  </a:lnTo>
                  <a:lnTo>
                    <a:pt x="131" y="281"/>
                  </a:lnTo>
                  <a:lnTo>
                    <a:pt x="131" y="291"/>
                  </a:lnTo>
                  <a:lnTo>
                    <a:pt x="134" y="298"/>
                  </a:lnTo>
                  <a:lnTo>
                    <a:pt x="137" y="303"/>
                  </a:lnTo>
                  <a:lnTo>
                    <a:pt x="138" y="306"/>
                  </a:lnTo>
                  <a:lnTo>
                    <a:pt x="139" y="312"/>
                  </a:lnTo>
                  <a:lnTo>
                    <a:pt x="141" y="316"/>
                  </a:lnTo>
                  <a:lnTo>
                    <a:pt x="146" y="325"/>
                  </a:lnTo>
                  <a:lnTo>
                    <a:pt x="142" y="331"/>
                  </a:lnTo>
                  <a:lnTo>
                    <a:pt x="138" y="335"/>
                  </a:lnTo>
                  <a:lnTo>
                    <a:pt x="144" y="335"/>
                  </a:lnTo>
                  <a:lnTo>
                    <a:pt x="147" y="332"/>
                  </a:lnTo>
                  <a:lnTo>
                    <a:pt x="151" y="332"/>
                  </a:lnTo>
                  <a:lnTo>
                    <a:pt x="151" y="325"/>
                  </a:lnTo>
                  <a:lnTo>
                    <a:pt x="146" y="314"/>
                  </a:lnTo>
                  <a:lnTo>
                    <a:pt x="148" y="314"/>
                  </a:lnTo>
                  <a:lnTo>
                    <a:pt x="155" y="312"/>
                  </a:lnTo>
                  <a:lnTo>
                    <a:pt x="152" y="310"/>
                  </a:lnTo>
                  <a:lnTo>
                    <a:pt x="144" y="308"/>
                  </a:lnTo>
                  <a:lnTo>
                    <a:pt x="143" y="297"/>
                  </a:lnTo>
                  <a:lnTo>
                    <a:pt x="141" y="286"/>
                  </a:lnTo>
                  <a:lnTo>
                    <a:pt x="138" y="276"/>
                  </a:lnTo>
                  <a:lnTo>
                    <a:pt x="138" y="273"/>
                  </a:lnTo>
                  <a:lnTo>
                    <a:pt x="133" y="267"/>
                  </a:lnTo>
                  <a:lnTo>
                    <a:pt x="134" y="260"/>
                  </a:lnTo>
                  <a:lnTo>
                    <a:pt x="143" y="257"/>
                  </a:lnTo>
                  <a:lnTo>
                    <a:pt x="152" y="261"/>
                  </a:lnTo>
                  <a:lnTo>
                    <a:pt x="152" y="267"/>
                  </a:lnTo>
                  <a:lnTo>
                    <a:pt x="152" y="271"/>
                  </a:lnTo>
                  <a:lnTo>
                    <a:pt x="154" y="271"/>
                  </a:lnTo>
                  <a:lnTo>
                    <a:pt x="155" y="271"/>
                  </a:lnTo>
                  <a:lnTo>
                    <a:pt x="156" y="269"/>
                  </a:lnTo>
                  <a:lnTo>
                    <a:pt x="156" y="264"/>
                  </a:lnTo>
                  <a:lnTo>
                    <a:pt x="156" y="260"/>
                  </a:lnTo>
                  <a:lnTo>
                    <a:pt x="155" y="255"/>
                  </a:lnTo>
                  <a:lnTo>
                    <a:pt x="169" y="251"/>
                  </a:lnTo>
                  <a:lnTo>
                    <a:pt x="175" y="251"/>
                  </a:lnTo>
                  <a:lnTo>
                    <a:pt x="177" y="256"/>
                  </a:lnTo>
                  <a:lnTo>
                    <a:pt x="185" y="257"/>
                  </a:lnTo>
                  <a:lnTo>
                    <a:pt x="190" y="257"/>
                  </a:lnTo>
                  <a:lnTo>
                    <a:pt x="190" y="260"/>
                  </a:lnTo>
                  <a:lnTo>
                    <a:pt x="192" y="271"/>
                  </a:lnTo>
                  <a:lnTo>
                    <a:pt x="193" y="273"/>
                  </a:lnTo>
                  <a:lnTo>
                    <a:pt x="196" y="280"/>
                  </a:lnTo>
                  <a:lnTo>
                    <a:pt x="197" y="286"/>
                  </a:lnTo>
                  <a:lnTo>
                    <a:pt x="198" y="293"/>
                  </a:lnTo>
                  <a:lnTo>
                    <a:pt x="205" y="297"/>
                  </a:lnTo>
                  <a:lnTo>
                    <a:pt x="201" y="312"/>
                  </a:lnTo>
                  <a:lnTo>
                    <a:pt x="199" y="325"/>
                  </a:lnTo>
                  <a:lnTo>
                    <a:pt x="192" y="335"/>
                  </a:lnTo>
                  <a:lnTo>
                    <a:pt x="186" y="340"/>
                  </a:lnTo>
                  <a:lnTo>
                    <a:pt x="180" y="345"/>
                  </a:lnTo>
                  <a:lnTo>
                    <a:pt x="181" y="346"/>
                  </a:lnTo>
                  <a:lnTo>
                    <a:pt x="184" y="348"/>
                  </a:lnTo>
                  <a:lnTo>
                    <a:pt x="186" y="346"/>
                  </a:lnTo>
                  <a:lnTo>
                    <a:pt x="188" y="346"/>
                  </a:lnTo>
                  <a:lnTo>
                    <a:pt x="196" y="346"/>
                  </a:lnTo>
                  <a:lnTo>
                    <a:pt x="198" y="350"/>
                  </a:lnTo>
                  <a:lnTo>
                    <a:pt x="205" y="353"/>
                  </a:lnTo>
                  <a:lnTo>
                    <a:pt x="207" y="350"/>
                  </a:lnTo>
                  <a:lnTo>
                    <a:pt x="209" y="349"/>
                  </a:lnTo>
                  <a:lnTo>
                    <a:pt x="214" y="345"/>
                  </a:lnTo>
                  <a:lnTo>
                    <a:pt x="218" y="349"/>
                  </a:lnTo>
                  <a:lnTo>
                    <a:pt x="219" y="349"/>
                  </a:lnTo>
                  <a:lnTo>
                    <a:pt x="222" y="352"/>
                  </a:lnTo>
                  <a:lnTo>
                    <a:pt x="222" y="350"/>
                  </a:lnTo>
                  <a:lnTo>
                    <a:pt x="223" y="349"/>
                  </a:lnTo>
                  <a:lnTo>
                    <a:pt x="226" y="346"/>
                  </a:lnTo>
                  <a:lnTo>
                    <a:pt x="219" y="340"/>
                  </a:lnTo>
                  <a:lnTo>
                    <a:pt x="218" y="340"/>
                  </a:lnTo>
                  <a:lnTo>
                    <a:pt x="211" y="340"/>
                  </a:lnTo>
                  <a:lnTo>
                    <a:pt x="206" y="345"/>
                  </a:lnTo>
                  <a:lnTo>
                    <a:pt x="201" y="344"/>
                  </a:lnTo>
                  <a:lnTo>
                    <a:pt x="194" y="340"/>
                  </a:lnTo>
                  <a:lnTo>
                    <a:pt x="199" y="335"/>
                  </a:lnTo>
                  <a:lnTo>
                    <a:pt x="206" y="329"/>
                  </a:lnTo>
                  <a:lnTo>
                    <a:pt x="207" y="324"/>
                  </a:lnTo>
                  <a:lnTo>
                    <a:pt x="207" y="323"/>
                  </a:lnTo>
                  <a:lnTo>
                    <a:pt x="207" y="314"/>
                  </a:lnTo>
                  <a:lnTo>
                    <a:pt x="210" y="302"/>
                  </a:lnTo>
                  <a:lnTo>
                    <a:pt x="210" y="299"/>
                  </a:lnTo>
                  <a:lnTo>
                    <a:pt x="218" y="301"/>
                  </a:lnTo>
                  <a:lnTo>
                    <a:pt x="222" y="305"/>
                  </a:lnTo>
                  <a:lnTo>
                    <a:pt x="223" y="306"/>
                  </a:lnTo>
                  <a:lnTo>
                    <a:pt x="231" y="308"/>
                  </a:lnTo>
                  <a:lnTo>
                    <a:pt x="237" y="303"/>
                  </a:lnTo>
                  <a:lnTo>
                    <a:pt x="243" y="306"/>
                  </a:lnTo>
                  <a:lnTo>
                    <a:pt x="248" y="311"/>
                  </a:lnTo>
                  <a:lnTo>
                    <a:pt x="253" y="319"/>
                  </a:lnTo>
                  <a:lnTo>
                    <a:pt x="256" y="314"/>
                  </a:lnTo>
                  <a:lnTo>
                    <a:pt x="256" y="312"/>
                  </a:lnTo>
                  <a:lnTo>
                    <a:pt x="256" y="311"/>
                  </a:lnTo>
                  <a:lnTo>
                    <a:pt x="252" y="306"/>
                  </a:lnTo>
                  <a:lnTo>
                    <a:pt x="247" y="298"/>
                  </a:lnTo>
                  <a:lnTo>
                    <a:pt x="245" y="297"/>
                  </a:lnTo>
                  <a:lnTo>
                    <a:pt x="244" y="297"/>
                  </a:lnTo>
                  <a:lnTo>
                    <a:pt x="232" y="298"/>
                  </a:lnTo>
                  <a:lnTo>
                    <a:pt x="231" y="298"/>
                  </a:lnTo>
                  <a:lnTo>
                    <a:pt x="226" y="298"/>
                  </a:lnTo>
                  <a:lnTo>
                    <a:pt x="222" y="297"/>
                  </a:lnTo>
                  <a:lnTo>
                    <a:pt x="216" y="294"/>
                  </a:lnTo>
                  <a:lnTo>
                    <a:pt x="205" y="289"/>
                  </a:lnTo>
                  <a:lnTo>
                    <a:pt x="205" y="286"/>
                  </a:lnTo>
                  <a:lnTo>
                    <a:pt x="203" y="281"/>
                  </a:lnTo>
                  <a:lnTo>
                    <a:pt x="202" y="276"/>
                  </a:lnTo>
                  <a:lnTo>
                    <a:pt x="206" y="273"/>
                  </a:lnTo>
                  <a:lnTo>
                    <a:pt x="202" y="269"/>
                  </a:lnTo>
                  <a:lnTo>
                    <a:pt x="202" y="267"/>
                  </a:lnTo>
                  <a:lnTo>
                    <a:pt x="203" y="259"/>
                  </a:lnTo>
                  <a:lnTo>
                    <a:pt x="201" y="256"/>
                  </a:lnTo>
                  <a:lnTo>
                    <a:pt x="196" y="252"/>
                  </a:lnTo>
                  <a:lnTo>
                    <a:pt x="192" y="247"/>
                  </a:lnTo>
                  <a:lnTo>
                    <a:pt x="184" y="246"/>
                  </a:lnTo>
                  <a:lnTo>
                    <a:pt x="182" y="243"/>
                  </a:lnTo>
                  <a:lnTo>
                    <a:pt x="175" y="240"/>
                  </a:lnTo>
                  <a:lnTo>
                    <a:pt x="172" y="240"/>
                  </a:lnTo>
                  <a:lnTo>
                    <a:pt x="155" y="248"/>
                  </a:lnTo>
                  <a:lnTo>
                    <a:pt x="152" y="250"/>
                  </a:lnTo>
                  <a:lnTo>
                    <a:pt x="147" y="250"/>
                  </a:lnTo>
                  <a:lnTo>
                    <a:pt x="146" y="250"/>
                  </a:lnTo>
                  <a:lnTo>
                    <a:pt x="133" y="251"/>
                  </a:lnTo>
                  <a:lnTo>
                    <a:pt x="133" y="250"/>
                  </a:lnTo>
                  <a:lnTo>
                    <a:pt x="131" y="247"/>
                  </a:lnTo>
                  <a:lnTo>
                    <a:pt x="129" y="240"/>
                  </a:lnTo>
                  <a:lnTo>
                    <a:pt x="116" y="239"/>
                  </a:lnTo>
                  <a:lnTo>
                    <a:pt x="109" y="239"/>
                  </a:lnTo>
                  <a:lnTo>
                    <a:pt x="107" y="238"/>
                  </a:lnTo>
                  <a:lnTo>
                    <a:pt x="95" y="236"/>
                  </a:lnTo>
                  <a:lnTo>
                    <a:pt x="99" y="233"/>
                  </a:lnTo>
                  <a:lnTo>
                    <a:pt x="112" y="233"/>
                  </a:lnTo>
                  <a:lnTo>
                    <a:pt x="126" y="236"/>
                  </a:lnTo>
                  <a:lnTo>
                    <a:pt x="131" y="235"/>
                  </a:lnTo>
                  <a:lnTo>
                    <a:pt x="141" y="233"/>
                  </a:lnTo>
                  <a:lnTo>
                    <a:pt x="142" y="233"/>
                  </a:lnTo>
                  <a:lnTo>
                    <a:pt x="147" y="233"/>
                  </a:lnTo>
                  <a:lnTo>
                    <a:pt x="159" y="235"/>
                  </a:lnTo>
                  <a:lnTo>
                    <a:pt x="164" y="238"/>
                  </a:lnTo>
                  <a:lnTo>
                    <a:pt x="175" y="236"/>
                  </a:lnTo>
                  <a:lnTo>
                    <a:pt x="167" y="231"/>
                  </a:lnTo>
                  <a:lnTo>
                    <a:pt x="159" y="229"/>
                  </a:lnTo>
                  <a:lnTo>
                    <a:pt x="151" y="226"/>
                  </a:lnTo>
                  <a:lnTo>
                    <a:pt x="150" y="226"/>
                  </a:lnTo>
                  <a:lnTo>
                    <a:pt x="152" y="226"/>
                  </a:lnTo>
                  <a:lnTo>
                    <a:pt x="162" y="223"/>
                  </a:lnTo>
                  <a:lnTo>
                    <a:pt x="160" y="222"/>
                  </a:lnTo>
                  <a:lnTo>
                    <a:pt x="159" y="221"/>
                  </a:lnTo>
                  <a:lnTo>
                    <a:pt x="148" y="219"/>
                  </a:lnTo>
                  <a:lnTo>
                    <a:pt x="142" y="222"/>
                  </a:lnTo>
                  <a:lnTo>
                    <a:pt x="120" y="221"/>
                  </a:lnTo>
                  <a:lnTo>
                    <a:pt x="122" y="213"/>
                  </a:lnTo>
                  <a:lnTo>
                    <a:pt x="122" y="208"/>
                  </a:lnTo>
                  <a:lnTo>
                    <a:pt x="127" y="204"/>
                  </a:lnTo>
                  <a:lnTo>
                    <a:pt x="135" y="200"/>
                  </a:lnTo>
                  <a:lnTo>
                    <a:pt x="144" y="202"/>
                  </a:lnTo>
                  <a:lnTo>
                    <a:pt x="146" y="205"/>
                  </a:lnTo>
                  <a:lnTo>
                    <a:pt x="147" y="206"/>
                  </a:lnTo>
                  <a:lnTo>
                    <a:pt x="151" y="202"/>
                  </a:lnTo>
                  <a:lnTo>
                    <a:pt x="160" y="201"/>
                  </a:lnTo>
                  <a:lnTo>
                    <a:pt x="160" y="202"/>
                  </a:lnTo>
                  <a:lnTo>
                    <a:pt x="162" y="204"/>
                  </a:lnTo>
                  <a:lnTo>
                    <a:pt x="162" y="206"/>
                  </a:lnTo>
                  <a:lnTo>
                    <a:pt x="163" y="208"/>
                  </a:lnTo>
                  <a:lnTo>
                    <a:pt x="164" y="210"/>
                  </a:lnTo>
                  <a:lnTo>
                    <a:pt x="167" y="214"/>
                  </a:lnTo>
                  <a:lnTo>
                    <a:pt x="168" y="208"/>
                  </a:lnTo>
                  <a:lnTo>
                    <a:pt x="169" y="202"/>
                  </a:lnTo>
                  <a:lnTo>
                    <a:pt x="169" y="200"/>
                  </a:lnTo>
                  <a:lnTo>
                    <a:pt x="177" y="199"/>
                  </a:lnTo>
                  <a:lnTo>
                    <a:pt x="180" y="199"/>
                  </a:lnTo>
                  <a:lnTo>
                    <a:pt x="190" y="197"/>
                  </a:lnTo>
                  <a:lnTo>
                    <a:pt x="196" y="204"/>
                  </a:lnTo>
                  <a:lnTo>
                    <a:pt x="197" y="208"/>
                  </a:lnTo>
                  <a:lnTo>
                    <a:pt x="197" y="209"/>
                  </a:lnTo>
                  <a:lnTo>
                    <a:pt x="198" y="210"/>
                  </a:lnTo>
                  <a:lnTo>
                    <a:pt x="201" y="217"/>
                  </a:lnTo>
                  <a:lnTo>
                    <a:pt x="205" y="212"/>
                  </a:lnTo>
                  <a:lnTo>
                    <a:pt x="207" y="204"/>
                  </a:lnTo>
                  <a:lnTo>
                    <a:pt x="206" y="202"/>
                  </a:lnTo>
                  <a:lnTo>
                    <a:pt x="206" y="200"/>
                  </a:lnTo>
                  <a:lnTo>
                    <a:pt x="207" y="200"/>
                  </a:lnTo>
                  <a:lnTo>
                    <a:pt x="223" y="200"/>
                  </a:lnTo>
                  <a:lnTo>
                    <a:pt x="226" y="201"/>
                  </a:lnTo>
                  <a:lnTo>
                    <a:pt x="227" y="201"/>
                  </a:lnTo>
                  <a:lnTo>
                    <a:pt x="227" y="208"/>
                  </a:lnTo>
                  <a:lnTo>
                    <a:pt x="227" y="210"/>
                  </a:lnTo>
                  <a:lnTo>
                    <a:pt x="227" y="213"/>
                  </a:lnTo>
                  <a:lnTo>
                    <a:pt x="224" y="219"/>
                  </a:lnTo>
                  <a:lnTo>
                    <a:pt x="224" y="225"/>
                  </a:lnTo>
                  <a:lnTo>
                    <a:pt x="226" y="234"/>
                  </a:lnTo>
                  <a:lnTo>
                    <a:pt x="230" y="234"/>
                  </a:lnTo>
                  <a:lnTo>
                    <a:pt x="231" y="223"/>
                  </a:lnTo>
                  <a:lnTo>
                    <a:pt x="231" y="213"/>
                  </a:lnTo>
                  <a:lnTo>
                    <a:pt x="234" y="208"/>
                  </a:lnTo>
                  <a:lnTo>
                    <a:pt x="240" y="212"/>
                  </a:lnTo>
                  <a:lnTo>
                    <a:pt x="248" y="216"/>
                  </a:lnTo>
                  <a:lnTo>
                    <a:pt x="253" y="217"/>
                  </a:lnTo>
                  <a:lnTo>
                    <a:pt x="258" y="221"/>
                  </a:lnTo>
                  <a:lnTo>
                    <a:pt x="261" y="226"/>
                  </a:lnTo>
                  <a:lnTo>
                    <a:pt x="262" y="230"/>
                  </a:lnTo>
                  <a:lnTo>
                    <a:pt x="264" y="231"/>
                  </a:lnTo>
                  <a:lnTo>
                    <a:pt x="266" y="234"/>
                  </a:lnTo>
                  <a:lnTo>
                    <a:pt x="268" y="235"/>
                  </a:lnTo>
                  <a:lnTo>
                    <a:pt x="273" y="239"/>
                  </a:lnTo>
                  <a:lnTo>
                    <a:pt x="274" y="244"/>
                  </a:lnTo>
                  <a:lnTo>
                    <a:pt x="275" y="246"/>
                  </a:lnTo>
                  <a:lnTo>
                    <a:pt x="281" y="242"/>
                  </a:lnTo>
                  <a:lnTo>
                    <a:pt x="291" y="238"/>
                  </a:lnTo>
                  <a:lnTo>
                    <a:pt x="292" y="238"/>
                  </a:lnTo>
                  <a:lnTo>
                    <a:pt x="296" y="238"/>
                  </a:lnTo>
                  <a:lnTo>
                    <a:pt x="296" y="235"/>
                  </a:lnTo>
                  <a:lnTo>
                    <a:pt x="296" y="233"/>
                  </a:lnTo>
                  <a:lnTo>
                    <a:pt x="309" y="234"/>
                  </a:lnTo>
                  <a:lnTo>
                    <a:pt x="306" y="230"/>
                  </a:lnTo>
                  <a:lnTo>
                    <a:pt x="303" y="227"/>
                  </a:lnTo>
                  <a:lnTo>
                    <a:pt x="294" y="227"/>
                  </a:lnTo>
                  <a:lnTo>
                    <a:pt x="292" y="227"/>
                  </a:lnTo>
                  <a:lnTo>
                    <a:pt x="288" y="230"/>
                  </a:lnTo>
                  <a:lnTo>
                    <a:pt x="286" y="230"/>
                  </a:lnTo>
                  <a:lnTo>
                    <a:pt x="283" y="231"/>
                  </a:lnTo>
                  <a:lnTo>
                    <a:pt x="282" y="231"/>
                  </a:lnTo>
                  <a:lnTo>
                    <a:pt x="277" y="231"/>
                  </a:lnTo>
                  <a:lnTo>
                    <a:pt x="270" y="226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4" y="213"/>
                  </a:lnTo>
                  <a:lnTo>
                    <a:pt x="271" y="212"/>
                  </a:lnTo>
                  <a:lnTo>
                    <a:pt x="273" y="213"/>
                  </a:lnTo>
                  <a:lnTo>
                    <a:pt x="281" y="222"/>
                  </a:lnTo>
                  <a:lnTo>
                    <a:pt x="282" y="217"/>
                  </a:lnTo>
                  <a:lnTo>
                    <a:pt x="282" y="216"/>
                  </a:lnTo>
                  <a:lnTo>
                    <a:pt x="281" y="213"/>
                  </a:lnTo>
                  <a:lnTo>
                    <a:pt x="279" y="213"/>
                  </a:lnTo>
                  <a:lnTo>
                    <a:pt x="278" y="209"/>
                  </a:lnTo>
                  <a:lnTo>
                    <a:pt x="278" y="208"/>
                  </a:lnTo>
                  <a:lnTo>
                    <a:pt x="278" y="205"/>
                  </a:lnTo>
                  <a:lnTo>
                    <a:pt x="285" y="201"/>
                  </a:lnTo>
                  <a:lnTo>
                    <a:pt x="306" y="195"/>
                  </a:lnTo>
                  <a:lnTo>
                    <a:pt x="307" y="195"/>
                  </a:lnTo>
                  <a:lnTo>
                    <a:pt x="323" y="192"/>
                  </a:lnTo>
                  <a:lnTo>
                    <a:pt x="330" y="195"/>
                  </a:lnTo>
                  <a:lnTo>
                    <a:pt x="336" y="189"/>
                  </a:lnTo>
                  <a:lnTo>
                    <a:pt x="336" y="191"/>
                  </a:lnTo>
                  <a:lnTo>
                    <a:pt x="340" y="197"/>
                  </a:lnTo>
                  <a:lnTo>
                    <a:pt x="346" y="204"/>
                  </a:lnTo>
                  <a:lnTo>
                    <a:pt x="349" y="205"/>
                  </a:lnTo>
                  <a:lnTo>
                    <a:pt x="353" y="206"/>
                  </a:lnTo>
                  <a:lnTo>
                    <a:pt x="353" y="202"/>
                  </a:lnTo>
                  <a:lnTo>
                    <a:pt x="353" y="200"/>
                  </a:lnTo>
                  <a:lnTo>
                    <a:pt x="350" y="195"/>
                  </a:lnTo>
                  <a:lnTo>
                    <a:pt x="350" y="193"/>
                  </a:lnTo>
                  <a:lnTo>
                    <a:pt x="345" y="192"/>
                  </a:lnTo>
                  <a:lnTo>
                    <a:pt x="341" y="187"/>
                  </a:lnTo>
                  <a:lnTo>
                    <a:pt x="346" y="185"/>
                  </a:lnTo>
                  <a:lnTo>
                    <a:pt x="346" y="184"/>
                  </a:lnTo>
                  <a:lnTo>
                    <a:pt x="346" y="181"/>
                  </a:lnTo>
                  <a:lnTo>
                    <a:pt x="338" y="181"/>
                  </a:lnTo>
                  <a:lnTo>
                    <a:pt x="328" y="183"/>
                  </a:lnTo>
                  <a:lnTo>
                    <a:pt x="317" y="184"/>
                  </a:lnTo>
                  <a:lnTo>
                    <a:pt x="304" y="189"/>
                  </a:lnTo>
                  <a:lnTo>
                    <a:pt x="299" y="189"/>
                  </a:lnTo>
                  <a:lnTo>
                    <a:pt x="290" y="192"/>
                  </a:lnTo>
                  <a:lnTo>
                    <a:pt x="279" y="195"/>
                  </a:lnTo>
                  <a:lnTo>
                    <a:pt x="273" y="196"/>
                  </a:lnTo>
                  <a:lnTo>
                    <a:pt x="271" y="196"/>
                  </a:lnTo>
                  <a:lnTo>
                    <a:pt x="268" y="195"/>
                  </a:lnTo>
                  <a:lnTo>
                    <a:pt x="265" y="195"/>
                  </a:lnTo>
                  <a:lnTo>
                    <a:pt x="260" y="193"/>
                  </a:lnTo>
                  <a:lnTo>
                    <a:pt x="269" y="189"/>
                  </a:lnTo>
                  <a:lnTo>
                    <a:pt x="268" y="187"/>
                  </a:lnTo>
                  <a:lnTo>
                    <a:pt x="266" y="184"/>
                  </a:lnTo>
                  <a:lnTo>
                    <a:pt x="266" y="183"/>
                  </a:lnTo>
                  <a:lnTo>
                    <a:pt x="282" y="180"/>
                  </a:lnTo>
                  <a:lnTo>
                    <a:pt x="306" y="175"/>
                  </a:lnTo>
                  <a:lnTo>
                    <a:pt x="298" y="171"/>
                  </a:lnTo>
                  <a:lnTo>
                    <a:pt x="279" y="174"/>
                  </a:lnTo>
                  <a:lnTo>
                    <a:pt x="268" y="176"/>
                  </a:lnTo>
                  <a:lnTo>
                    <a:pt x="257" y="176"/>
                  </a:lnTo>
                  <a:lnTo>
                    <a:pt x="248" y="178"/>
                  </a:lnTo>
                  <a:lnTo>
                    <a:pt x="247" y="178"/>
                  </a:lnTo>
                  <a:lnTo>
                    <a:pt x="237" y="179"/>
                  </a:lnTo>
                  <a:lnTo>
                    <a:pt x="230" y="179"/>
                  </a:lnTo>
                  <a:lnTo>
                    <a:pt x="220" y="179"/>
                  </a:lnTo>
                  <a:lnTo>
                    <a:pt x="220" y="174"/>
                  </a:lnTo>
                  <a:lnTo>
                    <a:pt x="220" y="171"/>
                  </a:lnTo>
                  <a:lnTo>
                    <a:pt x="220" y="166"/>
                  </a:lnTo>
                  <a:lnTo>
                    <a:pt x="222" y="163"/>
                  </a:lnTo>
                  <a:lnTo>
                    <a:pt x="224" y="157"/>
                  </a:lnTo>
                  <a:lnTo>
                    <a:pt x="231" y="158"/>
                  </a:lnTo>
                  <a:lnTo>
                    <a:pt x="235" y="158"/>
                  </a:lnTo>
                  <a:lnTo>
                    <a:pt x="237" y="159"/>
                  </a:lnTo>
                  <a:lnTo>
                    <a:pt x="243" y="159"/>
                  </a:lnTo>
                  <a:lnTo>
                    <a:pt x="244" y="155"/>
                  </a:lnTo>
                  <a:lnTo>
                    <a:pt x="244" y="150"/>
                  </a:lnTo>
                  <a:lnTo>
                    <a:pt x="236" y="149"/>
                  </a:lnTo>
                  <a:lnTo>
                    <a:pt x="228" y="151"/>
                  </a:lnTo>
                  <a:lnTo>
                    <a:pt x="222" y="151"/>
                  </a:lnTo>
                  <a:lnTo>
                    <a:pt x="223" y="141"/>
                  </a:lnTo>
                  <a:lnTo>
                    <a:pt x="218" y="136"/>
                  </a:lnTo>
                  <a:lnTo>
                    <a:pt x="215" y="134"/>
                  </a:lnTo>
                  <a:lnTo>
                    <a:pt x="211" y="130"/>
                  </a:lnTo>
                  <a:lnTo>
                    <a:pt x="235" y="116"/>
                  </a:lnTo>
                  <a:lnTo>
                    <a:pt x="245" y="111"/>
                  </a:lnTo>
                  <a:lnTo>
                    <a:pt x="256" y="111"/>
                  </a:lnTo>
                  <a:lnTo>
                    <a:pt x="260" y="111"/>
                  </a:lnTo>
                  <a:lnTo>
                    <a:pt x="260" y="112"/>
                  </a:lnTo>
                  <a:lnTo>
                    <a:pt x="264" y="117"/>
                  </a:lnTo>
                  <a:lnTo>
                    <a:pt x="265" y="120"/>
                  </a:lnTo>
                  <a:lnTo>
                    <a:pt x="270" y="128"/>
                  </a:lnTo>
                  <a:lnTo>
                    <a:pt x="271" y="129"/>
                  </a:lnTo>
                  <a:lnTo>
                    <a:pt x="274" y="134"/>
                  </a:lnTo>
                  <a:lnTo>
                    <a:pt x="275" y="137"/>
                  </a:lnTo>
                  <a:lnTo>
                    <a:pt x="277" y="140"/>
                  </a:lnTo>
                  <a:lnTo>
                    <a:pt x="287" y="141"/>
                  </a:lnTo>
                  <a:lnTo>
                    <a:pt x="294" y="136"/>
                  </a:lnTo>
                  <a:lnTo>
                    <a:pt x="296" y="134"/>
                  </a:lnTo>
                  <a:lnTo>
                    <a:pt x="308" y="127"/>
                  </a:lnTo>
                  <a:lnTo>
                    <a:pt x="312" y="127"/>
                  </a:lnTo>
                  <a:lnTo>
                    <a:pt x="317" y="129"/>
                  </a:lnTo>
                  <a:lnTo>
                    <a:pt x="320" y="130"/>
                  </a:lnTo>
                  <a:lnTo>
                    <a:pt x="315" y="134"/>
                  </a:lnTo>
                  <a:lnTo>
                    <a:pt x="309" y="138"/>
                  </a:lnTo>
                  <a:lnTo>
                    <a:pt x="307" y="142"/>
                  </a:lnTo>
                  <a:lnTo>
                    <a:pt x="306" y="145"/>
                  </a:lnTo>
                  <a:lnTo>
                    <a:pt x="308" y="145"/>
                  </a:lnTo>
                  <a:lnTo>
                    <a:pt x="325" y="134"/>
                  </a:lnTo>
                  <a:lnTo>
                    <a:pt x="326" y="133"/>
                  </a:lnTo>
                  <a:lnTo>
                    <a:pt x="340" y="130"/>
                  </a:lnTo>
                  <a:lnTo>
                    <a:pt x="343" y="130"/>
                  </a:lnTo>
                  <a:lnTo>
                    <a:pt x="350" y="132"/>
                  </a:lnTo>
                  <a:lnTo>
                    <a:pt x="351" y="134"/>
                  </a:lnTo>
                  <a:lnTo>
                    <a:pt x="358" y="144"/>
                  </a:lnTo>
                  <a:lnTo>
                    <a:pt x="355" y="153"/>
                  </a:lnTo>
                  <a:lnTo>
                    <a:pt x="355" y="157"/>
                  </a:lnTo>
                  <a:lnTo>
                    <a:pt x="357" y="164"/>
                  </a:lnTo>
                  <a:lnTo>
                    <a:pt x="357" y="168"/>
                  </a:lnTo>
                  <a:lnTo>
                    <a:pt x="363" y="176"/>
                  </a:lnTo>
                  <a:lnTo>
                    <a:pt x="367" y="179"/>
                  </a:lnTo>
                  <a:lnTo>
                    <a:pt x="376" y="185"/>
                  </a:lnTo>
                  <a:lnTo>
                    <a:pt x="378" y="187"/>
                  </a:lnTo>
                  <a:lnTo>
                    <a:pt x="384" y="195"/>
                  </a:lnTo>
                  <a:lnTo>
                    <a:pt x="396" y="205"/>
                  </a:lnTo>
                  <a:lnTo>
                    <a:pt x="400" y="213"/>
                  </a:lnTo>
                  <a:lnTo>
                    <a:pt x="404" y="217"/>
                  </a:lnTo>
                  <a:lnTo>
                    <a:pt x="405" y="212"/>
                  </a:lnTo>
                  <a:lnTo>
                    <a:pt x="405" y="202"/>
                  </a:lnTo>
                  <a:lnTo>
                    <a:pt x="404" y="201"/>
                  </a:lnTo>
                  <a:lnTo>
                    <a:pt x="398" y="195"/>
                  </a:lnTo>
                  <a:lnTo>
                    <a:pt x="396" y="193"/>
                  </a:lnTo>
                  <a:lnTo>
                    <a:pt x="392" y="189"/>
                  </a:lnTo>
                  <a:lnTo>
                    <a:pt x="383" y="181"/>
                  </a:lnTo>
                  <a:lnTo>
                    <a:pt x="381" y="179"/>
                  </a:lnTo>
                  <a:lnTo>
                    <a:pt x="380" y="176"/>
                  </a:lnTo>
                  <a:lnTo>
                    <a:pt x="372" y="174"/>
                  </a:lnTo>
                  <a:lnTo>
                    <a:pt x="364" y="166"/>
                  </a:lnTo>
                  <a:lnTo>
                    <a:pt x="362" y="157"/>
                  </a:lnTo>
                  <a:lnTo>
                    <a:pt x="367" y="147"/>
                  </a:lnTo>
                  <a:lnTo>
                    <a:pt x="362" y="141"/>
                  </a:lnTo>
                  <a:lnTo>
                    <a:pt x="360" y="134"/>
                  </a:lnTo>
                  <a:lnTo>
                    <a:pt x="359" y="133"/>
                  </a:lnTo>
                  <a:lnTo>
                    <a:pt x="359" y="132"/>
                  </a:lnTo>
                  <a:lnTo>
                    <a:pt x="357" y="129"/>
                  </a:lnTo>
                  <a:lnTo>
                    <a:pt x="353" y="125"/>
                  </a:lnTo>
                  <a:lnTo>
                    <a:pt x="346" y="116"/>
                  </a:lnTo>
                  <a:lnTo>
                    <a:pt x="340" y="123"/>
                  </a:lnTo>
                  <a:lnTo>
                    <a:pt x="333" y="123"/>
                  </a:lnTo>
                  <a:lnTo>
                    <a:pt x="333" y="121"/>
                  </a:lnTo>
                  <a:lnTo>
                    <a:pt x="336" y="112"/>
                  </a:lnTo>
                  <a:lnTo>
                    <a:pt x="338" y="112"/>
                  </a:lnTo>
                  <a:lnTo>
                    <a:pt x="345" y="109"/>
                  </a:lnTo>
                  <a:lnTo>
                    <a:pt x="347" y="99"/>
                  </a:lnTo>
                  <a:lnTo>
                    <a:pt x="360" y="95"/>
                  </a:lnTo>
                  <a:lnTo>
                    <a:pt x="363" y="106"/>
                  </a:lnTo>
                  <a:lnTo>
                    <a:pt x="363" y="111"/>
                  </a:lnTo>
                  <a:lnTo>
                    <a:pt x="363" y="115"/>
                  </a:lnTo>
                  <a:lnTo>
                    <a:pt x="371" y="123"/>
                  </a:lnTo>
                  <a:lnTo>
                    <a:pt x="376" y="127"/>
                  </a:lnTo>
                  <a:lnTo>
                    <a:pt x="375" y="132"/>
                  </a:lnTo>
                  <a:lnTo>
                    <a:pt x="380" y="130"/>
                  </a:lnTo>
                  <a:lnTo>
                    <a:pt x="383" y="134"/>
                  </a:lnTo>
                  <a:lnTo>
                    <a:pt x="383" y="136"/>
                  </a:lnTo>
                  <a:lnTo>
                    <a:pt x="381" y="141"/>
                  </a:lnTo>
                  <a:lnTo>
                    <a:pt x="380" y="142"/>
                  </a:lnTo>
                  <a:lnTo>
                    <a:pt x="381" y="146"/>
                  </a:lnTo>
                  <a:lnTo>
                    <a:pt x="383" y="151"/>
                  </a:lnTo>
                  <a:lnTo>
                    <a:pt x="378" y="159"/>
                  </a:lnTo>
                  <a:lnTo>
                    <a:pt x="385" y="162"/>
                  </a:lnTo>
                  <a:lnTo>
                    <a:pt x="391" y="163"/>
                  </a:lnTo>
                  <a:lnTo>
                    <a:pt x="400" y="171"/>
                  </a:lnTo>
                  <a:lnTo>
                    <a:pt x="402" y="171"/>
                  </a:lnTo>
                  <a:lnTo>
                    <a:pt x="396" y="159"/>
                  </a:lnTo>
                  <a:lnTo>
                    <a:pt x="398" y="157"/>
                  </a:lnTo>
                  <a:lnTo>
                    <a:pt x="405" y="163"/>
                  </a:lnTo>
                  <a:lnTo>
                    <a:pt x="412" y="167"/>
                  </a:lnTo>
                  <a:lnTo>
                    <a:pt x="415" y="174"/>
                  </a:lnTo>
                  <a:lnTo>
                    <a:pt x="419" y="178"/>
                  </a:lnTo>
                  <a:lnTo>
                    <a:pt x="421" y="178"/>
                  </a:lnTo>
                  <a:lnTo>
                    <a:pt x="425" y="171"/>
                  </a:lnTo>
                  <a:lnTo>
                    <a:pt x="419" y="168"/>
                  </a:lnTo>
                  <a:lnTo>
                    <a:pt x="419" y="163"/>
                  </a:lnTo>
                  <a:lnTo>
                    <a:pt x="417" y="158"/>
                  </a:lnTo>
                  <a:lnTo>
                    <a:pt x="410" y="159"/>
                  </a:lnTo>
                  <a:lnTo>
                    <a:pt x="405" y="153"/>
                  </a:lnTo>
                  <a:lnTo>
                    <a:pt x="400" y="147"/>
                  </a:lnTo>
                  <a:lnTo>
                    <a:pt x="398" y="142"/>
                  </a:lnTo>
                  <a:lnTo>
                    <a:pt x="404" y="142"/>
                  </a:lnTo>
                  <a:lnTo>
                    <a:pt x="408" y="142"/>
                  </a:lnTo>
                  <a:lnTo>
                    <a:pt x="415" y="141"/>
                  </a:lnTo>
                  <a:lnTo>
                    <a:pt x="418" y="140"/>
                  </a:lnTo>
                  <a:lnTo>
                    <a:pt x="419" y="138"/>
                  </a:lnTo>
                  <a:lnTo>
                    <a:pt x="422" y="137"/>
                  </a:lnTo>
                  <a:lnTo>
                    <a:pt x="423" y="134"/>
                  </a:lnTo>
                  <a:lnTo>
                    <a:pt x="423" y="133"/>
                  </a:lnTo>
                  <a:lnTo>
                    <a:pt x="421" y="133"/>
                  </a:lnTo>
                  <a:lnTo>
                    <a:pt x="415" y="132"/>
                  </a:lnTo>
                  <a:lnTo>
                    <a:pt x="410" y="134"/>
                  </a:lnTo>
                  <a:lnTo>
                    <a:pt x="409" y="134"/>
                  </a:lnTo>
                  <a:lnTo>
                    <a:pt x="404" y="134"/>
                  </a:lnTo>
                  <a:lnTo>
                    <a:pt x="404" y="130"/>
                  </a:lnTo>
                  <a:lnTo>
                    <a:pt x="418" y="125"/>
                  </a:lnTo>
                  <a:lnTo>
                    <a:pt x="417" y="124"/>
                  </a:lnTo>
                  <a:lnTo>
                    <a:pt x="414" y="124"/>
                  </a:lnTo>
                  <a:lnTo>
                    <a:pt x="412" y="121"/>
                  </a:lnTo>
                  <a:lnTo>
                    <a:pt x="406" y="123"/>
                  </a:lnTo>
                  <a:lnTo>
                    <a:pt x="405" y="124"/>
                  </a:lnTo>
                  <a:lnTo>
                    <a:pt x="404" y="124"/>
                  </a:lnTo>
                  <a:lnTo>
                    <a:pt x="392" y="132"/>
                  </a:lnTo>
                  <a:lnTo>
                    <a:pt x="387" y="129"/>
                  </a:lnTo>
                  <a:lnTo>
                    <a:pt x="391" y="125"/>
                  </a:lnTo>
                  <a:lnTo>
                    <a:pt x="391" y="121"/>
                  </a:lnTo>
                  <a:lnTo>
                    <a:pt x="383" y="123"/>
                  </a:lnTo>
                  <a:lnTo>
                    <a:pt x="380" y="120"/>
                  </a:lnTo>
                  <a:lnTo>
                    <a:pt x="378" y="117"/>
                  </a:lnTo>
                  <a:lnTo>
                    <a:pt x="375" y="115"/>
                  </a:lnTo>
                  <a:lnTo>
                    <a:pt x="374" y="113"/>
                  </a:lnTo>
                  <a:lnTo>
                    <a:pt x="374" y="108"/>
                  </a:lnTo>
                  <a:lnTo>
                    <a:pt x="375" y="106"/>
                  </a:lnTo>
                  <a:lnTo>
                    <a:pt x="374" y="106"/>
                  </a:lnTo>
                  <a:lnTo>
                    <a:pt x="370" y="98"/>
                  </a:lnTo>
                  <a:lnTo>
                    <a:pt x="368" y="91"/>
                  </a:lnTo>
                  <a:lnTo>
                    <a:pt x="375" y="92"/>
                  </a:lnTo>
                  <a:lnTo>
                    <a:pt x="383" y="99"/>
                  </a:lnTo>
                  <a:lnTo>
                    <a:pt x="383" y="94"/>
                  </a:lnTo>
                  <a:lnTo>
                    <a:pt x="381" y="89"/>
                  </a:lnTo>
                  <a:lnTo>
                    <a:pt x="389" y="89"/>
                  </a:lnTo>
                  <a:lnTo>
                    <a:pt x="391" y="87"/>
                  </a:lnTo>
                  <a:lnTo>
                    <a:pt x="393" y="90"/>
                  </a:lnTo>
                  <a:lnTo>
                    <a:pt x="396" y="91"/>
                  </a:lnTo>
                  <a:lnTo>
                    <a:pt x="404" y="92"/>
                  </a:lnTo>
                  <a:lnTo>
                    <a:pt x="409" y="92"/>
                  </a:lnTo>
                  <a:lnTo>
                    <a:pt x="412" y="95"/>
                  </a:lnTo>
                  <a:lnTo>
                    <a:pt x="419" y="102"/>
                  </a:lnTo>
                  <a:lnTo>
                    <a:pt x="423" y="99"/>
                  </a:lnTo>
                  <a:lnTo>
                    <a:pt x="421" y="92"/>
                  </a:lnTo>
                  <a:lnTo>
                    <a:pt x="419" y="90"/>
                  </a:lnTo>
                  <a:lnTo>
                    <a:pt x="418" y="89"/>
                  </a:lnTo>
                  <a:lnTo>
                    <a:pt x="426" y="86"/>
                  </a:lnTo>
                  <a:lnTo>
                    <a:pt x="440" y="85"/>
                  </a:lnTo>
                  <a:lnTo>
                    <a:pt x="444" y="85"/>
                  </a:lnTo>
                  <a:lnTo>
                    <a:pt x="446" y="86"/>
                  </a:lnTo>
                  <a:lnTo>
                    <a:pt x="447" y="89"/>
                  </a:lnTo>
                  <a:lnTo>
                    <a:pt x="450" y="92"/>
                  </a:lnTo>
                  <a:lnTo>
                    <a:pt x="447" y="99"/>
                  </a:lnTo>
                  <a:lnTo>
                    <a:pt x="460" y="103"/>
                  </a:lnTo>
                  <a:lnTo>
                    <a:pt x="467" y="99"/>
                  </a:lnTo>
                  <a:lnTo>
                    <a:pt x="468" y="104"/>
                  </a:lnTo>
                  <a:lnTo>
                    <a:pt x="473" y="100"/>
                  </a:lnTo>
                  <a:lnTo>
                    <a:pt x="474" y="103"/>
                  </a:lnTo>
                  <a:lnTo>
                    <a:pt x="476" y="103"/>
                  </a:lnTo>
                  <a:lnTo>
                    <a:pt x="476" y="100"/>
                  </a:lnTo>
                  <a:lnTo>
                    <a:pt x="477" y="100"/>
                  </a:lnTo>
                  <a:lnTo>
                    <a:pt x="477" y="99"/>
                  </a:lnTo>
                  <a:lnTo>
                    <a:pt x="482" y="102"/>
                  </a:lnTo>
                  <a:lnTo>
                    <a:pt x="485" y="102"/>
                  </a:lnTo>
                  <a:lnTo>
                    <a:pt x="493" y="100"/>
                  </a:lnTo>
                  <a:lnTo>
                    <a:pt x="489" y="91"/>
                  </a:lnTo>
                  <a:lnTo>
                    <a:pt x="498" y="83"/>
                  </a:lnTo>
                  <a:lnTo>
                    <a:pt x="499" y="83"/>
                  </a:lnTo>
                  <a:lnTo>
                    <a:pt x="501" y="83"/>
                  </a:lnTo>
                  <a:lnTo>
                    <a:pt x="507" y="86"/>
                  </a:lnTo>
                  <a:lnTo>
                    <a:pt x="515" y="82"/>
                  </a:lnTo>
                  <a:lnTo>
                    <a:pt x="515" y="85"/>
                  </a:lnTo>
                  <a:close/>
                  <a:moveTo>
                    <a:pt x="364" y="64"/>
                  </a:moveTo>
                  <a:lnTo>
                    <a:pt x="367" y="70"/>
                  </a:lnTo>
                  <a:lnTo>
                    <a:pt x="376" y="65"/>
                  </a:lnTo>
                  <a:lnTo>
                    <a:pt x="381" y="75"/>
                  </a:lnTo>
                  <a:lnTo>
                    <a:pt x="385" y="81"/>
                  </a:lnTo>
                  <a:lnTo>
                    <a:pt x="372" y="83"/>
                  </a:lnTo>
                  <a:lnTo>
                    <a:pt x="364" y="86"/>
                  </a:lnTo>
                  <a:lnTo>
                    <a:pt x="360" y="85"/>
                  </a:lnTo>
                  <a:lnTo>
                    <a:pt x="354" y="83"/>
                  </a:lnTo>
                  <a:lnTo>
                    <a:pt x="347" y="82"/>
                  </a:lnTo>
                  <a:lnTo>
                    <a:pt x="346" y="81"/>
                  </a:lnTo>
                  <a:lnTo>
                    <a:pt x="342" y="73"/>
                  </a:lnTo>
                  <a:lnTo>
                    <a:pt x="362" y="65"/>
                  </a:lnTo>
                  <a:lnTo>
                    <a:pt x="364" y="64"/>
                  </a:lnTo>
                  <a:close/>
                  <a:moveTo>
                    <a:pt x="417" y="79"/>
                  </a:moveTo>
                  <a:lnTo>
                    <a:pt x="398" y="86"/>
                  </a:lnTo>
                  <a:lnTo>
                    <a:pt x="389" y="81"/>
                  </a:lnTo>
                  <a:lnTo>
                    <a:pt x="389" y="78"/>
                  </a:lnTo>
                  <a:lnTo>
                    <a:pt x="389" y="75"/>
                  </a:lnTo>
                  <a:lnTo>
                    <a:pt x="384" y="66"/>
                  </a:lnTo>
                  <a:lnTo>
                    <a:pt x="387" y="57"/>
                  </a:lnTo>
                  <a:lnTo>
                    <a:pt x="406" y="57"/>
                  </a:lnTo>
                  <a:lnTo>
                    <a:pt x="408" y="60"/>
                  </a:lnTo>
                  <a:lnTo>
                    <a:pt x="410" y="69"/>
                  </a:lnTo>
                  <a:lnTo>
                    <a:pt x="415" y="70"/>
                  </a:lnTo>
                  <a:lnTo>
                    <a:pt x="417" y="72"/>
                  </a:lnTo>
                  <a:lnTo>
                    <a:pt x="417" y="79"/>
                  </a:lnTo>
                  <a:close/>
                  <a:moveTo>
                    <a:pt x="434" y="40"/>
                  </a:moveTo>
                  <a:lnTo>
                    <a:pt x="422" y="43"/>
                  </a:lnTo>
                  <a:lnTo>
                    <a:pt x="414" y="39"/>
                  </a:lnTo>
                  <a:lnTo>
                    <a:pt x="410" y="36"/>
                  </a:lnTo>
                  <a:lnTo>
                    <a:pt x="413" y="31"/>
                  </a:lnTo>
                  <a:lnTo>
                    <a:pt x="415" y="28"/>
                  </a:lnTo>
                  <a:lnTo>
                    <a:pt x="417" y="26"/>
                  </a:lnTo>
                  <a:lnTo>
                    <a:pt x="423" y="26"/>
                  </a:lnTo>
                  <a:lnTo>
                    <a:pt x="430" y="26"/>
                  </a:lnTo>
                  <a:lnTo>
                    <a:pt x="434" y="40"/>
                  </a:lnTo>
                  <a:close/>
                  <a:moveTo>
                    <a:pt x="455" y="77"/>
                  </a:moveTo>
                  <a:lnTo>
                    <a:pt x="426" y="78"/>
                  </a:lnTo>
                  <a:lnTo>
                    <a:pt x="425" y="75"/>
                  </a:lnTo>
                  <a:lnTo>
                    <a:pt x="423" y="72"/>
                  </a:lnTo>
                  <a:lnTo>
                    <a:pt x="422" y="65"/>
                  </a:lnTo>
                  <a:lnTo>
                    <a:pt x="415" y="55"/>
                  </a:lnTo>
                  <a:lnTo>
                    <a:pt x="422" y="52"/>
                  </a:lnTo>
                  <a:lnTo>
                    <a:pt x="427" y="51"/>
                  </a:lnTo>
                  <a:lnTo>
                    <a:pt x="438" y="47"/>
                  </a:lnTo>
                  <a:lnTo>
                    <a:pt x="456" y="40"/>
                  </a:lnTo>
                  <a:lnTo>
                    <a:pt x="453" y="37"/>
                  </a:lnTo>
                  <a:lnTo>
                    <a:pt x="452" y="37"/>
                  </a:lnTo>
                  <a:lnTo>
                    <a:pt x="442" y="37"/>
                  </a:lnTo>
                  <a:lnTo>
                    <a:pt x="438" y="27"/>
                  </a:lnTo>
                  <a:lnTo>
                    <a:pt x="438" y="22"/>
                  </a:lnTo>
                  <a:lnTo>
                    <a:pt x="438" y="20"/>
                  </a:lnTo>
                  <a:lnTo>
                    <a:pt x="447" y="20"/>
                  </a:lnTo>
                  <a:lnTo>
                    <a:pt x="450" y="19"/>
                  </a:lnTo>
                  <a:lnTo>
                    <a:pt x="452" y="31"/>
                  </a:lnTo>
                  <a:lnTo>
                    <a:pt x="452" y="34"/>
                  </a:lnTo>
                  <a:lnTo>
                    <a:pt x="455" y="35"/>
                  </a:lnTo>
                  <a:lnTo>
                    <a:pt x="460" y="35"/>
                  </a:lnTo>
                  <a:lnTo>
                    <a:pt x="463" y="40"/>
                  </a:lnTo>
                  <a:lnTo>
                    <a:pt x="463" y="41"/>
                  </a:lnTo>
                  <a:lnTo>
                    <a:pt x="459" y="55"/>
                  </a:lnTo>
                  <a:lnTo>
                    <a:pt x="457" y="56"/>
                  </a:lnTo>
                  <a:lnTo>
                    <a:pt x="452" y="62"/>
                  </a:lnTo>
                  <a:lnTo>
                    <a:pt x="456" y="75"/>
                  </a:lnTo>
                  <a:lnTo>
                    <a:pt x="455" y="77"/>
                  </a:lnTo>
                  <a:close/>
                  <a:moveTo>
                    <a:pt x="380" y="28"/>
                  </a:moveTo>
                  <a:lnTo>
                    <a:pt x="368" y="37"/>
                  </a:lnTo>
                  <a:lnTo>
                    <a:pt x="354" y="35"/>
                  </a:lnTo>
                  <a:lnTo>
                    <a:pt x="349" y="27"/>
                  </a:lnTo>
                  <a:lnTo>
                    <a:pt x="333" y="20"/>
                  </a:lnTo>
                  <a:lnTo>
                    <a:pt x="332" y="20"/>
                  </a:lnTo>
                  <a:lnTo>
                    <a:pt x="337" y="9"/>
                  </a:lnTo>
                  <a:lnTo>
                    <a:pt x="345" y="5"/>
                  </a:lnTo>
                  <a:lnTo>
                    <a:pt x="374" y="0"/>
                  </a:lnTo>
                  <a:lnTo>
                    <a:pt x="380" y="28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reeform 19">
              <a:extLst>
                <a:ext uri="{FF2B5EF4-FFF2-40B4-BE49-F238E27FC236}">
                  <a16:creationId xmlns:a16="http://schemas.microsoft.com/office/drawing/2014/main" id="{05B5479A-AE3D-AE43-E75F-9C62E7A928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650" y="4149328"/>
              <a:ext cx="684439" cy="848071"/>
            </a:xfrm>
            <a:custGeom>
              <a:avLst/>
              <a:gdLst>
                <a:gd name="T0" fmla="*/ 193 w 459"/>
                <a:gd name="T1" fmla="*/ 256 h 574"/>
                <a:gd name="T2" fmla="*/ 178 w 459"/>
                <a:gd name="T3" fmla="*/ 291 h 574"/>
                <a:gd name="T4" fmla="*/ 208 w 459"/>
                <a:gd name="T5" fmla="*/ 288 h 574"/>
                <a:gd name="T6" fmla="*/ 213 w 459"/>
                <a:gd name="T7" fmla="*/ 283 h 574"/>
                <a:gd name="T8" fmla="*/ 242 w 459"/>
                <a:gd name="T9" fmla="*/ 262 h 574"/>
                <a:gd name="T10" fmla="*/ 274 w 459"/>
                <a:gd name="T11" fmla="*/ 264 h 574"/>
                <a:gd name="T12" fmla="*/ 301 w 459"/>
                <a:gd name="T13" fmla="*/ 291 h 574"/>
                <a:gd name="T14" fmla="*/ 426 w 459"/>
                <a:gd name="T15" fmla="*/ 338 h 574"/>
                <a:gd name="T16" fmla="*/ 451 w 459"/>
                <a:gd name="T17" fmla="*/ 368 h 574"/>
                <a:gd name="T18" fmla="*/ 441 w 459"/>
                <a:gd name="T19" fmla="*/ 417 h 574"/>
                <a:gd name="T20" fmla="*/ 441 w 459"/>
                <a:gd name="T21" fmla="*/ 474 h 574"/>
                <a:gd name="T22" fmla="*/ 438 w 459"/>
                <a:gd name="T23" fmla="*/ 506 h 574"/>
                <a:gd name="T24" fmla="*/ 455 w 459"/>
                <a:gd name="T25" fmla="*/ 565 h 574"/>
                <a:gd name="T26" fmla="*/ 396 w 459"/>
                <a:gd name="T27" fmla="*/ 552 h 574"/>
                <a:gd name="T28" fmla="*/ 362 w 459"/>
                <a:gd name="T29" fmla="*/ 535 h 574"/>
                <a:gd name="T30" fmla="*/ 335 w 459"/>
                <a:gd name="T31" fmla="*/ 499 h 574"/>
                <a:gd name="T32" fmla="*/ 298 w 459"/>
                <a:gd name="T33" fmla="*/ 463 h 574"/>
                <a:gd name="T34" fmla="*/ 202 w 459"/>
                <a:gd name="T35" fmla="*/ 459 h 574"/>
                <a:gd name="T36" fmla="*/ 171 w 459"/>
                <a:gd name="T37" fmla="*/ 545 h 574"/>
                <a:gd name="T38" fmla="*/ 123 w 459"/>
                <a:gd name="T39" fmla="*/ 563 h 574"/>
                <a:gd name="T40" fmla="*/ 81 w 459"/>
                <a:gd name="T41" fmla="*/ 518 h 574"/>
                <a:gd name="T42" fmla="*/ 81 w 459"/>
                <a:gd name="T43" fmla="*/ 480 h 574"/>
                <a:gd name="T44" fmla="*/ 111 w 459"/>
                <a:gd name="T45" fmla="*/ 423 h 574"/>
                <a:gd name="T46" fmla="*/ 130 w 459"/>
                <a:gd name="T47" fmla="*/ 371 h 574"/>
                <a:gd name="T48" fmla="*/ 127 w 459"/>
                <a:gd name="T49" fmla="*/ 345 h 574"/>
                <a:gd name="T50" fmla="*/ 120 w 459"/>
                <a:gd name="T51" fmla="*/ 315 h 574"/>
                <a:gd name="T52" fmla="*/ 98 w 459"/>
                <a:gd name="T53" fmla="*/ 330 h 574"/>
                <a:gd name="T54" fmla="*/ 79 w 459"/>
                <a:gd name="T55" fmla="*/ 333 h 574"/>
                <a:gd name="T56" fmla="*/ 51 w 459"/>
                <a:gd name="T57" fmla="*/ 316 h 574"/>
                <a:gd name="T58" fmla="*/ 61 w 459"/>
                <a:gd name="T59" fmla="*/ 305 h 574"/>
                <a:gd name="T60" fmla="*/ 57 w 459"/>
                <a:gd name="T61" fmla="*/ 264 h 574"/>
                <a:gd name="T62" fmla="*/ 77 w 459"/>
                <a:gd name="T63" fmla="*/ 254 h 574"/>
                <a:gd name="T64" fmla="*/ 96 w 459"/>
                <a:gd name="T65" fmla="*/ 257 h 574"/>
                <a:gd name="T66" fmla="*/ 98 w 459"/>
                <a:gd name="T67" fmla="*/ 285 h 574"/>
                <a:gd name="T68" fmla="*/ 136 w 459"/>
                <a:gd name="T69" fmla="*/ 266 h 574"/>
                <a:gd name="T70" fmla="*/ 112 w 459"/>
                <a:gd name="T71" fmla="*/ 252 h 574"/>
                <a:gd name="T72" fmla="*/ 120 w 459"/>
                <a:gd name="T73" fmla="*/ 240 h 574"/>
                <a:gd name="T74" fmla="*/ 113 w 459"/>
                <a:gd name="T75" fmla="*/ 233 h 574"/>
                <a:gd name="T76" fmla="*/ 150 w 459"/>
                <a:gd name="T77" fmla="*/ 213 h 574"/>
                <a:gd name="T78" fmla="*/ 83 w 459"/>
                <a:gd name="T79" fmla="*/ 195 h 574"/>
                <a:gd name="T80" fmla="*/ 45 w 459"/>
                <a:gd name="T81" fmla="*/ 237 h 574"/>
                <a:gd name="T82" fmla="*/ 45 w 459"/>
                <a:gd name="T83" fmla="*/ 210 h 574"/>
                <a:gd name="T84" fmla="*/ 70 w 459"/>
                <a:gd name="T85" fmla="*/ 180 h 574"/>
                <a:gd name="T86" fmla="*/ 72 w 459"/>
                <a:gd name="T87" fmla="*/ 165 h 574"/>
                <a:gd name="T88" fmla="*/ 302 w 459"/>
                <a:gd name="T89" fmla="*/ 28 h 574"/>
                <a:gd name="T90" fmla="*/ 315 w 459"/>
                <a:gd name="T91" fmla="*/ 88 h 574"/>
                <a:gd name="T92" fmla="*/ 294 w 459"/>
                <a:gd name="T93" fmla="*/ 133 h 574"/>
                <a:gd name="T94" fmla="*/ 230 w 459"/>
                <a:gd name="T95" fmla="*/ 210 h 574"/>
                <a:gd name="T96" fmla="*/ 195 w 459"/>
                <a:gd name="T97" fmla="*/ 236 h 574"/>
                <a:gd name="T98" fmla="*/ 184 w 459"/>
                <a:gd name="T99" fmla="*/ 205 h 574"/>
                <a:gd name="T100" fmla="*/ 214 w 459"/>
                <a:gd name="T101" fmla="*/ 182 h 574"/>
                <a:gd name="T102" fmla="*/ 184 w 459"/>
                <a:gd name="T103" fmla="*/ 184 h 574"/>
                <a:gd name="T104" fmla="*/ 176 w 459"/>
                <a:gd name="T105" fmla="*/ 168 h 574"/>
                <a:gd name="T106" fmla="*/ 196 w 459"/>
                <a:gd name="T107" fmla="*/ 146 h 574"/>
                <a:gd name="T108" fmla="*/ 235 w 459"/>
                <a:gd name="T109" fmla="*/ 135 h 574"/>
                <a:gd name="T110" fmla="*/ 209 w 459"/>
                <a:gd name="T111" fmla="*/ 120 h 574"/>
                <a:gd name="T112" fmla="*/ 226 w 459"/>
                <a:gd name="T113" fmla="*/ 84 h 574"/>
                <a:gd name="T114" fmla="*/ 252 w 459"/>
                <a:gd name="T115" fmla="*/ 58 h 574"/>
                <a:gd name="T116" fmla="*/ 277 w 459"/>
                <a:gd name="T117" fmla="*/ 33 h 574"/>
                <a:gd name="T118" fmla="*/ 282 w 459"/>
                <a:gd name="T119" fmla="*/ 1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9" h="574">
                  <a:moveTo>
                    <a:pt x="178" y="223"/>
                  </a:moveTo>
                  <a:lnTo>
                    <a:pt x="180" y="230"/>
                  </a:lnTo>
                  <a:lnTo>
                    <a:pt x="181" y="235"/>
                  </a:lnTo>
                  <a:lnTo>
                    <a:pt x="181" y="236"/>
                  </a:lnTo>
                  <a:lnTo>
                    <a:pt x="181" y="236"/>
                  </a:lnTo>
                  <a:lnTo>
                    <a:pt x="184" y="241"/>
                  </a:lnTo>
                  <a:lnTo>
                    <a:pt x="185" y="245"/>
                  </a:lnTo>
                  <a:lnTo>
                    <a:pt x="193" y="256"/>
                  </a:lnTo>
                  <a:lnTo>
                    <a:pt x="195" y="257"/>
                  </a:lnTo>
                  <a:lnTo>
                    <a:pt x="195" y="260"/>
                  </a:lnTo>
                  <a:lnTo>
                    <a:pt x="192" y="265"/>
                  </a:lnTo>
                  <a:lnTo>
                    <a:pt x="188" y="277"/>
                  </a:lnTo>
                  <a:lnTo>
                    <a:pt x="181" y="283"/>
                  </a:lnTo>
                  <a:lnTo>
                    <a:pt x="176" y="288"/>
                  </a:lnTo>
                  <a:lnTo>
                    <a:pt x="178" y="291"/>
                  </a:lnTo>
                  <a:lnTo>
                    <a:pt x="178" y="291"/>
                  </a:lnTo>
                  <a:lnTo>
                    <a:pt x="179" y="295"/>
                  </a:lnTo>
                  <a:lnTo>
                    <a:pt x="181" y="292"/>
                  </a:lnTo>
                  <a:lnTo>
                    <a:pt x="185" y="290"/>
                  </a:lnTo>
                  <a:lnTo>
                    <a:pt x="187" y="288"/>
                  </a:lnTo>
                  <a:lnTo>
                    <a:pt x="195" y="285"/>
                  </a:lnTo>
                  <a:lnTo>
                    <a:pt x="202" y="283"/>
                  </a:lnTo>
                  <a:lnTo>
                    <a:pt x="204" y="285"/>
                  </a:lnTo>
                  <a:lnTo>
                    <a:pt x="208" y="288"/>
                  </a:lnTo>
                  <a:lnTo>
                    <a:pt x="214" y="292"/>
                  </a:lnTo>
                  <a:lnTo>
                    <a:pt x="221" y="291"/>
                  </a:lnTo>
                  <a:lnTo>
                    <a:pt x="222" y="291"/>
                  </a:lnTo>
                  <a:lnTo>
                    <a:pt x="223" y="291"/>
                  </a:lnTo>
                  <a:lnTo>
                    <a:pt x="229" y="287"/>
                  </a:lnTo>
                  <a:lnTo>
                    <a:pt x="226" y="286"/>
                  </a:lnTo>
                  <a:lnTo>
                    <a:pt x="222" y="285"/>
                  </a:lnTo>
                  <a:lnTo>
                    <a:pt x="213" y="283"/>
                  </a:lnTo>
                  <a:lnTo>
                    <a:pt x="208" y="274"/>
                  </a:lnTo>
                  <a:lnTo>
                    <a:pt x="209" y="265"/>
                  </a:lnTo>
                  <a:lnTo>
                    <a:pt x="218" y="260"/>
                  </a:lnTo>
                  <a:lnTo>
                    <a:pt x="219" y="260"/>
                  </a:lnTo>
                  <a:lnTo>
                    <a:pt x="229" y="257"/>
                  </a:lnTo>
                  <a:lnTo>
                    <a:pt x="231" y="256"/>
                  </a:lnTo>
                  <a:lnTo>
                    <a:pt x="238" y="260"/>
                  </a:lnTo>
                  <a:lnTo>
                    <a:pt x="242" y="262"/>
                  </a:lnTo>
                  <a:lnTo>
                    <a:pt x="242" y="264"/>
                  </a:lnTo>
                  <a:lnTo>
                    <a:pt x="250" y="262"/>
                  </a:lnTo>
                  <a:lnTo>
                    <a:pt x="250" y="262"/>
                  </a:lnTo>
                  <a:lnTo>
                    <a:pt x="255" y="258"/>
                  </a:lnTo>
                  <a:lnTo>
                    <a:pt x="260" y="261"/>
                  </a:lnTo>
                  <a:lnTo>
                    <a:pt x="264" y="266"/>
                  </a:lnTo>
                  <a:lnTo>
                    <a:pt x="269" y="265"/>
                  </a:lnTo>
                  <a:lnTo>
                    <a:pt x="274" y="264"/>
                  </a:lnTo>
                  <a:lnTo>
                    <a:pt x="288" y="266"/>
                  </a:lnTo>
                  <a:lnTo>
                    <a:pt x="290" y="267"/>
                  </a:lnTo>
                  <a:lnTo>
                    <a:pt x="293" y="269"/>
                  </a:lnTo>
                  <a:lnTo>
                    <a:pt x="301" y="267"/>
                  </a:lnTo>
                  <a:lnTo>
                    <a:pt x="301" y="267"/>
                  </a:lnTo>
                  <a:lnTo>
                    <a:pt x="301" y="269"/>
                  </a:lnTo>
                  <a:lnTo>
                    <a:pt x="301" y="275"/>
                  </a:lnTo>
                  <a:lnTo>
                    <a:pt x="301" y="291"/>
                  </a:lnTo>
                  <a:lnTo>
                    <a:pt x="314" y="296"/>
                  </a:lnTo>
                  <a:lnTo>
                    <a:pt x="340" y="292"/>
                  </a:lnTo>
                  <a:lnTo>
                    <a:pt x="357" y="296"/>
                  </a:lnTo>
                  <a:lnTo>
                    <a:pt x="357" y="296"/>
                  </a:lnTo>
                  <a:lnTo>
                    <a:pt x="371" y="300"/>
                  </a:lnTo>
                  <a:lnTo>
                    <a:pt x="391" y="339"/>
                  </a:lnTo>
                  <a:lnTo>
                    <a:pt x="400" y="339"/>
                  </a:lnTo>
                  <a:lnTo>
                    <a:pt x="426" y="338"/>
                  </a:lnTo>
                  <a:lnTo>
                    <a:pt x="434" y="339"/>
                  </a:lnTo>
                  <a:lnTo>
                    <a:pt x="441" y="342"/>
                  </a:lnTo>
                  <a:lnTo>
                    <a:pt x="443" y="347"/>
                  </a:lnTo>
                  <a:lnTo>
                    <a:pt x="446" y="354"/>
                  </a:lnTo>
                  <a:lnTo>
                    <a:pt x="446" y="357"/>
                  </a:lnTo>
                  <a:lnTo>
                    <a:pt x="449" y="362"/>
                  </a:lnTo>
                  <a:lnTo>
                    <a:pt x="450" y="364"/>
                  </a:lnTo>
                  <a:lnTo>
                    <a:pt x="451" y="368"/>
                  </a:lnTo>
                  <a:lnTo>
                    <a:pt x="454" y="376"/>
                  </a:lnTo>
                  <a:lnTo>
                    <a:pt x="456" y="385"/>
                  </a:lnTo>
                  <a:lnTo>
                    <a:pt x="459" y="391"/>
                  </a:lnTo>
                  <a:lnTo>
                    <a:pt x="452" y="400"/>
                  </a:lnTo>
                  <a:lnTo>
                    <a:pt x="450" y="404"/>
                  </a:lnTo>
                  <a:lnTo>
                    <a:pt x="449" y="406"/>
                  </a:lnTo>
                  <a:lnTo>
                    <a:pt x="443" y="413"/>
                  </a:lnTo>
                  <a:lnTo>
                    <a:pt x="441" y="417"/>
                  </a:lnTo>
                  <a:lnTo>
                    <a:pt x="442" y="427"/>
                  </a:lnTo>
                  <a:lnTo>
                    <a:pt x="442" y="432"/>
                  </a:lnTo>
                  <a:lnTo>
                    <a:pt x="443" y="435"/>
                  </a:lnTo>
                  <a:lnTo>
                    <a:pt x="445" y="444"/>
                  </a:lnTo>
                  <a:lnTo>
                    <a:pt x="446" y="457"/>
                  </a:lnTo>
                  <a:lnTo>
                    <a:pt x="443" y="466"/>
                  </a:lnTo>
                  <a:lnTo>
                    <a:pt x="442" y="468"/>
                  </a:lnTo>
                  <a:lnTo>
                    <a:pt x="441" y="474"/>
                  </a:lnTo>
                  <a:lnTo>
                    <a:pt x="439" y="477"/>
                  </a:lnTo>
                  <a:lnTo>
                    <a:pt x="438" y="482"/>
                  </a:lnTo>
                  <a:lnTo>
                    <a:pt x="437" y="485"/>
                  </a:lnTo>
                  <a:lnTo>
                    <a:pt x="437" y="486"/>
                  </a:lnTo>
                  <a:lnTo>
                    <a:pt x="435" y="489"/>
                  </a:lnTo>
                  <a:lnTo>
                    <a:pt x="434" y="493"/>
                  </a:lnTo>
                  <a:lnTo>
                    <a:pt x="435" y="498"/>
                  </a:lnTo>
                  <a:lnTo>
                    <a:pt x="438" y="506"/>
                  </a:lnTo>
                  <a:lnTo>
                    <a:pt x="439" y="512"/>
                  </a:lnTo>
                  <a:lnTo>
                    <a:pt x="443" y="525"/>
                  </a:lnTo>
                  <a:lnTo>
                    <a:pt x="446" y="535"/>
                  </a:lnTo>
                  <a:lnTo>
                    <a:pt x="449" y="541"/>
                  </a:lnTo>
                  <a:lnTo>
                    <a:pt x="450" y="550"/>
                  </a:lnTo>
                  <a:lnTo>
                    <a:pt x="452" y="555"/>
                  </a:lnTo>
                  <a:lnTo>
                    <a:pt x="452" y="558"/>
                  </a:lnTo>
                  <a:lnTo>
                    <a:pt x="455" y="565"/>
                  </a:lnTo>
                  <a:lnTo>
                    <a:pt x="455" y="569"/>
                  </a:lnTo>
                  <a:lnTo>
                    <a:pt x="441" y="574"/>
                  </a:lnTo>
                  <a:lnTo>
                    <a:pt x="430" y="563"/>
                  </a:lnTo>
                  <a:lnTo>
                    <a:pt x="422" y="561"/>
                  </a:lnTo>
                  <a:lnTo>
                    <a:pt x="421" y="559"/>
                  </a:lnTo>
                  <a:lnTo>
                    <a:pt x="413" y="557"/>
                  </a:lnTo>
                  <a:lnTo>
                    <a:pt x="405" y="554"/>
                  </a:lnTo>
                  <a:lnTo>
                    <a:pt x="396" y="552"/>
                  </a:lnTo>
                  <a:lnTo>
                    <a:pt x="391" y="559"/>
                  </a:lnTo>
                  <a:lnTo>
                    <a:pt x="390" y="561"/>
                  </a:lnTo>
                  <a:lnTo>
                    <a:pt x="386" y="559"/>
                  </a:lnTo>
                  <a:lnTo>
                    <a:pt x="384" y="552"/>
                  </a:lnTo>
                  <a:lnTo>
                    <a:pt x="383" y="552"/>
                  </a:lnTo>
                  <a:lnTo>
                    <a:pt x="377" y="553"/>
                  </a:lnTo>
                  <a:lnTo>
                    <a:pt x="370" y="554"/>
                  </a:lnTo>
                  <a:lnTo>
                    <a:pt x="362" y="535"/>
                  </a:lnTo>
                  <a:lnTo>
                    <a:pt x="357" y="528"/>
                  </a:lnTo>
                  <a:lnTo>
                    <a:pt x="345" y="515"/>
                  </a:lnTo>
                  <a:lnTo>
                    <a:pt x="345" y="514"/>
                  </a:lnTo>
                  <a:lnTo>
                    <a:pt x="343" y="512"/>
                  </a:lnTo>
                  <a:lnTo>
                    <a:pt x="339" y="511"/>
                  </a:lnTo>
                  <a:lnTo>
                    <a:pt x="339" y="511"/>
                  </a:lnTo>
                  <a:lnTo>
                    <a:pt x="336" y="508"/>
                  </a:lnTo>
                  <a:lnTo>
                    <a:pt x="335" y="499"/>
                  </a:lnTo>
                  <a:lnTo>
                    <a:pt x="329" y="497"/>
                  </a:lnTo>
                  <a:lnTo>
                    <a:pt x="329" y="494"/>
                  </a:lnTo>
                  <a:lnTo>
                    <a:pt x="327" y="482"/>
                  </a:lnTo>
                  <a:lnTo>
                    <a:pt x="325" y="478"/>
                  </a:lnTo>
                  <a:lnTo>
                    <a:pt x="322" y="474"/>
                  </a:lnTo>
                  <a:lnTo>
                    <a:pt x="322" y="474"/>
                  </a:lnTo>
                  <a:lnTo>
                    <a:pt x="320" y="473"/>
                  </a:lnTo>
                  <a:lnTo>
                    <a:pt x="298" y="463"/>
                  </a:lnTo>
                  <a:lnTo>
                    <a:pt x="282" y="466"/>
                  </a:lnTo>
                  <a:lnTo>
                    <a:pt x="274" y="476"/>
                  </a:lnTo>
                  <a:lnTo>
                    <a:pt x="267" y="466"/>
                  </a:lnTo>
                  <a:lnTo>
                    <a:pt x="257" y="469"/>
                  </a:lnTo>
                  <a:lnTo>
                    <a:pt x="225" y="459"/>
                  </a:lnTo>
                  <a:lnTo>
                    <a:pt x="216" y="459"/>
                  </a:lnTo>
                  <a:lnTo>
                    <a:pt x="204" y="459"/>
                  </a:lnTo>
                  <a:lnTo>
                    <a:pt x="202" y="459"/>
                  </a:lnTo>
                  <a:lnTo>
                    <a:pt x="202" y="460"/>
                  </a:lnTo>
                  <a:lnTo>
                    <a:pt x="200" y="465"/>
                  </a:lnTo>
                  <a:lnTo>
                    <a:pt x="192" y="477"/>
                  </a:lnTo>
                  <a:lnTo>
                    <a:pt x="188" y="485"/>
                  </a:lnTo>
                  <a:lnTo>
                    <a:pt x="184" y="491"/>
                  </a:lnTo>
                  <a:lnTo>
                    <a:pt x="192" y="527"/>
                  </a:lnTo>
                  <a:lnTo>
                    <a:pt x="174" y="533"/>
                  </a:lnTo>
                  <a:lnTo>
                    <a:pt x="171" y="545"/>
                  </a:lnTo>
                  <a:lnTo>
                    <a:pt x="166" y="548"/>
                  </a:lnTo>
                  <a:lnTo>
                    <a:pt x="159" y="542"/>
                  </a:lnTo>
                  <a:lnTo>
                    <a:pt x="157" y="546"/>
                  </a:lnTo>
                  <a:lnTo>
                    <a:pt x="161" y="550"/>
                  </a:lnTo>
                  <a:lnTo>
                    <a:pt x="151" y="561"/>
                  </a:lnTo>
                  <a:lnTo>
                    <a:pt x="128" y="567"/>
                  </a:lnTo>
                  <a:lnTo>
                    <a:pt x="127" y="566"/>
                  </a:lnTo>
                  <a:lnTo>
                    <a:pt x="123" y="563"/>
                  </a:lnTo>
                  <a:lnTo>
                    <a:pt x="121" y="563"/>
                  </a:lnTo>
                  <a:lnTo>
                    <a:pt x="113" y="557"/>
                  </a:lnTo>
                  <a:lnTo>
                    <a:pt x="108" y="554"/>
                  </a:lnTo>
                  <a:lnTo>
                    <a:pt x="106" y="553"/>
                  </a:lnTo>
                  <a:lnTo>
                    <a:pt x="82" y="541"/>
                  </a:lnTo>
                  <a:lnTo>
                    <a:pt x="81" y="540"/>
                  </a:lnTo>
                  <a:lnTo>
                    <a:pt x="64" y="531"/>
                  </a:lnTo>
                  <a:lnTo>
                    <a:pt x="81" y="518"/>
                  </a:lnTo>
                  <a:lnTo>
                    <a:pt x="81" y="518"/>
                  </a:lnTo>
                  <a:lnTo>
                    <a:pt x="83" y="503"/>
                  </a:lnTo>
                  <a:lnTo>
                    <a:pt x="83" y="501"/>
                  </a:lnTo>
                  <a:lnTo>
                    <a:pt x="85" y="494"/>
                  </a:lnTo>
                  <a:lnTo>
                    <a:pt x="91" y="485"/>
                  </a:lnTo>
                  <a:lnTo>
                    <a:pt x="89" y="480"/>
                  </a:lnTo>
                  <a:lnTo>
                    <a:pt x="86" y="480"/>
                  </a:lnTo>
                  <a:lnTo>
                    <a:pt x="81" y="480"/>
                  </a:lnTo>
                  <a:lnTo>
                    <a:pt x="81" y="480"/>
                  </a:lnTo>
                  <a:lnTo>
                    <a:pt x="79" y="480"/>
                  </a:lnTo>
                  <a:lnTo>
                    <a:pt x="78" y="477"/>
                  </a:lnTo>
                  <a:lnTo>
                    <a:pt x="55" y="440"/>
                  </a:lnTo>
                  <a:lnTo>
                    <a:pt x="75" y="429"/>
                  </a:lnTo>
                  <a:lnTo>
                    <a:pt x="81" y="430"/>
                  </a:lnTo>
                  <a:lnTo>
                    <a:pt x="83" y="431"/>
                  </a:lnTo>
                  <a:lnTo>
                    <a:pt x="111" y="423"/>
                  </a:lnTo>
                  <a:lnTo>
                    <a:pt x="119" y="418"/>
                  </a:lnTo>
                  <a:lnTo>
                    <a:pt x="124" y="410"/>
                  </a:lnTo>
                  <a:lnTo>
                    <a:pt x="124" y="409"/>
                  </a:lnTo>
                  <a:lnTo>
                    <a:pt x="124" y="408"/>
                  </a:lnTo>
                  <a:lnTo>
                    <a:pt x="124" y="398"/>
                  </a:lnTo>
                  <a:lnTo>
                    <a:pt x="123" y="385"/>
                  </a:lnTo>
                  <a:lnTo>
                    <a:pt x="123" y="381"/>
                  </a:lnTo>
                  <a:lnTo>
                    <a:pt x="130" y="371"/>
                  </a:lnTo>
                  <a:lnTo>
                    <a:pt x="133" y="371"/>
                  </a:lnTo>
                  <a:lnTo>
                    <a:pt x="142" y="368"/>
                  </a:lnTo>
                  <a:lnTo>
                    <a:pt x="134" y="367"/>
                  </a:lnTo>
                  <a:lnTo>
                    <a:pt x="132" y="366"/>
                  </a:lnTo>
                  <a:lnTo>
                    <a:pt x="130" y="364"/>
                  </a:lnTo>
                  <a:lnTo>
                    <a:pt x="130" y="359"/>
                  </a:lnTo>
                  <a:lnTo>
                    <a:pt x="125" y="357"/>
                  </a:lnTo>
                  <a:lnTo>
                    <a:pt x="127" y="345"/>
                  </a:lnTo>
                  <a:lnTo>
                    <a:pt x="128" y="342"/>
                  </a:lnTo>
                  <a:lnTo>
                    <a:pt x="130" y="336"/>
                  </a:lnTo>
                  <a:lnTo>
                    <a:pt x="129" y="328"/>
                  </a:lnTo>
                  <a:lnTo>
                    <a:pt x="132" y="324"/>
                  </a:lnTo>
                  <a:lnTo>
                    <a:pt x="132" y="322"/>
                  </a:lnTo>
                  <a:lnTo>
                    <a:pt x="132" y="322"/>
                  </a:lnTo>
                  <a:lnTo>
                    <a:pt x="120" y="315"/>
                  </a:lnTo>
                  <a:lnTo>
                    <a:pt x="120" y="315"/>
                  </a:lnTo>
                  <a:lnTo>
                    <a:pt x="120" y="312"/>
                  </a:lnTo>
                  <a:lnTo>
                    <a:pt x="112" y="316"/>
                  </a:lnTo>
                  <a:lnTo>
                    <a:pt x="106" y="313"/>
                  </a:lnTo>
                  <a:lnTo>
                    <a:pt x="106" y="313"/>
                  </a:lnTo>
                  <a:lnTo>
                    <a:pt x="104" y="313"/>
                  </a:lnTo>
                  <a:lnTo>
                    <a:pt x="103" y="313"/>
                  </a:lnTo>
                  <a:lnTo>
                    <a:pt x="94" y="321"/>
                  </a:lnTo>
                  <a:lnTo>
                    <a:pt x="98" y="330"/>
                  </a:lnTo>
                  <a:lnTo>
                    <a:pt x="90" y="332"/>
                  </a:lnTo>
                  <a:lnTo>
                    <a:pt x="87" y="332"/>
                  </a:lnTo>
                  <a:lnTo>
                    <a:pt x="82" y="329"/>
                  </a:lnTo>
                  <a:lnTo>
                    <a:pt x="82" y="330"/>
                  </a:lnTo>
                  <a:lnTo>
                    <a:pt x="81" y="330"/>
                  </a:lnTo>
                  <a:lnTo>
                    <a:pt x="81" y="333"/>
                  </a:lnTo>
                  <a:lnTo>
                    <a:pt x="81" y="333"/>
                  </a:lnTo>
                  <a:lnTo>
                    <a:pt x="79" y="333"/>
                  </a:lnTo>
                  <a:lnTo>
                    <a:pt x="78" y="330"/>
                  </a:lnTo>
                  <a:lnTo>
                    <a:pt x="73" y="334"/>
                  </a:lnTo>
                  <a:lnTo>
                    <a:pt x="72" y="329"/>
                  </a:lnTo>
                  <a:lnTo>
                    <a:pt x="65" y="333"/>
                  </a:lnTo>
                  <a:lnTo>
                    <a:pt x="52" y="329"/>
                  </a:lnTo>
                  <a:lnTo>
                    <a:pt x="55" y="322"/>
                  </a:lnTo>
                  <a:lnTo>
                    <a:pt x="52" y="319"/>
                  </a:lnTo>
                  <a:lnTo>
                    <a:pt x="51" y="316"/>
                  </a:lnTo>
                  <a:lnTo>
                    <a:pt x="49" y="315"/>
                  </a:lnTo>
                  <a:lnTo>
                    <a:pt x="58" y="313"/>
                  </a:lnTo>
                  <a:lnTo>
                    <a:pt x="72" y="311"/>
                  </a:lnTo>
                  <a:lnTo>
                    <a:pt x="74" y="308"/>
                  </a:lnTo>
                  <a:lnTo>
                    <a:pt x="73" y="307"/>
                  </a:lnTo>
                  <a:lnTo>
                    <a:pt x="69" y="305"/>
                  </a:lnTo>
                  <a:lnTo>
                    <a:pt x="60" y="307"/>
                  </a:lnTo>
                  <a:lnTo>
                    <a:pt x="61" y="305"/>
                  </a:lnTo>
                  <a:lnTo>
                    <a:pt x="57" y="292"/>
                  </a:lnTo>
                  <a:lnTo>
                    <a:pt x="62" y="286"/>
                  </a:lnTo>
                  <a:lnTo>
                    <a:pt x="64" y="285"/>
                  </a:lnTo>
                  <a:lnTo>
                    <a:pt x="68" y="271"/>
                  </a:lnTo>
                  <a:lnTo>
                    <a:pt x="68" y="270"/>
                  </a:lnTo>
                  <a:lnTo>
                    <a:pt x="65" y="265"/>
                  </a:lnTo>
                  <a:lnTo>
                    <a:pt x="60" y="265"/>
                  </a:lnTo>
                  <a:lnTo>
                    <a:pt x="57" y="264"/>
                  </a:lnTo>
                  <a:lnTo>
                    <a:pt x="57" y="261"/>
                  </a:lnTo>
                  <a:lnTo>
                    <a:pt x="55" y="249"/>
                  </a:lnTo>
                  <a:lnTo>
                    <a:pt x="56" y="249"/>
                  </a:lnTo>
                  <a:lnTo>
                    <a:pt x="56" y="249"/>
                  </a:lnTo>
                  <a:lnTo>
                    <a:pt x="66" y="256"/>
                  </a:lnTo>
                  <a:lnTo>
                    <a:pt x="68" y="256"/>
                  </a:lnTo>
                  <a:lnTo>
                    <a:pt x="73" y="258"/>
                  </a:lnTo>
                  <a:lnTo>
                    <a:pt x="77" y="254"/>
                  </a:lnTo>
                  <a:lnTo>
                    <a:pt x="81" y="256"/>
                  </a:lnTo>
                  <a:lnTo>
                    <a:pt x="85" y="256"/>
                  </a:lnTo>
                  <a:lnTo>
                    <a:pt x="83" y="247"/>
                  </a:lnTo>
                  <a:lnTo>
                    <a:pt x="86" y="247"/>
                  </a:lnTo>
                  <a:lnTo>
                    <a:pt x="90" y="248"/>
                  </a:lnTo>
                  <a:lnTo>
                    <a:pt x="91" y="248"/>
                  </a:lnTo>
                  <a:lnTo>
                    <a:pt x="96" y="256"/>
                  </a:lnTo>
                  <a:lnTo>
                    <a:pt x="96" y="257"/>
                  </a:lnTo>
                  <a:lnTo>
                    <a:pt x="98" y="265"/>
                  </a:lnTo>
                  <a:lnTo>
                    <a:pt x="95" y="274"/>
                  </a:lnTo>
                  <a:lnTo>
                    <a:pt x="94" y="275"/>
                  </a:lnTo>
                  <a:lnTo>
                    <a:pt x="92" y="279"/>
                  </a:lnTo>
                  <a:lnTo>
                    <a:pt x="90" y="286"/>
                  </a:lnTo>
                  <a:lnTo>
                    <a:pt x="91" y="292"/>
                  </a:lnTo>
                  <a:lnTo>
                    <a:pt x="91" y="292"/>
                  </a:lnTo>
                  <a:lnTo>
                    <a:pt x="98" y="285"/>
                  </a:lnTo>
                  <a:lnTo>
                    <a:pt x="107" y="278"/>
                  </a:lnTo>
                  <a:lnTo>
                    <a:pt x="108" y="278"/>
                  </a:lnTo>
                  <a:lnTo>
                    <a:pt x="119" y="275"/>
                  </a:lnTo>
                  <a:lnTo>
                    <a:pt x="130" y="271"/>
                  </a:lnTo>
                  <a:lnTo>
                    <a:pt x="137" y="270"/>
                  </a:lnTo>
                  <a:lnTo>
                    <a:pt x="141" y="266"/>
                  </a:lnTo>
                  <a:lnTo>
                    <a:pt x="142" y="265"/>
                  </a:lnTo>
                  <a:lnTo>
                    <a:pt x="136" y="266"/>
                  </a:lnTo>
                  <a:lnTo>
                    <a:pt x="132" y="266"/>
                  </a:lnTo>
                  <a:lnTo>
                    <a:pt x="121" y="267"/>
                  </a:lnTo>
                  <a:lnTo>
                    <a:pt x="112" y="269"/>
                  </a:lnTo>
                  <a:lnTo>
                    <a:pt x="107" y="265"/>
                  </a:lnTo>
                  <a:lnTo>
                    <a:pt x="106" y="262"/>
                  </a:lnTo>
                  <a:lnTo>
                    <a:pt x="104" y="257"/>
                  </a:lnTo>
                  <a:lnTo>
                    <a:pt x="109" y="253"/>
                  </a:lnTo>
                  <a:lnTo>
                    <a:pt x="112" y="252"/>
                  </a:lnTo>
                  <a:lnTo>
                    <a:pt x="119" y="252"/>
                  </a:lnTo>
                  <a:lnTo>
                    <a:pt x="123" y="252"/>
                  </a:lnTo>
                  <a:lnTo>
                    <a:pt x="133" y="250"/>
                  </a:lnTo>
                  <a:lnTo>
                    <a:pt x="138" y="249"/>
                  </a:lnTo>
                  <a:lnTo>
                    <a:pt x="144" y="247"/>
                  </a:lnTo>
                  <a:lnTo>
                    <a:pt x="142" y="243"/>
                  </a:lnTo>
                  <a:lnTo>
                    <a:pt x="132" y="243"/>
                  </a:lnTo>
                  <a:lnTo>
                    <a:pt x="120" y="240"/>
                  </a:lnTo>
                  <a:lnTo>
                    <a:pt x="117" y="245"/>
                  </a:lnTo>
                  <a:lnTo>
                    <a:pt x="109" y="247"/>
                  </a:lnTo>
                  <a:lnTo>
                    <a:pt x="107" y="247"/>
                  </a:lnTo>
                  <a:lnTo>
                    <a:pt x="103" y="241"/>
                  </a:lnTo>
                  <a:lnTo>
                    <a:pt x="102" y="236"/>
                  </a:lnTo>
                  <a:lnTo>
                    <a:pt x="108" y="231"/>
                  </a:lnTo>
                  <a:lnTo>
                    <a:pt x="111" y="232"/>
                  </a:lnTo>
                  <a:lnTo>
                    <a:pt x="113" y="233"/>
                  </a:lnTo>
                  <a:lnTo>
                    <a:pt x="119" y="230"/>
                  </a:lnTo>
                  <a:lnTo>
                    <a:pt x="123" y="227"/>
                  </a:lnTo>
                  <a:lnTo>
                    <a:pt x="130" y="220"/>
                  </a:lnTo>
                  <a:lnTo>
                    <a:pt x="134" y="228"/>
                  </a:lnTo>
                  <a:lnTo>
                    <a:pt x="141" y="220"/>
                  </a:lnTo>
                  <a:lnTo>
                    <a:pt x="150" y="219"/>
                  </a:lnTo>
                  <a:lnTo>
                    <a:pt x="153" y="219"/>
                  </a:lnTo>
                  <a:lnTo>
                    <a:pt x="150" y="213"/>
                  </a:lnTo>
                  <a:lnTo>
                    <a:pt x="157" y="206"/>
                  </a:lnTo>
                  <a:lnTo>
                    <a:pt x="166" y="205"/>
                  </a:lnTo>
                  <a:lnTo>
                    <a:pt x="172" y="201"/>
                  </a:lnTo>
                  <a:lnTo>
                    <a:pt x="176" y="206"/>
                  </a:lnTo>
                  <a:lnTo>
                    <a:pt x="176" y="211"/>
                  </a:lnTo>
                  <a:lnTo>
                    <a:pt x="176" y="214"/>
                  </a:lnTo>
                  <a:lnTo>
                    <a:pt x="178" y="223"/>
                  </a:lnTo>
                  <a:close/>
                  <a:moveTo>
                    <a:pt x="83" y="195"/>
                  </a:moveTo>
                  <a:lnTo>
                    <a:pt x="87" y="205"/>
                  </a:lnTo>
                  <a:lnTo>
                    <a:pt x="104" y="211"/>
                  </a:lnTo>
                  <a:lnTo>
                    <a:pt x="111" y="219"/>
                  </a:lnTo>
                  <a:lnTo>
                    <a:pt x="95" y="226"/>
                  </a:lnTo>
                  <a:lnTo>
                    <a:pt x="81" y="233"/>
                  </a:lnTo>
                  <a:lnTo>
                    <a:pt x="69" y="237"/>
                  </a:lnTo>
                  <a:lnTo>
                    <a:pt x="48" y="236"/>
                  </a:lnTo>
                  <a:lnTo>
                    <a:pt x="45" y="237"/>
                  </a:lnTo>
                  <a:lnTo>
                    <a:pt x="18" y="248"/>
                  </a:lnTo>
                  <a:lnTo>
                    <a:pt x="17" y="248"/>
                  </a:lnTo>
                  <a:lnTo>
                    <a:pt x="0" y="231"/>
                  </a:lnTo>
                  <a:lnTo>
                    <a:pt x="20" y="213"/>
                  </a:lnTo>
                  <a:lnTo>
                    <a:pt x="32" y="215"/>
                  </a:lnTo>
                  <a:lnTo>
                    <a:pt x="40" y="214"/>
                  </a:lnTo>
                  <a:lnTo>
                    <a:pt x="48" y="213"/>
                  </a:lnTo>
                  <a:lnTo>
                    <a:pt x="45" y="210"/>
                  </a:lnTo>
                  <a:lnTo>
                    <a:pt x="36" y="201"/>
                  </a:lnTo>
                  <a:lnTo>
                    <a:pt x="66" y="197"/>
                  </a:lnTo>
                  <a:lnTo>
                    <a:pt x="68" y="203"/>
                  </a:lnTo>
                  <a:lnTo>
                    <a:pt x="74" y="203"/>
                  </a:lnTo>
                  <a:lnTo>
                    <a:pt x="77" y="193"/>
                  </a:lnTo>
                  <a:lnTo>
                    <a:pt x="81" y="194"/>
                  </a:lnTo>
                  <a:lnTo>
                    <a:pt x="83" y="195"/>
                  </a:lnTo>
                  <a:close/>
                  <a:moveTo>
                    <a:pt x="70" y="180"/>
                  </a:moveTo>
                  <a:lnTo>
                    <a:pt x="35" y="184"/>
                  </a:lnTo>
                  <a:lnTo>
                    <a:pt x="9" y="181"/>
                  </a:lnTo>
                  <a:lnTo>
                    <a:pt x="9" y="175"/>
                  </a:lnTo>
                  <a:lnTo>
                    <a:pt x="41" y="171"/>
                  </a:lnTo>
                  <a:lnTo>
                    <a:pt x="68" y="152"/>
                  </a:lnTo>
                  <a:lnTo>
                    <a:pt x="72" y="155"/>
                  </a:lnTo>
                  <a:lnTo>
                    <a:pt x="69" y="161"/>
                  </a:lnTo>
                  <a:lnTo>
                    <a:pt x="72" y="165"/>
                  </a:lnTo>
                  <a:lnTo>
                    <a:pt x="70" y="180"/>
                  </a:lnTo>
                  <a:close/>
                  <a:moveTo>
                    <a:pt x="282" y="4"/>
                  </a:moveTo>
                  <a:lnTo>
                    <a:pt x="293" y="16"/>
                  </a:lnTo>
                  <a:lnTo>
                    <a:pt x="301" y="15"/>
                  </a:lnTo>
                  <a:lnTo>
                    <a:pt x="301" y="17"/>
                  </a:lnTo>
                  <a:lnTo>
                    <a:pt x="302" y="17"/>
                  </a:lnTo>
                  <a:lnTo>
                    <a:pt x="301" y="25"/>
                  </a:lnTo>
                  <a:lnTo>
                    <a:pt x="302" y="28"/>
                  </a:lnTo>
                  <a:lnTo>
                    <a:pt x="305" y="33"/>
                  </a:lnTo>
                  <a:lnTo>
                    <a:pt x="325" y="44"/>
                  </a:lnTo>
                  <a:lnTo>
                    <a:pt x="324" y="49"/>
                  </a:lnTo>
                  <a:lnTo>
                    <a:pt x="320" y="58"/>
                  </a:lnTo>
                  <a:lnTo>
                    <a:pt x="319" y="63"/>
                  </a:lnTo>
                  <a:lnTo>
                    <a:pt x="302" y="70"/>
                  </a:lnTo>
                  <a:lnTo>
                    <a:pt x="306" y="87"/>
                  </a:lnTo>
                  <a:lnTo>
                    <a:pt x="315" y="88"/>
                  </a:lnTo>
                  <a:lnTo>
                    <a:pt x="316" y="92"/>
                  </a:lnTo>
                  <a:lnTo>
                    <a:pt x="311" y="93"/>
                  </a:lnTo>
                  <a:lnTo>
                    <a:pt x="311" y="93"/>
                  </a:lnTo>
                  <a:lnTo>
                    <a:pt x="308" y="103"/>
                  </a:lnTo>
                  <a:lnTo>
                    <a:pt x="307" y="104"/>
                  </a:lnTo>
                  <a:lnTo>
                    <a:pt x="302" y="109"/>
                  </a:lnTo>
                  <a:lnTo>
                    <a:pt x="302" y="121"/>
                  </a:lnTo>
                  <a:lnTo>
                    <a:pt x="294" y="133"/>
                  </a:lnTo>
                  <a:lnTo>
                    <a:pt x="282" y="141"/>
                  </a:lnTo>
                  <a:lnTo>
                    <a:pt x="261" y="175"/>
                  </a:lnTo>
                  <a:lnTo>
                    <a:pt x="259" y="169"/>
                  </a:lnTo>
                  <a:lnTo>
                    <a:pt x="257" y="172"/>
                  </a:lnTo>
                  <a:lnTo>
                    <a:pt x="259" y="178"/>
                  </a:lnTo>
                  <a:lnTo>
                    <a:pt x="259" y="184"/>
                  </a:lnTo>
                  <a:lnTo>
                    <a:pt x="235" y="201"/>
                  </a:lnTo>
                  <a:lnTo>
                    <a:pt x="230" y="210"/>
                  </a:lnTo>
                  <a:lnTo>
                    <a:pt x="219" y="223"/>
                  </a:lnTo>
                  <a:lnTo>
                    <a:pt x="222" y="236"/>
                  </a:lnTo>
                  <a:lnTo>
                    <a:pt x="221" y="237"/>
                  </a:lnTo>
                  <a:lnTo>
                    <a:pt x="212" y="243"/>
                  </a:lnTo>
                  <a:lnTo>
                    <a:pt x="210" y="241"/>
                  </a:lnTo>
                  <a:lnTo>
                    <a:pt x="201" y="241"/>
                  </a:lnTo>
                  <a:lnTo>
                    <a:pt x="197" y="239"/>
                  </a:lnTo>
                  <a:lnTo>
                    <a:pt x="195" y="236"/>
                  </a:lnTo>
                  <a:lnTo>
                    <a:pt x="195" y="228"/>
                  </a:lnTo>
                  <a:lnTo>
                    <a:pt x="193" y="227"/>
                  </a:lnTo>
                  <a:lnTo>
                    <a:pt x="193" y="222"/>
                  </a:lnTo>
                  <a:lnTo>
                    <a:pt x="196" y="218"/>
                  </a:lnTo>
                  <a:lnTo>
                    <a:pt x="196" y="215"/>
                  </a:lnTo>
                  <a:lnTo>
                    <a:pt x="189" y="215"/>
                  </a:lnTo>
                  <a:lnTo>
                    <a:pt x="185" y="209"/>
                  </a:lnTo>
                  <a:lnTo>
                    <a:pt x="184" y="205"/>
                  </a:lnTo>
                  <a:lnTo>
                    <a:pt x="185" y="203"/>
                  </a:lnTo>
                  <a:lnTo>
                    <a:pt x="188" y="202"/>
                  </a:lnTo>
                  <a:lnTo>
                    <a:pt x="187" y="198"/>
                  </a:lnTo>
                  <a:lnTo>
                    <a:pt x="185" y="195"/>
                  </a:lnTo>
                  <a:lnTo>
                    <a:pt x="191" y="189"/>
                  </a:lnTo>
                  <a:lnTo>
                    <a:pt x="204" y="186"/>
                  </a:lnTo>
                  <a:lnTo>
                    <a:pt x="205" y="186"/>
                  </a:lnTo>
                  <a:lnTo>
                    <a:pt x="214" y="182"/>
                  </a:lnTo>
                  <a:lnTo>
                    <a:pt x="213" y="178"/>
                  </a:lnTo>
                  <a:lnTo>
                    <a:pt x="216" y="173"/>
                  </a:lnTo>
                  <a:lnTo>
                    <a:pt x="219" y="172"/>
                  </a:lnTo>
                  <a:lnTo>
                    <a:pt x="222" y="169"/>
                  </a:lnTo>
                  <a:lnTo>
                    <a:pt x="209" y="172"/>
                  </a:lnTo>
                  <a:lnTo>
                    <a:pt x="199" y="177"/>
                  </a:lnTo>
                  <a:lnTo>
                    <a:pt x="188" y="182"/>
                  </a:lnTo>
                  <a:lnTo>
                    <a:pt x="184" y="184"/>
                  </a:lnTo>
                  <a:lnTo>
                    <a:pt x="176" y="186"/>
                  </a:lnTo>
                  <a:lnTo>
                    <a:pt x="170" y="186"/>
                  </a:lnTo>
                  <a:lnTo>
                    <a:pt x="164" y="193"/>
                  </a:lnTo>
                  <a:lnTo>
                    <a:pt x="154" y="195"/>
                  </a:lnTo>
                  <a:lnTo>
                    <a:pt x="157" y="177"/>
                  </a:lnTo>
                  <a:lnTo>
                    <a:pt x="171" y="173"/>
                  </a:lnTo>
                  <a:lnTo>
                    <a:pt x="180" y="171"/>
                  </a:lnTo>
                  <a:lnTo>
                    <a:pt x="176" y="168"/>
                  </a:lnTo>
                  <a:lnTo>
                    <a:pt x="158" y="168"/>
                  </a:lnTo>
                  <a:lnTo>
                    <a:pt x="166" y="156"/>
                  </a:lnTo>
                  <a:lnTo>
                    <a:pt x="178" y="155"/>
                  </a:lnTo>
                  <a:lnTo>
                    <a:pt x="184" y="154"/>
                  </a:lnTo>
                  <a:lnTo>
                    <a:pt x="187" y="154"/>
                  </a:lnTo>
                  <a:lnTo>
                    <a:pt x="195" y="150"/>
                  </a:lnTo>
                  <a:lnTo>
                    <a:pt x="196" y="146"/>
                  </a:lnTo>
                  <a:lnTo>
                    <a:pt x="196" y="146"/>
                  </a:lnTo>
                  <a:lnTo>
                    <a:pt x="193" y="142"/>
                  </a:lnTo>
                  <a:lnTo>
                    <a:pt x="193" y="137"/>
                  </a:lnTo>
                  <a:lnTo>
                    <a:pt x="201" y="137"/>
                  </a:lnTo>
                  <a:lnTo>
                    <a:pt x="206" y="141"/>
                  </a:lnTo>
                  <a:lnTo>
                    <a:pt x="208" y="141"/>
                  </a:lnTo>
                  <a:lnTo>
                    <a:pt x="217" y="138"/>
                  </a:lnTo>
                  <a:lnTo>
                    <a:pt x="230" y="129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40" y="135"/>
                  </a:lnTo>
                  <a:lnTo>
                    <a:pt x="236" y="125"/>
                  </a:lnTo>
                  <a:lnTo>
                    <a:pt x="235" y="122"/>
                  </a:lnTo>
                  <a:lnTo>
                    <a:pt x="227" y="123"/>
                  </a:lnTo>
                  <a:lnTo>
                    <a:pt x="226" y="114"/>
                  </a:lnTo>
                  <a:lnTo>
                    <a:pt x="214" y="118"/>
                  </a:lnTo>
                  <a:lnTo>
                    <a:pt x="209" y="120"/>
                  </a:lnTo>
                  <a:lnTo>
                    <a:pt x="214" y="109"/>
                  </a:lnTo>
                  <a:lnTo>
                    <a:pt x="221" y="101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5" y="96"/>
                  </a:lnTo>
                  <a:lnTo>
                    <a:pt x="222" y="91"/>
                  </a:lnTo>
                  <a:lnTo>
                    <a:pt x="219" y="82"/>
                  </a:lnTo>
                  <a:lnTo>
                    <a:pt x="226" y="84"/>
                  </a:lnTo>
                  <a:lnTo>
                    <a:pt x="230" y="91"/>
                  </a:lnTo>
                  <a:lnTo>
                    <a:pt x="234" y="88"/>
                  </a:lnTo>
                  <a:lnTo>
                    <a:pt x="240" y="86"/>
                  </a:lnTo>
                  <a:lnTo>
                    <a:pt x="235" y="82"/>
                  </a:lnTo>
                  <a:lnTo>
                    <a:pt x="231" y="76"/>
                  </a:lnTo>
                  <a:lnTo>
                    <a:pt x="240" y="71"/>
                  </a:lnTo>
                  <a:lnTo>
                    <a:pt x="242" y="61"/>
                  </a:lnTo>
                  <a:lnTo>
                    <a:pt x="252" y="58"/>
                  </a:lnTo>
                  <a:lnTo>
                    <a:pt x="255" y="55"/>
                  </a:lnTo>
                  <a:lnTo>
                    <a:pt x="250" y="49"/>
                  </a:lnTo>
                  <a:lnTo>
                    <a:pt x="261" y="38"/>
                  </a:lnTo>
                  <a:lnTo>
                    <a:pt x="261" y="37"/>
                  </a:lnTo>
                  <a:lnTo>
                    <a:pt x="263" y="40"/>
                  </a:lnTo>
                  <a:lnTo>
                    <a:pt x="267" y="42"/>
                  </a:lnTo>
                  <a:lnTo>
                    <a:pt x="274" y="36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3" y="23"/>
                  </a:lnTo>
                  <a:lnTo>
                    <a:pt x="278" y="19"/>
                  </a:lnTo>
                  <a:lnTo>
                    <a:pt x="278" y="17"/>
                  </a:lnTo>
                  <a:lnTo>
                    <a:pt x="286" y="27"/>
                  </a:lnTo>
                  <a:lnTo>
                    <a:pt x="293" y="23"/>
                  </a:lnTo>
                  <a:lnTo>
                    <a:pt x="284" y="11"/>
                  </a:lnTo>
                  <a:lnTo>
                    <a:pt x="282" y="11"/>
                  </a:lnTo>
                  <a:lnTo>
                    <a:pt x="277" y="12"/>
                  </a:lnTo>
                  <a:lnTo>
                    <a:pt x="271" y="7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82" y="4"/>
                  </a:lnTo>
                  <a:lnTo>
                    <a:pt x="282" y="4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reeform 20">
              <a:extLst>
                <a:ext uri="{FF2B5EF4-FFF2-40B4-BE49-F238E27FC236}">
                  <a16:creationId xmlns:a16="http://schemas.microsoft.com/office/drawing/2014/main" id="{0B44669A-38EB-9D1D-6472-EB5FD75B63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0212" y="3883383"/>
              <a:ext cx="744085" cy="771242"/>
            </a:xfrm>
            <a:custGeom>
              <a:avLst/>
              <a:gdLst>
                <a:gd name="T0" fmla="*/ 135 w 499"/>
                <a:gd name="T1" fmla="*/ 150 h 522"/>
                <a:gd name="T2" fmla="*/ 138 w 499"/>
                <a:gd name="T3" fmla="*/ 131 h 522"/>
                <a:gd name="T4" fmla="*/ 146 w 499"/>
                <a:gd name="T5" fmla="*/ 129 h 522"/>
                <a:gd name="T6" fmla="*/ 129 w 499"/>
                <a:gd name="T7" fmla="*/ 72 h 522"/>
                <a:gd name="T8" fmla="*/ 109 w 499"/>
                <a:gd name="T9" fmla="*/ 53 h 522"/>
                <a:gd name="T10" fmla="*/ 226 w 499"/>
                <a:gd name="T11" fmla="*/ 21 h 522"/>
                <a:gd name="T12" fmla="*/ 253 w 499"/>
                <a:gd name="T13" fmla="*/ 38 h 522"/>
                <a:gd name="T14" fmla="*/ 304 w 499"/>
                <a:gd name="T15" fmla="*/ 47 h 522"/>
                <a:gd name="T16" fmla="*/ 351 w 499"/>
                <a:gd name="T17" fmla="*/ 26 h 522"/>
                <a:gd name="T18" fmla="*/ 426 w 499"/>
                <a:gd name="T19" fmla="*/ 18 h 522"/>
                <a:gd name="T20" fmla="*/ 477 w 499"/>
                <a:gd name="T21" fmla="*/ 55 h 522"/>
                <a:gd name="T22" fmla="*/ 448 w 499"/>
                <a:gd name="T23" fmla="*/ 107 h 522"/>
                <a:gd name="T24" fmla="*/ 432 w 499"/>
                <a:gd name="T25" fmla="*/ 166 h 522"/>
                <a:gd name="T26" fmla="*/ 474 w 499"/>
                <a:gd name="T27" fmla="*/ 207 h 522"/>
                <a:gd name="T28" fmla="*/ 472 w 499"/>
                <a:gd name="T29" fmla="*/ 273 h 522"/>
                <a:gd name="T30" fmla="*/ 446 w 499"/>
                <a:gd name="T31" fmla="*/ 307 h 522"/>
                <a:gd name="T32" fmla="*/ 387 w 499"/>
                <a:gd name="T33" fmla="*/ 289 h 522"/>
                <a:gd name="T34" fmla="*/ 328 w 499"/>
                <a:gd name="T35" fmla="*/ 298 h 522"/>
                <a:gd name="T36" fmla="*/ 285 w 499"/>
                <a:gd name="T37" fmla="*/ 348 h 522"/>
                <a:gd name="T38" fmla="*/ 257 w 499"/>
                <a:gd name="T39" fmla="*/ 394 h 522"/>
                <a:gd name="T40" fmla="*/ 243 w 499"/>
                <a:gd name="T41" fmla="*/ 449 h 522"/>
                <a:gd name="T42" fmla="*/ 222 w 499"/>
                <a:gd name="T43" fmla="*/ 487 h 522"/>
                <a:gd name="T44" fmla="*/ 181 w 499"/>
                <a:gd name="T45" fmla="*/ 519 h 522"/>
                <a:gd name="T46" fmla="*/ 87 w 499"/>
                <a:gd name="T47" fmla="*/ 445 h 522"/>
                <a:gd name="T48" fmla="*/ 95 w 499"/>
                <a:gd name="T49" fmla="*/ 407 h 522"/>
                <a:gd name="T50" fmla="*/ 58 w 499"/>
                <a:gd name="T51" fmla="*/ 408 h 522"/>
                <a:gd name="T52" fmla="*/ 99 w 499"/>
                <a:gd name="T53" fmla="*/ 378 h 522"/>
                <a:gd name="T54" fmla="*/ 159 w 499"/>
                <a:gd name="T55" fmla="*/ 353 h 522"/>
                <a:gd name="T56" fmla="*/ 155 w 499"/>
                <a:gd name="T57" fmla="*/ 315 h 522"/>
                <a:gd name="T58" fmla="*/ 121 w 499"/>
                <a:gd name="T59" fmla="*/ 339 h 522"/>
                <a:gd name="T60" fmla="*/ 165 w 499"/>
                <a:gd name="T61" fmla="*/ 301 h 522"/>
                <a:gd name="T62" fmla="*/ 151 w 499"/>
                <a:gd name="T63" fmla="*/ 279 h 522"/>
                <a:gd name="T64" fmla="*/ 125 w 499"/>
                <a:gd name="T65" fmla="*/ 300 h 522"/>
                <a:gd name="T66" fmla="*/ 61 w 499"/>
                <a:gd name="T67" fmla="*/ 343 h 522"/>
                <a:gd name="T68" fmla="*/ 103 w 499"/>
                <a:gd name="T69" fmla="*/ 326 h 522"/>
                <a:gd name="T70" fmla="*/ 88 w 499"/>
                <a:gd name="T71" fmla="*/ 369 h 522"/>
                <a:gd name="T72" fmla="*/ 37 w 499"/>
                <a:gd name="T73" fmla="*/ 402 h 522"/>
                <a:gd name="T74" fmla="*/ 38 w 499"/>
                <a:gd name="T75" fmla="*/ 352 h 522"/>
                <a:gd name="T76" fmla="*/ 97 w 499"/>
                <a:gd name="T77" fmla="*/ 272 h 522"/>
                <a:gd name="T78" fmla="*/ 82 w 499"/>
                <a:gd name="T79" fmla="*/ 205 h 522"/>
                <a:gd name="T80" fmla="*/ 69 w 499"/>
                <a:gd name="T81" fmla="*/ 177 h 522"/>
                <a:gd name="T82" fmla="*/ 93 w 499"/>
                <a:gd name="T83" fmla="*/ 173 h 522"/>
                <a:gd name="T84" fmla="*/ 116 w 499"/>
                <a:gd name="T85" fmla="*/ 137 h 522"/>
                <a:gd name="T86" fmla="*/ 152 w 499"/>
                <a:gd name="T87" fmla="*/ 190 h 522"/>
                <a:gd name="T88" fmla="*/ 172 w 499"/>
                <a:gd name="T89" fmla="*/ 186 h 522"/>
                <a:gd name="T90" fmla="*/ 185 w 499"/>
                <a:gd name="T91" fmla="*/ 158 h 522"/>
                <a:gd name="T92" fmla="*/ 171 w 499"/>
                <a:gd name="T93" fmla="*/ 154 h 522"/>
                <a:gd name="T94" fmla="*/ 184 w 499"/>
                <a:gd name="T95" fmla="*/ 103 h 522"/>
                <a:gd name="T96" fmla="*/ 197 w 499"/>
                <a:gd name="T97" fmla="*/ 84 h 522"/>
                <a:gd name="T98" fmla="*/ 252 w 499"/>
                <a:gd name="T99" fmla="*/ 55 h 522"/>
                <a:gd name="T100" fmla="*/ 282 w 499"/>
                <a:gd name="T101" fmla="*/ 64 h 522"/>
                <a:gd name="T102" fmla="*/ 216 w 499"/>
                <a:gd name="T103" fmla="*/ 61 h 522"/>
                <a:gd name="T104" fmla="*/ 173 w 499"/>
                <a:gd name="T105" fmla="*/ 94 h 522"/>
                <a:gd name="T106" fmla="*/ 159 w 499"/>
                <a:gd name="T107" fmla="*/ 78 h 522"/>
                <a:gd name="T108" fmla="*/ 176 w 499"/>
                <a:gd name="T109" fmla="*/ 56 h 522"/>
                <a:gd name="T110" fmla="*/ 211 w 499"/>
                <a:gd name="T111" fmla="*/ 44 h 522"/>
                <a:gd name="T112" fmla="*/ 214 w 499"/>
                <a:gd name="T113" fmla="*/ 39 h 522"/>
                <a:gd name="T114" fmla="*/ 211 w 499"/>
                <a:gd name="T115" fmla="*/ 29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9" h="522">
                  <a:moveTo>
                    <a:pt x="161" y="158"/>
                  </a:moveTo>
                  <a:lnTo>
                    <a:pt x="168" y="161"/>
                  </a:lnTo>
                  <a:lnTo>
                    <a:pt x="163" y="171"/>
                  </a:lnTo>
                  <a:lnTo>
                    <a:pt x="155" y="171"/>
                  </a:lnTo>
                  <a:lnTo>
                    <a:pt x="154" y="167"/>
                  </a:lnTo>
                  <a:lnTo>
                    <a:pt x="151" y="165"/>
                  </a:lnTo>
                  <a:lnTo>
                    <a:pt x="148" y="159"/>
                  </a:lnTo>
                  <a:lnTo>
                    <a:pt x="143" y="161"/>
                  </a:lnTo>
                  <a:lnTo>
                    <a:pt x="138" y="162"/>
                  </a:lnTo>
                  <a:lnTo>
                    <a:pt x="135" y="150"/>
                  </a:lnTo>
                  <a:lnTo>
                    <a:pt x="137" y="149"/>
                  </a:lnTo>
                  <a:lnTo>
                    <a:pt x="139" y="148"/>
                  </a:lnTo>
                  <a:lnTo>
                    <a:pt x="139" y="146"/>
                  </a:lnTo>
                  <a:lnTo>
                    <a:pt x="137" y="141"/>
                  </a:lnTo>
                  <a:lnTo>
                    <a:pt x="134" y="141"/>
                  </a:lnTo>
                  <a:lnTo>
                    <a:pt x="127" y="137"/>
                  </a:lnTo>
                  <a:lnTo>
                    <a:pt x="127" y="135"/>
                  </a:lnTo>
                  <a:lnTo>
                    <a:pt x="129" y="127"/>
                  </a:lnTo>
                  <a:lnTo>
                    <a:pt x="134" y="125"/>
                  </a:lnTo>
                  <a:lnTo>
                    <a:pt x="138" y="131"/>
                  </a:lnTo>
                  <a:lnTo>
                    <a:pt x="138" y="132"/>
                  </a:lnTo>
                  <a:lnTo>
                    <a:pt x="141" y="133"/>
                  </a:lnTo>
                  <a:lnTo>
                    <a:pt x="141" y="135"/>
                  </a:lnTo>
                  <a:lnTo>
                    <a:pt x="144" y="136"/>
                  </a:lnTo>
                  <a:lnTo>
                    <a:pt x="154" y="146"/>
                  </a:lnTo>
                  <a:lnTo>
                    <a:pt x="154" y="154"/>
                  </a:lnTo>
                  <a:lnTo>
                    <a:pt x="161" y="158"/>
                  </a:lnTo>
                  <a:close/>
                  <a:moveTo>
                    <a:pt x="155" y="123"/>
                  </a:moveTo>
                  <a:lnTo>
                    <a:pt x="156" y="139"/>
                  </a:lnTo>
                  <a:lnTo>
                    <a:pt x="146" y="129"/>
                  </a:lnTo>
                  <a:lnTo>
                    <a:pt x="139" y="124"/>
                  </a:lnTo>
                  <a:lnTo>
                    <a:pt x="155" y="120"/>
                  </a:lnTo>
                  <a:lnTo>
                    <a:pt x="155" y="123"/>
                  </a:lnTo>
                  <a:close/>
                  <a:moveTo>
                    <a:pt x="139" y="40"/>
                  </a:moveTo>
                  <a:lnTo>
                    <a:pt x="155" y="63"/>
                  </a:lnTo>
                  <a:lnTo>
                    <a:pt x="155" y="67"/>
                  </a:lnTo>
                  <a:lnTo>
                    <a:pt x="154" y="68"/>
                  </a:lnTo>
                  <a:lnTo>
                    <a:pt x="151" y="72"/>
                  </a:lnTo>
                  <a:lnTo>
                    <a:pt x="141" y="78"/>
                  </a:lnTo>
                  <a:lnTo>
                    <a:pt x="129" y="72"/>
                  </a:lnTo>
                  <a:lnTo>
                    <a:pt x="127" y="68"/>
                  </a:lnTo>
                  <a:lnTo>
                    <a:pt x="126" y="64"/>
                  </a:lnTo>
                  <a:lnTo>
                    <a:pt x="118" y="68"/>
                  </a:lnTo>
                  <a:lnTo>
                    <a:pt x="109" y="74"/>
                  </a:lnTo>
                  <a:lnTo>
                    <a:pt x="93" y="73"/>
                  </a:lnTo>
                  <a:lnTo>
                    <a:pt x="95" y="72"/>
                  </a:lnTo>
                  <a:lnTo>
                    <a:pt x="95" y="68"/>
                  </a:lnTo>
                  <a:lnTo>
                    <a:pt x="96" y="55"/>
                  </a:lnTo>
                  <a:lnTo>
                    <a:pt x="108" y="48"/>
                  </a:lnTo>
                  <a:lnTo>
                    <a:pt x="109" y="53"/>
                  </a:lnTo>
                  <a:lnTo>
                    <a:pt x="137" y="38"/>
                  </a:lnTo>
                  <a:lnTo>
                    <a:pt x="139" y="40"/>
                  </a:lnTo>
                  <a:close/>
                  <a:moveTo>
                    <a:pt x="213" y="12"/>
                  </a:moveTo>
                  <a:lnTo>
                    <a:pt x="186" y="27"/>
                  </a:lnTo>
                  <a:lnTo>
                    <a:pt x="181" y="22"/>
                  </a:lnTo>
                  <a:lnTo>
                    <a:pt x="186" y="12"/>
                  </a:lnTo>
                  <a:lnTo>
                    <a:pt x="198" y="6"/>
                  </a:lnTo>
                  <a:lnTo>
                    <a:pt x="213" y="12"/>
                  </a:lnTo>
                  <a:close/>
                  <a:moveTo>
                    <a:pt x="236" y="9"/>
                  </a:moveTo>
                  <a:lnTo>
                    <a:pt x="226" y="21"/>
                  </a:lnTo>
                  <a:lnTo>
                    <a:pt x="231" y="21"/>
                  </a:lnTo>
                  <a:lnTo>
                    <a:pt x="235" y="19"/>
                  </a:lnTo>
                  <a:lnTo>
                    <a:pt x="239" y="21"/>
                  </a:lnTo>
                  <a:lnTo>
                    <a:pt x="244" y="22"/>
                  </a:lnTo>
                  <a:lnTo>
                    <a:pt x="245" y="23"/>
                  </a:lnTo>
                  <a:lnTo>
                    <a:pt x="245" y="25"/>
                  </a:lnTo>
                  <a:lnTo>
                    <a:pt x="244" y="36"/>
                  </a:lnTo>
                  <a:lnTo>
                    <a:pt x="248" y="40"/>
                  </a:lnTo>
                  <a:lnTo>
                    <a:pt x="253" y="42"/>
                  </a:lnTo>
                  <a:lnTo>
                    <a:pt x="253" y="38"/>
                  </a:lnTo>
                  <a:lnTo>
                    <a:pt x="256" y="36"/>
                  </a:lnTo>
                  <a:lnTo>
                    <a:pt x="258" y="39"/>
                  </a:lnTo>
                  <a:lnTo>
                    <a:pt x="258" y="42"/>
                  </a:lnTo>
                  <a:lnTo>
                    <a:pt x="260" y="43"/>
                  </a:lnTo>
                  <a:lnTo>
                    <a:pt x="260" y="47"/>
                  </a:lnTo>
                  <a:lnTo>
                    <a:pt x="269" y="52"/>
                  </a:lnTo>
                  <a:lnTo>
                    <a:pt x="270" y="51"/>
                  </a:lnTo>
                  <a:lnTo>
                    <a:pt x="283" y="44"/>
                  </a:lnTo>
                  <a:lnTo>
                    <a:pt x="295" y="48"/>
                  </a:lnTo>
                  <a:lnTo>
                    <a:pt x="304" y="47"/>
                  </a:lnTo>
                  <a:lnTo>
                    <a:pt x="308" y="59"/>
                  </a:lnTo>
                  <a:lnTo>
                    <a:pt x="319" y="56"/>
                  </a:lnTo>
                  <a:lnTo>
                    <a:pt x="324" y="60"/>
                  </a:lnTo>
                  <a:lnTo>
                    <a:pt x="325" y="51"/>
                  </a:lnTo>
                  <a:lnTo>
                    <a:pt x="337" y="50"/>
                  </a:lnTo>
                  <a:lnTo>
                    <a:pt x="343" y="48"/>
                  </a:lnTo>
                  <a:lnTo>
                    <a:pt x="345" y="44"/>
                  </a:lnTo>
                  <a:lnTo>
                    <a:pt x="341" y="36"/>
                  </a:lnTo>
                  <a:lnTo>
                    <a:pt x="347" y="35"/>
                  </a:lnTo>
                  <a:lnTo>
                    <a:pt x="351" y="26"/>
                  </a:lnTo>
                  <a:lnTo>
                    <a:pt x="358" y="25"/>
                  </a:lnTo>
                  <a:lnTo>
                    <a:pt x="362" y="15"/>
                  </a:lnTo>
                  <a:lnTo>
                    <a:pt x="376" y="17"/>
                  </a:lnTo>
                  <a:lnTo>
                    <a:pt x="389" y="18"/>
                  </a:lnTo>
                  <a:lnTo>
                    <a:pt x="393" y="19"/>
                  </a:lnTo>
                  <a:lnTo>
                    <a:pt x="396" y="19"/>
                  </a:lnTo>
                  <a:lnTo>
                    <a:pt x="397" y="19"/>
                  </a:lnTo>
                  <a:lnTo>
                    <a:pt x="410" y="15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65" y="13"/>
                  </a:lnTo>
                  <a:lnTo>
                    <a:pt x="470" y="15"/>
                  </a:lnTo>
                  <a:lnTo>
                    <a:pt x="482" y="10"/>
                  </a:lnTo>
                  <a:lnTo>
                    <a:pt x="499" y="17"/>
                  </a:lnTo>
                  <a:lnTo>
                    <a:pt x="497" y="22"/>
                  </a:lnTo>
                  <a:lnTo>
                    <a:pt x="490" y="31"/>
                  </a:lnTo>
                  <a:lnTo>
                    <a:pt x="489" y="35"/>
                  </a:lnTo>
                  <a:lnTo>
                    <a:pt x="482" y="44"/>
                  </a:lnTo>
                  <a:lnTo>
                    <a:pt x="477" y="53"/>
                  </a:lnTo>
                  <a:lnTo>
                    <a:pt x="477" y="55"/>
                  </a:lnTo>
                  <a:lnTo>
                    <a:pt x="473" y="60"/>
                  </a:lnTo>
                  <a:lnTo>
                    <a:pt x="472" y="64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4" y="77"/>
                  </a:lnTo>
                  <a:lnTo>
                    <a:pt x="460" y="85"/>
                  </a:lnTo>
                  <a:lnTo>
                    <a:pt x="455" y="94"/>
                  </a:lnTo>
                  <a:lnTo>
                    <a:pt x="452" y="98"/>
                  </a:lnTo>
                  <a:lnTo>
                    <a:pt x="451" y="101"/>
                  </a:lnTo>
                  <a:lnTo>
                    <a:pt x="448" y="107"/>
                  </a:lnTo>
                  <a:lnTo>
                    <a:pt x="446" y="110"/>
                  </a:lnTo>
                  <a:lnTo>
                    <a:pt x="444" y="112"/>
                  </a:lnTo>
                  <a:lnTo>
                    <a:pt x="442" y="119"/>
                  </a:lnTo>
                  <a:lnTo>
                    <a:pt x="438" y="123"/>
                  </a:lnTo>
                  <a:lnTo>
                    <a:pt x="434" y="131"/>
                  </a:lnTo>
                  <a:lnTo>
                    <a:pt x="427" y="142"/>
                  </a:lnTo>
                  <a:lnTo>
                    <a:pt x="425" y="149"/>
                  </a:lnTo>
                  <a:lnTo>
                    <a:pt x="422" y="158"/>
                  </a:lnTo>
                  <a:lnTo>
                    <a:pt x="427" y="162"/>
                  </a:lnTo>
                  <a:lnTo>
                    <a:pt x="432" y="166"/>
                  </a:lnTo>
                  <a:lnTo>
                    <a:pt x="436" y="169"/>
                  </a:lnTo>
                  <a:lnTo>
                    <a:pt x="443" y="174"/>
                  </a:lnTo>
                  <a:lnTo>
                    <a:pt x="448" y="178"/>
                  </a:lnTo>
                  <a:lnTo>
                    <a:pt x="455" y="180"/>
                  </a:lnTo>
                  <a:lnTo>
                    <a:pt x="466" y="184"/>
                  </a:lnTo>
                  <a:lnTo>
                    <a:pt x="470" y="186"/>
                  </a:lnTo>
                  <a:lnTo>
                    <a:pt x="473" y="190"/>
                  </a:lnTo>
                  <a:lnTo>
                    <a:pt x="474" y="196"/>
                  </a:lnTo>
                  <a:lnTo>
                    <a:pt x="474" y="197"/>
                  </a:lnTo>
                  <a:lnTo>
                    <a:pt x="474" y="207"/>
                  </a:lnTo>
                  <a:lnTo>
                    <a:pt x="474" y="212"/>
                  </a:lnTo>
                  <a:lnTo>
                    <a:pt x="476" y="214"/>
                  </a:lnTo>
                  <a:lnTo>
                    <a:pt x="476" y="229"/>
                  </a:lnTo>
                  <a:lnTo>
                    <a:pt x="477" y="237"/>
                  </a:lnTo>
                  <a:lnTo>
                    <a:pt x="477" y="245"/>
                  </a:lnTo>
                  <a:lnTo>
                    <a:pt x="477" y="252"/>
                  </a:lnTo>
                  <a:lnTo>
                    <a:pt x="478" y="260"/>
                  </a:lnTo>
                  <a:lnTo>
                    <a:pt x="477" y="263"/>
                  </a:lnTo>
                  <a:lnTo>
                    <a:pt x="474" y="269"/>
                  </a:lnTo>
                  <a:lnTo>
                    <a:pt x="472" y="273"/>
                  </a:lnTo>
                  <a:lnTo>
                    <a:pt x="470" y="277"/>
                  </a:lnTo>
                  <a:lnTo>
                    <a:pt x="468" y="284"/>
                  </a:lnTo>
                  <a:lnTo>
                    <a:pt x="465" y="288"/>
                  </a:lnTo>
                  <a:lnTo>
                    <a:pt x="463" y="296"/>
                  </a:lnTo>
                  <a:lnTo>
                    <a:pt x="460" y="300"/>
                  </a:lnTo>
                  <a:lnTo>
                    <a:pt x="457" y="305"/>
                  </a:lnTo>
                  <a:lnTo>
                    <a:pt x="455" y="310"/>
                  </a:lnTo>
                  <a:lnTo>
                    <a:pt x="449" y="309"/>
                  </a:lnTo>
                  <a:lnTo>
                    <a:pt x="449" y="307"/>
                  </a:lnTo>
                  <a:lnTo>
                    <a:pt x="446" y="307"/>
                  </a:lnTo>
                  <a:lnTo>
                    <a:pt x="440" y="305"/>
                  </a:lnTo>
                  <a:lnTo>
                    <a:pt x="439" y="305"/>
                  </a:lnTo>
                  <a:lnTo>
                    <a:pt x="436" y="303"/>
                  </a:lnTo>
                  <a:lnTo>
                    <a:pt x="426" y="300"/>
                  </a:lnTo>
                  <a:lnTo>
                    <a:pt x="425" y="300"/>
                  </a:lnTo>
                  <a:lnTo>
                    <a:pt x="419" y="298"/>
                  </a:lnTo>
                  <a:lnTo>
                    <a:pt x="415" y="297"/>
                  </a:lnTo>
                  <a:lnTo>
                    <a:pt x="405" y="294"/>
                  </a:lnTo>
                  <a:lnTo>
                    <a:pt x="394" y="292"/>
                  </a:lnTo>
                  <a:lnTo>
                    <a:pt x="387" y="289"/>
                  </a:lnTo>
                  <a:lnTo>
                    <a:pt x="377" y="288"/>
                  </a:lnTo>
                  <a:lnTo>
                    <a:pt x="367" y="285"/>
                  </a:lnTo>
                  <a:lnTo>
                    <a:pt x="362" y="286"/>
                  </a:lnTo>
                  <a:lnTo>
                    <a:pt x="360" y="288"/>
                  </a:lnTo>
                  <a:lnTo>
                    <a:pt x="354" y="289"/>
                  </a:lnTo>
                  <a:lnTo>
                    <a:pt x="353" y="289"/>
                  </a:lnTo>
                  <a:lnTo>
                    <a:pt x="342" y="292"/>
                  </a:lnTo>
                  <a:lnTo>
                    <a:pt x="337" y="293"/>
                  </a:lnTo>
                  <a:lnTo>
                    <a:pt x="334" y="294"/>
                  </a:lnTo>
                  <a:lnTo>
                    <a:pt x="328" y="298"/>
                  </a:lnTo>
                  <a:lnTo>
                    <a:pt x="324" y="302"/>
                  </a:lnTo>
                  <a:lnTo>
                    <a:pt x="315" y="309"/>
                  </a:lnTo>
                  <a:lnTo>
                    <a:pt x="312" y="310"/>
                  </a:lnTo>
                  <a:lnTo>
                    <a:pt x="305" y="315"/>
                  </a:lnTo>
                  <a:lnTo>
                    <a:pt x="304" y="318"/>
                  </a:lnTo>
                  <a:lnTo>
                    <a:pt x="302" y="322"/>
                  </a:lnTo>
                  <a:lnTo>
                    <a:pt x="296" y="330"/>
                  </a:lnTo>
                  <a:lnTo>
                    <a:pt x="292" y="336"/>
                  </a:lnTo>
                  <a:lnTo>
                    <a:pt x="287" y="344"/>
                  </a:lnTo>
                  <a:lnTo>
                    <a:pt x="285" y="348"/>
                  </a:lnTo>
                  <a:lnTo>
                    <a:pt x="282" y="352"/>
                  </a:lnTo>
                  <a:lnTo>
                    <a:pt x="281" y="356"/>
                  </a:lnTo>
                  <a:lnTo>
                    <a:pt x="275" y="362"/>
                  </a:lnTo>
                  <a:lnTo>
                    <a:pt x="273" y="366"/>
                  </a:lnTo>
                  <a:lnTo>
                    <a:pt x="270" y="369"/>
                  </a:lnTo>
                  <a:lnTo>
                    <a:pt x="268" y="373"/>
                  </a:lnTo>
                  <a:lnTo>
                    <a:pt x="264" y="379"/>
                  </a:lnTo>
                  <a:lnTo>
                    <a:pt x="261" y="382"/>
                  </a:lnTo>
                  <a:lnTo>
                    <a:pt x="258" y="389"/>
                  </a:lnTo>
                  <a:lnTo>
                    <a:pt x="257" y="394"/>
                  </a:lnTo>
                  <a:lnTo>
                    <a:pt x="252" y="399"/>
                  </a:lnTo>
                  <a:lnTo>
                    <a:pt x="248" y="404"/>
                  </a:lnTo>
                  <a:lnTo>
                    <a:pt x="244" y="408"/>
                  </a:lnTo>
                  <a:lnTo>
                    <a:pt x="241" y="411"/>
                  </a:lnTo>
                  <a:lnTo>
                    <a:pt x="239" y="413"/>
                  </a:lnTo>
                  <a:lnTo>
                    <a:pt x="240" y="417"/>
                  </a:lnTo>
                  <a:lnTo>
                    <a:pt x="241" y="429"/>
                  </a:lnTo>
                  <a:lnTo>
                    <a:pt x="243" y="434"/>
                  </a:lnTo>
                  <a:lnTo>
                    <a:pt x="245" y="445"/>
                  </a:lnTo>
                  <a:lnTo>
                    <a:pt x="243" y="449"/>
                  </a:lnTo>
                  <a:lnTo>
                    <a:pt x="240" y="454"/>
                  </a:lnTo>
                  <a:lnTo>
                    <a:pt x="235" y="462"/>
                  </a:lnTo>
                  <a:lnTo>
                    <a:pt x="230" y="472"/>
                  </a:lnTo>
                  <a:lnTo>
                    <a:pt x="228" y="476"/>
                  </a:lnTo>
                  <a:lnTo>
                    <a:pt x="227" y="479"/>
                  </a:lnTo>
                  <a:lnTo>
                    <a:pt x="226" y="480"/>
                  </a:lnTo>
                  <a:lnTo>
                    <a:pt x="226" y="482"/>
                  </a:lnTo>
                  <a:lnTo>
                    <a:pt x="224" y="482"/>
                  </a:lnTo>
                  <a:lnTo>
                    <a:pt x="222" y="485"/>
                  </a:lnTo>
                  <a:lnTo>
                    <a:pt x="222" y="487"/>
                  </a:lnTo>
                  <a:lnTo>
                    <a:pt x="219" y="489"/>
                  </a:lnTo>
                  <a:lnTo>
                    <a:pt x="214" y="499"/>
                  </a:lnTo>
                  <a:lnTo>
                    <a:pt x="216" y="505"/>
                  </a:lnTo>
                  <a:lnTo>
                    <a:pt x="219" y="513"/>
                  </a:lnTo>
                  <a:lnTo>
                    <a:pt x="220" y="518"/>
                  </a:lnTo>
                  <a:lnTo>
                    <a:pt x="222" y="519"/>
                  </a:lnTo>
                  <a:lnTo>
                    <a:pt x="222" y="522"/>
                  </a:lnTo>
                  <a:lnTo>
                    <a:pt x="215" y="519"/>
                  </a:lnTo>
                  <a:lnTo>
                    <a:pt x="207" y="518"/>
                  </a:lnTo>
                  <a:lnTo>
                    <a:pt x="181" y="519"/>
                  </a:lnTo>
                  <a:lnTo>
                    <a:pt x="172" y="519"/>
                  </a:lnTo>
                  <a:lnTo>
                    <a:pt x="152" y="480"/>
                  </a:lnTo>
                  <a:lnTo>
                    <a:pt x="138" y="476"/>
                  </a:lnTo>
                  <a:lnTo>
                    <a:pt x="121" y="472"/>
                  </a:lnTo>
                  <a:lnTo>
                    <a:pt x="95" y="476"/>
                  </a:lnTo>
                  <a:lnTo>
                    <a:pt x="82" y="471"/>
                  </a:lnTo>
                  <a:lnTo>
                    <a:pt x="82" y="455"/>
                  </a:lnTo>
                  <a:lnTo>
                    <a:pt x="82" y="449"/>
                  </a:lnTo>
                  <a:lnTo>
                    <a:pt x="82" y="447"/>
                  </a:lnTo>
                  <a:lnTo>
                    <a:pt x="87" y="445"/>
                  </a:lnTo>
                  <a:lnTo>
                    <a:pt x="89" y="444"/>
                  </a:lnTo>
                  <a:lnTo>
                    <a:pt x="92" y="438"/>
                  </a:lnTo>
                  <a:lnTo>
                    <a:pt x="79" y="434"/>
                  </a:lnTo>
                  <a:lnTo>
                    <a:pt x="74" y="430"/>
                  </a:lnTo>
                  <a:lnTo>
                    <a:pt x="74" y="423"/>
                  </a:lnTo>
                  <a:lnTo>
                    <a:pt x="82" y="417"/>
                  </a:lnTo>
                  <a:lnTo>
                    <a:pt x="88" y="416"/>
                  </a:lnTo>
                  <a:lnTo>
                    <a:pt x="91" y="413"/>
                  </a:lnTo>
                  <a:lnTo>
                    <a:pt x="92" y="412"/>
                  </a:lnTo>
                  <a:lnTo>
                    <a:pt x="95" y="407"/>
                  </a:lnTo>
                  <a:lnTo>
                    <a:pt x="95" y="400"/>
                  </a:lnTo>
                  <a:lnTo>
                    <a:pt x="92" y="400"/>
                  </a:lnTo>
                  <a:lnTo>
                    <a:pt x="89" y="399"/>
                  </a:lnTo>
                  <a:lnTo>
                    <a:pt x="88" y="399"/>
                  </a:lnTo>
                  <a:lnTo>
                    <a:pt x="83" y="403"/>
                  </a:lnTo>
                  <a:lnTo>
                    <a:pt x="76" y="407"/>
                  </a:lnTo>
                  <a:lnTo>
                    <a:pt x="71" y="410"/>
                  </a:lnTo>
                  <a:lnTo>
                    <a:pt x="65" y="413"/>
                  </a:lnTo>
                  <a:lnTo>
                    <a:pt x="59" y="412"/>
                  </a:lnTo>
                  <a:lnTo>
                    <a:pt x="58" y="408"/>
                  </a:lnTo>
                  <a:lnTo>
                    <a:pt x="65" y="403"/>
                  </a:lnTo>
                  <a:lnTo>
                    <a:pt x="65" y="402"/>
                  </a:lnTo>
                  <a:lnTo>
                    <a:pt x="69" y="399"/>
                  </a:lnTo>
                  <a:lnTo>
                    <a:pt x="75" y="396"/>
                  </a:lnTo>
                  <a:lnTo>
                    <a:pt x="79" y="394"/>
                  </a:lnTo>
                  <a:lnTo>
                    <a:pt x="87" y="393"/>
                  </a:lnTo>
                  <a:lnTo>
                    <a:pt x="87" y="391"/>
                  </a:lnTo>
                  <a:lnTo>
                    <a:pt x="89" y="386"/>
                  </a:lnTo>
                  <a:lnTo>
                    <a:pt x="92" y="385"/>
                  </a:lnTo>
                  <a:lnTo>
                    <a:pt x="99" y="378"/>
                  </a:lnTo>
                  <a:lnTo>
                    <a:pt x="103" y="375"/>
                  </a:lnTo>
                  <a:lnTo>
                    <a:pt x="105" y="375"/>
                  </a:lnTo>
                  <a:lnTo>
                    <a:pt x="113" y="375"/>
                  </a:lnTo>
                  <a:lnTo>
                    <a:pt x="122" y="377"/>
                  </a:lnTo>
                  <a:lnTo>
                    <a:pt x="124" y="377"/>
                  </a:lnTo>
                  <a:lnTo>
                    <a:pt x="131" y="369"/>
                  </a:lnTo>
                  <a:lnTo>
                    <a:pt x="135" y="364"/>
                  </a:lnTo>
                  <a:lnTo>
                    <a:pt x="143" y="362"/>
                  </a:lnTo>
                  <a:lnTo>
                    <a:pt x="155" y="358"/>
                  </a:lnTo>
                  <a:lnTo>
                    <a:pt x="159" y="353"/>
                  </a:lnTo>
                  <a:lnTo>
                    <a:pt x="158" y="348"/>
                  </a:lnTo>
                  <a:lnTo>
                    <a:pt x="158" y="345"/>
                  </a:lnTo>
                  <a:lnTo>
                    <a:pt x="156" y="343"/>
                  </a:lnTo>
                  <a:lnTo>
                    <a:pt x="150" y="343"/>
                  </a:lnTo>
                  <a:lnTo>
                    <a:pt x="144" y="341"/>
                  </a:lnTo>
                  <a:lnTo>
                    <a:pt x="143" y="338"/>
                  </a:lnTo>
                  <a:lnTo>
                    <a:pt x="151" y="334"/>
                  </a:lnTo>
                  <a:lnTo>
                    <a:pt x="152" y="331"/>
                  </a:lnTo>
                  <a:lnTo>
                    <a:pt x="155" y="326"/>
                  </a:lnTo>
                  <a:lnTo>
                    <a:pt x="155" y="315"/>
                  </a:lnTo>
                  <a:lnTo>
                    <a:pt x="152" y="315"/>
                  </a:lnTo>
                  <a:lnTo>
                    <a:pt x="151" y="315"/>
                  </a:lnTo>
                  <a:lnTo>
                    <a:pt x="150" y="315"/>
                  </a:lnTo>
                  <a:lnTo>
                    <a:pt x="146" y="319"/>
                  </a:lnTo>
                  <a:lnTo>
                    <a:pt x="143" y="327"/>
                  </a:lnTo>
                  <a:lnTo>
                    <a:pt x="143" y="330"/>
                  </a:lnTo>
                  <a:lnTo>
                    <a:pt x="142" y="332"/>
                  </a:lnTo>
                  <a:lnTo>
                    <a:pt x="134" y="334"/>
                  </a:lnTo>
                  <a:lnTo>
                    <a:pt x="129" y="339"/>
                  </a:lnTo>
                  <a:lnTo>
                    <a:pt x="121" y="339"/>
                  </a:lnTo>
                  <a:lnTo>
                    <a:pt x="121" y="335"/>
                  </a:lnTo>
                  <a:lnTo>
                    <a:pt x="120" y="331"/>
                  </a:lnTo>
                  <a:lnTo>
                    <a:pt x="120" y="326"/>
                  </a:lnTo>
                  <a:lnTo>
                    <a:pt x="127" y="319"/>
                  </a:lnTo>
                  <a:lnTo>
                    <a:pt x="141" y="310"/>
                  </a:lnTo>
                  <a:lnTo>
                    <a:pt x="146" y="306"/>
                  </a:lnTo>
                  <a:lnTo>
                    <a:pt x="150" y="306"/>
                  </a:lnTo>
                  <a:lnTo>
                    <a:pt x="155" y="305"/>
                  </a:lnTo>
                  <a:lnTo>
                    <a:pt x="156" y="305"/>
                  </a:lnTo>
                  <a:lnTo>
                    <a:pt x="165" y="301"/>
                  </a:lnTo>
                  <a:lnTo>
                    <a:pt x="167" y="300"/>
                  </a:lnTo>
                  <a:lnTo>
                    <a:pt x="169" y="297"/>
                  </a:lnTo>
                  <a:lnTo>
                    <a:pt x="165" y="296"/>
                  </a:lnTo>
                  <a:lnTo>
                    <a:pt x="163" y="294"/>
                  </a:lnTo>
                  <a:lnTo>
                    <a:pt x="159" y="294"/>
                  </a:lnTo>
                  <a:lnTo>
                    <a:pt x="151" y="292"/>
                  </a:lnTo>
                  <a:lnTo>
                    <a:pt x="141" y="292"/>
                  </a:lnTo>
                  <a:lnTo>
                    <a:pt x="141" y="284"/>
                  </a:lnTo>
                  <a:lnTo>
                    <a:pt x="148" y="280"/>
                  </a:lnTo>
                  <a:lnTo>
                    <a:pt x="151" y="279"/>
                  </a:lnTo>
                  <a:lnTo>
                    <a:pt x="156" y="275"/>
                  </a:lnTo>
                  <a:lnTo>
                    <a:pt x="152" y="271"/>
                  </a:lnTo>
                  <a:lnTo>
                    <a:pt x="151" y="269"/>
                  </a:lnTo>
                  <a:lnTo>
                    <a:pt x="147" y="271"/>
                  </a:lnTo>
                  <a:lnTo>
                    <a:pt x="146" y="272"/>
                  </a:lnTo>
                  <a:lnTo>
                    <a:pt x="137" y="277"/>
                  </a:lnTo>
                  <a:lnTo>
                    <a:pt x="134" y="281"/>
                  </a:lnTo>
                  <a:lnTo>
                    <a:pt x="131" y="290"/>
                  </a:lnTo>
                  <a:lnTo>
                    <a:pt x="131" y="294"/>
                  </a:lnTo>
                  <a:lnTo>
                    <a:pt x="125" y="300"/>
                  </a:lnTo>
                  <a:lnTo>
                    <a:pt x="121" y="302"/>
                  </a:lnTo>
                  <a:lnTo>
                    <a:pt x="113" y="307"/>
                  </a:lnTo>
                  <a:lnTo>
                    <a:pt x="106" y="314"/>
                  </a:lnTo>
                  <a:lnTo>
                    <a:pt x="99" y="319"/>
                  </a:lnTo>
                  <a:lnTo>
                    <a:pt x="91" y="326"/>
                  </a:lnTo>
                  <a:lnTo>
                    <a:pt x="84" y="330"/>
                  </a:lnTo>
                  <a:lnTo>
                    <a:pt x="78" y="331"/>
                  </a:lnTo>
                  <a:lnTo>
                    <a:pt x="69" y="336"/>
                  </a:lnTo>
                  <a:lnTo>
                    <a:pt x="62" y="340"/>
                  </a:lnTo>
                  <a:lnTo>
                    <a:pt x="61" y="343"/>
                  </a:lnTo>
                  <a:lnTo>
                    <a:pt x="61" y="344"/>
                  </a:lnTo>
                  <a:lnTo>
                    <a:pt x="65" y="344"/>
                  </a:lnTo>
                  <a:lnTo>
                    <a:pt x="67" y="343"/>
                  </a:lnTo>
                  <a:lnTo>
                    <a:pt x="71" y="341"/>
                  </a:lnTo>
                  <a:lnTo>
                    <a:pt x="78" y="339"/>
                  </a:lnTo>
                  <a:lnTo>
                    <a:pt x="86" y="335"/>
                  </a:lnTo>
                  <a:lnTo>
                    <a:pt x="95" y="332"/>
                  </a:lnTo>
                  <a:lnTo>
                    <a:pt x="99" y="330"/>
                  </a:lnTo>
                  <a:lnTo>
                    <a:pt x="101" y="327"/>
                  </a:lnTo>
                  <a:lnTo>
                    <a:pt x="103" y="326"/>
                  </a:lnTo>
                  <a:lnTo>
                    <a:pt x="106" y="323"/>
                  </a:lnTo>
                  <a:lnTo>
                    <a:pt x="110" y="327"/>
                  </a:lnTo>
                  <a:lnTo>
                    <a:pt x="109" y="336"/>
                  </a:lnTo>
                  <a:lnTo>
                    <a:pt x="108" y="341"/>
                  </a:lnTo>
                  <a:lnTo>
                    <a:pt x="108" y="343"/>
                  </a:lnTo>
                  <a:lnTo>
                    <a:pt x="104" y="348"/>
                  </a:lnTo>
                  <a:lnTo>
                    <a:pt x="103" y="351"/>
                  </a:lnTo>
                  <a:lnTo>
                    <a:pt x="97" y="358"/>
                  </a:lnTo>
                  <a:lnTo>
                    <a:pt x="95" y="365"/>
                  </a:lnTo>
                  <a:lnTo>
                    <a:pt x="88" y="369"/>
                  </a:lnTo>
                  <a:lnTo>
                    <a:pt x="84" y="370"/>
                  </a:lnTo>
                  <a:lnTo>
                    <a:pt x="75" y="373"/>
                  </a:lnTo>
                  <a:lnTo>
                    <a:pt x="70" y="377"/>
                  </a:lnTo>
                  <a:lnTo>
                    <a:pt x="69" y="377"/>
                  </a:lnTo>
                  <a:lnTo>
                    <a:pt x="61" y="382"/>
                  </a:lnTo>
                  <a:lnTo>
                    <a:pt x="54" y="389"/>
                  </a:lnTo>
                  <a:lnTo>
                    <a:pt x="52" y="390"/>
                  </a:lnTo>
                  <a:lnTo>
                    <a:pt x="49" y="393"/>
                  </a:lnTo>
                  <a:lnTo>
                    <a:pt x="42" y="398"/>
                  </a:lnTo>
                  <a:lnTo>
                    <a:pt x="37" y="402"/>
                  </a:lnTo>
                  <a:lnTo>
                    <a:pt x="25" y="406"/>
                  </a:lnTo>
                  <a:lnTo>
                    <a:pt x="11" y="410"/>
                  </a:lnTo>
                  <a:lnTo>
                    <a:pt x="11" y="411"/>
                  </a:lnTo>
                  <a:lnTo>
                    <a:pt x="3" y="416"/>
                  </a:lnTo>
                  <a:lnTo>
                    <a:pt x="0" y="403"/>
                  </a:lnTo>
                  <a:lnTo>
                    <a:pt x="11" y="390"/>
                  </a:lnTo>
                  <a:lnTo>
                    <a:pt x="16" y="381"/>
                  </a:lnTo>
                  <a:lnTo>
                    <a:pt x="40" y="364"/>
                  </a:lnTo>
                  <a:lnTo>
                    <a:pt x="40" y="358"/>
                  </a:lnTo>
                  <a:lnTo>
                    <a:pt x="38" y="352"/>
                  </a:lnTo>
                  <a:lnTo>
                    <a:pt x="40" y="349"/>
                  </a:lnTo>
                  <a:lnTo>
                    <a:pt x="42" y="355"/>
                  </a:lnTo>
                  <a:lnTo>
                    <a:pt x="63" y="321"/>
                  </a:lnTo>
                  <a:lnTo>
                    <a:pt x="75" y="313"/>
                  </a:lnTo>
                  <a:lnTo>
                    <a:pt x="83" y="301"/>
                  </a:lnTo>
                  <a:lnTo>
                    <a:pt x="83" y="289"/>
                  </a:lnTo>
                  <a:lnTo>
                    <a:pt x="88" y="284"/>
                  </a:lnTo>
                  <a:lnTo>
                    <a:pt x="89" y="283"/>
                  </a:lnTo>
                  <a:lnTo>
                    <a:pt x="92" y="273"/>
                  </a:lnTo>
                  <a:lnTo>
                    <a:pt x="97" y="272"/>
                  </a:lnTo>
                  <a:lnTo>
                    <a:pt x="96" y="268"/>
                  </a:lnTo>
                  <a:lnTo>
                    <a:pt x="87" y="267"/>
                  </a:lnTo>
                  <a:lnTo>
                    <a:pt x="83" y="250"/>
                  </a:lnTo>
                  <a:lnTo>
                    <a:pt x="100" y="243"/>
                  </a:lnTo>
                  <a:lnTo>
                    <a:pt x="101" y="238"/>
                  </a:lnTo>
                  <a:lnTo>
                    <a:pt x="105" y="229"/>
                  </a:lnTo>
                  <a:lnTo>
                    <a:pt x="106" y="224"/>
                  </a:lnTo>
                  <a:lnTo>
                    <a:pt x="86" y="213"/>
                  </a:lnTo>
                  <a:lnTo>
                    <a:pt x="83" y="208"/>
                  </a:lnTo>
                  <a:lnTo>
                    <a:pt x="82" y="205"/>
                  </a:lnTo>
                  <a:lnTo>
                    <a:pt x="83" y="197"/>
                  </a:lnTo>
                  <a:lnTo>
                    <a:pt x="82" y="197"/>
                  </a:lnTo>
                  <a:lnTo>
                    <a:pt x="82" y="195"/>
                  </a:lnTo>
                  <a:lnTo>
                    <a:pt x="74" y="196"/>
                  </a:lnTo>
                  <a:lnTo>
                    <a:pt x="63" y="184"/>
                  </a:lnTo>
                  <a:lnTo>
                    <a:pt x="66" y="186"/>
                  </a:lnTo>
                  <a:lnTo>
                    <a:pt x="69" y="184"/>
                  </a:lnTo>
                  <a:lnTo>
                    <a:pt x="63" y="178"/>
                  </a:lnTo>
                  <a:lnTo>
                    <a:pt x="67" y="175"/>
                  </a:lnTo>
                  <a:lnTo>
                    <a:pt x="69" y="177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92" y="197"/>
                  </a:lnTo>
                  <a:lnTo>
                    <a:pt x="97" y="194"/>
                  </a:lnTo>
                  <a:lnTo>
                    <a:pt x="96" y="190"/>
                  </a:lnTo>
                  <a:lnTo>
                    <a:pt x="95" y="183"/>
                  </a:lnTo>
                  <a:lnTo>
                    <a:pt x="93" y="180"/>
                  </a:lnTo>
                  <a:lnTo>
                    <a:pt x="84" y="177"/>
                  </a:lnTo>
                  <a:lnTo>
                    <a:pt x="84" y="170"/>
                  </a:lnTo>
                  <a:lnTo>
                    <a:pt x="93" y="173"/>
                  </a:lnTo>
                  <a:lnTo>
                    <a:pt x="99" y="173"/>
                  </a:lnTo>
                  <a:lnTo>
                    <a:pt x="96" y="163"/>
                  </a:lnTo>
                  <a:lnTo>
                    <a:pt x="104" y="165"/>
                  </a:lnTo>
                  <a:lnTo>
                    <a:pt x="106" y="165"/>
                  </a:lnTo>
                  <a:lnTo>
                    <a:pt x="108" y="163"/>
                  </a:lnTo>
                  <a:lnTo>
                    <a:pt x="114" y="166"/>
                  </a:lnTo>
                  <a:lnTo>
                    <a:pt x="116" y="158"/>
                  </a:lnTo>
                  <a:lnTo>
                    <a:pt x="114" y="149"/>
                  </a:lnTo>
                  <a:lnTo>
                    <a:pt x="109" y="142"/>
                  </a:lnTo>
                  <a:lnTo>
                    <a:pt x="116" y="137"/>
                  </a:lnTo>
                  <a:lnTo>
                    <a:pt x="120" y="141"/>
                  </a:lnTo>
                  <a:lnTo>
                    <a:pt x="127" y="149"/>
                  </a:lnTo>
                  <a:lnTo>
                    <a:pt x="126" y="156"/>
                  </a:lnTo>
                  <a:lnTo>
                    <a:pt x="126" y="162"/>
                  </a:lnTo>
                  <a:lnTo>
                    <a:pt x="138" y="173"/>
                  </a:lnTo>
                  <a:lnTo>
                    <a:pt x="137" y="182"/>
                  </a:lnTo>
                  <a:lnTo>
                    <a:pt x="151" y="180"/>
                  </a:lnTo>
                  <a:lnTo>
                    <a:pt x="152" y="184"/>
                  </a:lnTo>
                  <a:lnTo>
                    <a:pt x="154" y="187"/>
                  </a:lnTo>
                  <a:lnTo>
                    <a:pt x="152" y="190"/>
                  </a:lnTo>
                  <a:lnTo>
                    <a:pt x="148" y="196"/>
                  </a:lnTo>
                  <a:lnTo>
                    <a:pt x="141" y="213"/>
                  </a:lnTo>
                  <a:lnTo>
                    <a:pt x="142" y="213"/>
                  </a:lnTo>
                  <a:lnTo>
                    <a:pt x="146" y="213"/>
                  </a:lnTo>
                  <a:lnTo>
                    <a:pt x="148" y="209"/>
                  </a:lnTo>
                  <a:lnTo>
                    <a:pt x="154" y="204"/>
                  </a:lnTo>
                  <a:lnTo>
                    <a:pt x="159" y="197"/>
                  </a:lnTo>
                  <a:lnTo>
                    <a:pt x="161" y="195"/>
                  </a:lnTo>
                  <a:lnTo>
                    <a:pt x="165" y="186"/>
                  </a:lnTo>
                  <a:lnTo>
                    <a:pt x="172" y="186"/>
                  </a:lnTo>
                  <a:lnTo>
                    <a:pt x="178" y="183"/>
                  </a:lnTo>
                  <a:lnTo>
                    <a:pt x="182" y="182"/>
                  </a:lnTo>
                  <a:lnTo>
                    <a:pt x="189" y="178"/>
                  </a:lnTo>
                  <a:lnTo>
                    <a:pt x="186" y="175"/>
                  </a:lnTo>
                  <a:lnTo>
                    <a:pt x="185" y="173"/>
                  </a:lnTo>
                  <a:lnTo>
                    <a:pt x="178" y="175"/>
                  </a:lnTo>
                  <a:lnTo>
                    <a:pt x="172" y="177"/>
                  </a:lnTo>
                  <a:lnTo>
                    <a:pt x="172" y="166"/>
                  </a:lnTo>
                  <a:lnTo>
                    <a:pt x="178" y="163"/>
                  </a:lnTo>
                  <a:lnTo>
                    <a:pt x="185" y="158"/>
                  </a:lnTo>
                  <a:lnTo>
                    <a:pt x="198" y="152"/>
                  </a:lnTo>
                  <a:lnTo>
                    <a:pt x="202" y="148"/>
                  </a:lnTo>
                  <a:lnTo>
                    <a:pt x="202" y="145"/>
                  </a:lnTo>
                  <a:lnTo>
                    <a:pt x="201" y="142"/>
                  </a:lnTo>
                  <a:lnTo>
                    <a:pt x="197" y="144"/>
                  </a:lnTo>
                  <a:lnTo>
                    <a:pt x="193" y="146"/>
                  </a:lnTo>
                  <a:lnTo>
                    <a:pt x="189" y="141"/>
                  </a:lnTo>
                  <a:lnTo>
                    <a:pt x="182" y="146"/>
                  </a:lnTo>
                  <a:lnTo>
                    <a:pt x="172" y="154"/>
                  </a:lnTo>
                  <a:lnTo>
                    <a:pt x="171" y="154"/>
                  </a:lnTo>
                  <a:lnTo>
                    <a:pt x="167" y="157"/>
                  </a:lnTo>
                  <a:lnTo>
                    <a:pt x="159" y="150"/>
                  </a:lnTo>
                  <a:lnTo>
                    <a:pt x="161" y="144"/>
                  </a:lnTo>
                  <a:lnTo>
                    <a:pt x="165" y="131"/>
                  </a:lnTo>
                  <a:lnTo>
                    <a:pt x="167" y="125"/>
                  </a:lnTo>
                  <a:lnTo>
                    <a:pt x="169" y="116"/>
                  </a:lnTo>
                  <a:lnTo>
                    <a:pt x="169" y="115"/>
                  </a:lnTo>
                  <a:lnTo>
                    <a:pt x="171" y="112"/>
                  </a:lnTo>
                  <a:lnTo>
                    <a:pt x="178" y="107"/>
                  </a:lnTo>
                  <a:lnTo>
                    <a:pt x="184" y="103"/>
                  </a:lnTo>
                  <a:lnTo>
                    <a:pt x="189" y="105"/>
                  </a:lnTo>
                  <a:lnTo>
                    <a:pt x="190" y="106"/>
                  </a:lnTo>
                  <a:lnTo>
                    <a:pt x="192" y="103"/>
                  </a:lnTo>
                  <a:lnTo>
                    <a:pt x="192" y="99"/>
                  </a:lnTo>
                  <a:lnTo>
                    <a:pt x="197" y="99"/>
                  </a:lnTo>
                  <a:lnTo>
                    <a:pt x="207" y="98"/>
                  </a:lnTo>
                  <a:lnTo>
                    <a:pt x="216" y="95"/>
                  </a:lnTo>
                  <a:lnTo>
                    <a:pt x="219" y="91"/>
                  </a:lnTo>
                  <a:lnTo>
                    <a:pt x="207" y="90"/>
                  </a:lnTo>
                  <a:lnTo>
                    <a:pt x="197" y="84"/>
                  </a:lnTo>
                  <a:lnTo>
                    <a:pt x="207" y="82"/>
                  </a:lnTo>
                  <a:lnTo>
                    <a:pt x="205" y="77"/>
                  </a:lnTo>
                  <a:lnTo>
                    <a:pt x="211" y="70"/>
                  </a:lnTo>
                  <a:lnTo>
                    <a:pt x="216" y="68"/>
                  </a:lnTo>
                  <a:lnTo>
                    <a:pt x="228" y="63"/>
                  </a:lnTo>
                  <a:lnTo>
                    <a:pt x="233" y="60"/>
                  </a:lnTo>
                  <a:lnTo>
                    <a:pt x="241" y="59"/>
                  </a:lnTo>
                  <a:lnTo>
                    <a:pt x="245" y="55"/>
                  </a:lnTo>
                  <a:lnTo>
                    <a:pt x="250" y="55"/>
                  </a:lnTo>
                  <a:lnTo>
                    <a:pt x="252" y="55"/>
                  </a:lnTo>
                  <a:lnTo>
                    <a:pt x="257" y="57"/>
                  </a:lnTo>
                  <a:lnTo>
                    <a:pt x="262" y="60"/>
                  </a:lnTo>
                  <a:lnTo>
                    <a:pt x="270" y="61"/>
                  </a:lnTo>
                  <a:lnTo>
                    <a:pt x="274" y="64"/>
                  </a:lnTo>
                  <a:lnTo>
                    <a:pt x="279" y="68"/>
                  </a:lnTo>
                  <a:lnTo>
                    <a:pt x="281" y="68"/>
                  </a:lnTo>
                  <a:lnTo>
                    <a:pt x="281" y="69"/>
                  </a:lnTo>
                  <a:lnTo>
                    <a:pt x="281" y="68"/>
                  </a:lnTo>
                  <a:lnTo>
                    <a:pt x="282" y="65"/>
                  </a:lnTo>
                  <a:lnTo>
                    <a:pt x="282" y="64"/>
                  </a:lnTo>
                  <a:lnTo>
                    <a:pt x="275" y="59"/>
                  </a:lnTo>
                  <a:lnTo>
                    <a:pt x="269" y="53"/>
                  </a:lnTo>
                  <a:lnTo>
                    <a:pt x="262" y="55"/>
                  </a:lnTo>
                  <a:lnTo>
                    <a:pt x="260" y="53"/>
                  </a:lnTo>
                  <a:lnTo>
                    <a:pt x="252" y="48"/>
                  </a:lnTo>
                  <a:lnTo>
                    <a:pt x="245" y="50"/>
                  </a:lnTo>
                  <a:lnTo>
                    <a:pt x="237" y="53"/>
                  </a:lnTo>
                  <a:lnTo>
                    <a:pt x="232" y="55"/>
                  </a:lnTo>
                  <a:lnTo>
                    <a:pt x="223" y="59"/>
                  </a:lnTo>
                  <a:lnTo>
                    <a:pt x="216" y="61"/>
                  </a:lnTo>
                  <a:lnTo>
                    <a:pt x="210" y="64"/>
                  </a:lnTo>
                  <a:lnTo>
                    <a:pt x="203" y="68"/>
                  </a:lnTo>
                  <a:lnTo>
                    <a:pt x="202" y="68"/>
                  </a:lnTo>
                  <a:lnTo>
                    <a:pt x="196" y="72"/>
                  </a:lnTo>
                  <a:lnTo>
                    <a:pt x="194" y="80"/>
                  </a:lnTo>
                  <a:lnTo>
                    <a:pt x="188" y="84"/>
                  </a:lnTo>
                  <a:lnTo>
                    <a:pt x="178" y="86"/>
                  </a:lnTo>
                  <a:lnTo>
                    <a:pt x="177" y="86"/>
                  </a:lnTo>
                  <a:lnTo>
                    <a:pt x="176" y="89"/>
                  </a:lnTo>
                  <a:lnTo>
                    <a:pt x="173" y="94"/>
                  </a:lnTo>
                  <a:lnTo>
                    <a:pt x="167" y="101"/>
                  </a:lnTo>
                  <a:lnTo>
                    <a:pt x="154" y="105"/>
                  </a:lnTo>
                  <a:lnTo>
                    <a:pt x="152" y="106"/>
                  </a:lnTo>
                  <a:lnTo>
                    <a:pt x="144" y="105"/>
                  </a:lnTo>
                  <a:lnTo>
                    <a:pt x="151" y="101"/>
                  </a:lnTo>
                  <a:lnTo>
                    <a:pt x="167" y="94"/>
                  </a:lnTo>
                  <a:lnTo>
                    <a:pt x="167" y="87"/>
                  </a:lnTo>
                  <a:lnTo>
                    <a:pt x="152" y="86"/>
                  </a:lnTo>
                  <a:lnTo>
                    <a:pt x="156" y="80"/>
                  </a:lnTo>
                  <a:lnTo>
                    <a:pt x="159" y="78"/>
                  </a:lnTo>
                  <a:lnTo>
                    <a:pt x="177" y="73"/>
                  </a:lnTo>
                  <a:lnTo>
                    <a:pt x="186" y="69"/>
                  </a:lnTo>
                  <a:lnTo>
                    <a:pt x="178" y="69"/>
                  </a:lnTo>
                  <a:lnTo>
                    <a:pt x="169" y="70"/>
                  </a:lnTo>
                  <a:lnTo>
                    <a:pt x="159" y="73"/>
                  </a:lnTo>
                  <a:lnTo>
                    <a:pt x="156" y="73"/>
                  </a:lnTo>
                  <a:lnTo>
                    <a:pt x="159" y="68"/>
                  </a:lnTo>
                  <a:lnTo>
                    <a:pt x="160" y="68"/>
                  </a:lnTo>
                  <a:lnTo>
                    <a:pt x="169" y="59"/>
                  </a:lnTo>
                  <a:lnTo>
                    <a:pt x="176" y="56"/>
                  </a:lnTo>
                  <a:lnTo>
                    <a:pt x="177" y="57"/>
                  </a:lnTo>
                  <a:lnTo>
                    <a:pt x="181" y="61"/>
                  </a:lnTo>
                  <a:lnTo>
                    <a:pt x="186" y="60"/>
                  </a:lnTo>
                  <a:lnTo>
                    <a:pt x="184" y="53"/>
                  </a:lnTo>
                  <a:lnTo>
                    <a:pt x="182" y="52"/>
                  </a:lnTo>
                  <a:lnTo>
                    <a:pt x="188" y="51"/>
                  </a:lnTo>
                  <a:lnTo>
                    <a:pt x="189" y="50"/>
                  </a:lnTo>
                  <a:lnTo>
                    <a:pt x="197" y="50"/>
                  </a:lnTo>
                  <a:lnTo>
                    <a:pt x="203" y="51"/>
                  </a:lnTo>
                  <a:lnTo>
                    <a:pt x="211" y="44"/>
                  </a:lnTo>
                  <a:lnTo>
                    <a:pt x="203" y="43"/>
                  </a:lnTo>
                  <a:lnTo>
                    <a:pt x="196" y="43"/>
                  </a:lnTo>
                  <a:lnTo>
                    <a:pt x="193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7" y="38"/>
                  </a:lnTo>
                  <a:lnTo>
                    <a:pt x="199" y="35"/>
                  </a:lnTo>
                  <a:lnTo>
                    <a:pt x="203" y="34"/>
                  </a:lnTo>
                  <a:lnTo>
                    <a:pt x="205" y="35"/>
                  </a:lnTo>
                  <a:lnTo>
                    <a:pt x="214" y="39"/>
                  </a:lnTo>
                  <a:lnTo>
                    <a:pt x="218" y="36"/>
                  </a:lnTo>
                  <a:lnTo>
                    <a:pt x="220" y="34"/>
                  </a:lnTo>
                  <a:lnTo>
                    <a:pt x="226" y="30"/>
                  </a:lnTo>
                  <a:lnTo>
                    <a:pt x="224" y="27"/>
                  </a:lnTo>
                  <a:lnTo>
                    <a:pt x="223" y="27"/>
                  </a:lnTo>
                  <a:lnTo>
                    <a:pt x="218" y="30"/>
                  </a:lnTo>
                  <a:lnTo>
                    <a:pt x="213" y="34"/>
                  </a:lnTo>
                  <a:lnTo>
                    <a:pt x="210" y="31"/>
                  </a:lnTo>
                  <a:lnTo>
                    <a:pt x="210" y="29"/>
                  </a:lnTo>
                  <a:lnTo>
                    <a:pt x="211" y="29"/>
                  </a:lnTo>
                  <a:lnTo>
                    <a:pt x="213" y="25"/>
                  </a:lnTo>
                  <a:lnTo>
                    <a:pt x="218" y="15"/>
                  </a:lnTo>
                  <a:lnTo>
                    <a:pt x="228" y="4"/>
                  </a:lnTo>
                  <a:lnTo>
                    <a:pt x="231" y="1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5" y="1"/>
                  </a:lnTo>
                  <a:lnTo>
                    <a:pt x="236" y="9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reeform 21">
              <a:extLst>
                <a:ext uri="{FF2B5EF4-FFF2-40B4-BE49-F238E27FC236}">
                  <a16:creationId xmlns:a16="http://schemas.microsoft.com/office/drawing/2014/main" id="{C95BE5A4-59BB-3171-EB3D-6E06B84B6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5283" y="2259637"/>
              <a:ext cx="994598" cy="1712394"/>
            </a:xfrm>
            <a:custGeom>
              <a:avLst/>
              <a:gdLst>
                <a:gd name="T0" fmla="*/ 22 w 667"/>
                <a:gd name="T1" fmla="*/ 1108 h 1159"/>
                <a:gd name="T2" fmla="*/ 18 w 667"/>
                <a:gd name="T3" fmla="*/ 984 h 1159"/>
                <a:gd name="T4" fmla="*/ 85 w 667"/>
                <a:gd name="T5" fmla="*/ 936 h 1159"/>
                <a:gd name="T6" fmla="*/ 69 w 667"/>
                <a:gd name="T7" fmla="*/ 900 h 1159"/>
                <a:gd name="T8" fmla="*/ 101 w 667"/>
                <a:gd name="T9" fmla="*/ 881 h 1159"/>
                <a:gd name="T10" fmla="*/ 125 w 667"/>
                <a:gd name="T11" fmla="*/ 836 h 1159"/>
                <a:gd name="T12" fmla="*/ 136 w 667"/>
                <a:gd name="T13" fmla="*/ 819 h 1159"/>
                <a:gd name="T14" fmla="*/ 128 w 667"/>
                <a:gd name="T15" fmla="*/ 761 h 1159"/>
                <a:gd name="T16" fmla="*/ 112 w 667"/>
                <a:gd name="T17" fmla="*/ 723 h 1159"/>
                <a:gd name="T18" fmla="*/ 191 w 667"/>
                <a:gd name="T19" fmla="*/ 656 h 1159"/>
                <a:gd name="T20" fmla="*/ 124 w 667"/>
                <a:gd name="T21" fmla="*/ 447 h 1159"/>
                <a:gd name="T22" fmla="*/ 416 w 667"/>
                <a:gd name="T23" fmla="*/ 357 h 1159"/>
                <a:gd name="T24" fmla="*/ 183 w 667"/>
                <a:gd name="T25" fmla="*/ 342 h 1159"/>
                <a:gd name="T26" fmla="*/ 204 w 667"/>
                <a:gd name="T27" fmla="*/ 328 h 1159"/>
                <a:gd name="T28" fmla="*/ 273 w 667"/>
                <a:gd name="T29" fmla="*/ 260 h 1159"/>
                <a:gd name="T30" fmla="*/ 311 w 667"/>
                <a:gd name="T31" fmla="*/ 252 h 1159"/>
                <a:gd name="T32" fmla="*/ 480 w 667"/>
                <a:gd name="T33" fmla="*/ 237 h 1159"/>
                <a:gd name="T34" fmla="*/ 665 w 667"/>
                <a:gd name="T35" fmla="*/ 275 h 1159"/>
                <a:gd name="T36" fmla="*/ 557 w 667"/>
                <a:gd name="T37" fmla="*/ 347 h 1159"/>
                <a:gd name="T38" fmla="*/ 493 w 667"/>
                <a:gd name="T39" fmla="*/ 546 h 1159"/>
                <a:gd name="T40" fmla="*/ 413 w 667"/>
                <a:gd name="T41" fmla="*/ 734 h 1159"/>
                <a:gd name="T42" fmla="*/ 311 w 667"/>
                <a:gd name="T43" fmla="*/ 893 h 1159"/>
                <a:gd name="T44" fmla="*/ 284 w 667"/>
                <a:gd name="T45" fmla="*/ 1104 h 1159"/>
                <a:gd name="T46" fmla="*/ 46 w 667"/>
                <a:gd name="T47" fmla="*/ 1137 h 1159"/>
                <a:gd name="T48" fmla="*/ 110 w 667"/>
                <a:gd name="T49" fmla="*/ 1078 h 1159"/>
                <a:gd name="T50" fmla="*/ 64 w 667"/>
                <a:gd name="T51" fmla="*/ 1061 h 1159"/>
                <a:gd name="T52" fmla="*/ 51 w 667"/>
                <a:gd name="T53" fmla="*/ 1045 h 1159"/>
                <a:gd name="T54" fmla="*/ 78 w 667"/>
                <a:gd name="T55" fmla="*/ 1027 h 1159"/>
                <a:gd name="T56" fmla="*/ 78 w 667"/>
                <a:gd name="T57" fmla="*/ 1005 h 1159"/>
                <a:gd name="T58" fmla="*/ 98 w 667"/>
                <a:gd name="T59" fmla="*/ 952 h 1159"/>
                <a:gd name="T60" fmla="*/ 153 w 667"/>
                <a:gd name="T61" fmla="*/ 895 h 1159"/>
                <a:gd name="T62" fmla="*/ 205 w 667"/>
                <a:gd name="T63" fmla="*/ 829 h 1159"/>
                <a:gd name="T64" fmla="*/ 230 w 667"/>
                <a:gd name="T65" fmla="*/ 811 h 1159"/>
                <a:gd name="T66" fmla="*/ 165 w 667"/>
                <a:gd name="T67" fmla="*/ 798 h 1159"/>
                <a:gd name="T68" fmla="*/ 208 w 667"/>
                <a:gd name="T69" fmla="*/ 724 h 1159"/>
                <a:gd name="T70" fmla="*/ 197 w 667"/>
                <a:gd name="T71" fmla="*/ 692 h 1159"/>
                <a:gd name="T72" fmla="*/ 230 w 667"/>
                <a:gd name="T73" fmla="*/ 663 h 1159"/>
                <a:gd name="T74" fmla="*/ 283 w 667"/>
                <a:gd name="T75" fmla="*/ 609 h 1159"/>
                <a:gd name="T76" fmla="*/ 318 w 667"/>
                <a:gd name="T77" fmla="*/ 565 h 1159"/>
                <a:gd name="T78" fmla="*/ 394 w 667"/>
                <a:gd name="T79" fmla="*/ 567 h 1159"/>
                <a:gd name="T80" fmla="*/ 331 w 667"/>
                <a:gd name="T81" fmla="*/ 535 h 1159"/>
                <a:gd name="T82" fmla="*/ 364 w 667"/>
                <a:gd name="T83" fmla="*/ 460 h 1159"/>
                <a:gd name="T84" fmla="*/ 423 w 667"/>
                <a:gd name="T85" fmla="*/ 503 h 1159"/>
                <a:gd name="T86" fmla="*/ 375 w 667"/>
                <a:gd name="T87" fmla="*/ 449 h 1159"/>
                <a:gd name="T88" fmla="*/ 402 w 667"/>
                <a:gd name="T89" fmla="*/ 402 h 1159"/>
                <a:gd name="T90" fmla="*/ 355 w 667"/>
                <a:gd name="T91" fmla="*/ 410 h 1159"/>
                <a:gd name="T92" fmla="*/ 415 w 667"/>
                <a:gd name="T93" fmla="*/ 370 h 1159"/>
                <a:gd name="T94" fmla="*/ 386 w 667"/>
                <a:gd name="T95" fmla="*/ 336 h 1159"/>
                <a:gd name="T96" fmla="*/ 450 w 667"/>
                <a:gd name="T97" fmla="*/ 292 h 1159"/>
                <a:gd name="T98" fmla="*/ 502 w 667"/>
                <a:gd name="T99" fmla="*/ 387 h 1159"/>
                <a:gd name="T100" fmla="*/ 500 w 667"/>
                <a:gd name="T101" fmla="*/ 338 h 1159"/>
                <a:gd name="T102" fmla="*/ 480 w 667"/>
                <a:gd name="T103" fmla="*/ 294 h 1159"/>
                <a:gd name="T104" fmla="*/ 483 w 667"/>
                <a:gd name="T105" fmla="*/ 252 h 1159"/>
                <a:gd name="T106" fmla="*/ 582 w 667"/>
                <a:gd name="T107" fmla="*/ 233 h 1159"/>
                <a:gd name="T108" fmla="*/ 580 w 667"/>
                <a:gd name="T109" fmla="*/ 222 h 1159"/>
                <a:gd name="T110" fmla="*/ 610 w 667"/>
                <a:gd name="T111" fmla="*/ 188 h 1159"/>
                <a:gd name="T112" fmla="*/ 420 w 667"/>
                <a:gd name="T113" fmla="*/ 186 h 1159"/>
                <a:gd name="T114" fmla="*/ 454 w 667"/>
                <a:gd name="T115" fmla="*/ 240 h 1159"/>
                <a:gd name="T116" fmla="*/ 381 w 667"/>
                <a:gd name="T117" fmla="*/ 231 h 1159"/>
                <a:gd name="T118" fmla="*/ 408 w 667"/>
                <a:gd name="T119" fmla="*/ 138 h 1159"/>
                <a:gd name="T120" fmla="*/ 361 w 667"/>
                <a:gd name="T121" fmla="*/ 172 h 1159"/>
                <a:gd name="T122" fmla="*/ 362 w 667"/>
                <a:gd name="T123" fmla="*/ 114 h 1159"/>
                <a:gd name="T124" fmla="*/ 467 w 667"/>
                <a:gd name="T125" fmla="*/ 10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7" h="1159">
                  <a:moveTo>
                    <a:pt x="51" y="1108"/>
                  </a:moveTo>
                  <a:lnTo>
                    <a:pt x="51" y="1111"/>
                  </a:lnTo>
                  <a:lnTo>
                    <a:pt x="56" y="1109"/>
                  </a:lnTo>
                  <a:lnTo>
                    <a:pt x="57" y="1114"/>
                  </a:lnTo>
                  <a:lnTo>
                    <a:pt x="56" y="1116"/>
                  </a:lnTo>
                  <a:lnTo>
                    <a:pt x="53" y="1118"/>
                  </a:lnTo>
                  <a:lnTo>
                    <a:pt x="43" y="1122"/>
                  </a:lnTo>
                  <a:lnTo>
                    <a:pt x="35" y="1122"/>
                  </a:lnTo>
                  <a:lnTo>
                    <a:pt x="30" y="1121"/>
                  </a:lnTo>
                  <a:lnTo>
                    <a:pt x="29" y="1124"/>
                  </a:lnTo>
                  <a:lnTo>
                    <a:pt x="32" y="1128"/>
                  </a:lnTo>
                  <a:lnTo>
                    <a:pt x="40" y="1130"/>
                  </a:lnTo>
                  <a:lnTo>
                    <a:pt x="42" y="1137"/>
                  </a:lnTo>
                  <a:lnTo>
                    <a:pt x="40" y="1138"/>
                  </a:lnTo>
                  <a:lnTo>
                    <a:pt x="38" y="1135"/>
                  </a:lnTo>
                  <a:lnTo>
                    <a:pt x="35" y="1137"/>
                  </a:lnTo>
                  <a:lnTo>
                    <a:pt x="35" y="1141"/>
                  </a:lnTo>
                  <a:lnTo>
                    <a:pt x="30" y="1139"/>
                  </a:lnTo>
                  <a:lnTo>
                    <a:pt x="26" y="1135"/>
                  </a:lnTo>
                  <a:lnTo>
                    <a:pt x="27" y="1124"/>
                  </a:lnTo>
                  <a:lnTo>
                    <a:pt x="27" y="1122"/>
                  </a:lnTo>
                  <a:lnTo>
                    <a:pt x="26" y="1121"/>
                  </a:lnTo>
                  <a:lnTo>
                    <a:pt x="21" y="1120"/>
                  </a:lnTo>
                  <a:lnTo>
                    <a:pt x="17" y="1118"/>
                  </a:lnTo>
                  <a:lnTo>
                    <a:pt x="13" y="1120"/>
                  </a:lnTo>
                  <a:lnTo>
                    <a:pt x="8" y="1120"/>
                  </a:lnTo>
                  <a:lnTo>
                    <a:pt x="18" y="1108"/>
                  </a:lnTo>
                  <a:lnTo>
                    <a:pt x="17" y="1100"/>
                  </a:lnTo>
                  <a:lnTo>
                    <a:pt x="17" y="1099"/>
                  </a:lnTo>
                  <a:lnTo>
                    <a:pt x="14" y="1099"/>
                  </a:lnTo>
                  <a:lnTo>
                    <a:pt x="21" y="1094"/>
                  </a:lnTo>
                  <a:lnTo>
                    <a:pt x="23" y="1100"/>
                  </a:lnTo>
                  <a:lnTo>
                    <a:pt x="25" y="1103"/>
                  </a:lnTo>
                  <a:lnTo>
                    <a:pt x="22" y="1108"/>
                  </a:lnTo>
                  <a:lnTo>
                    <a:pt x="21" y="1109"/>
                  </a:lnTo>
                  <a:lnTo>
                    <a:pt x="19" y="1114"/>
                  </a:lnTo>
                  <a:lnTo>
                    <a:pt x="17" y="1117"/>
                  </a:lnTo>
                  <a:lnTo>
                    <a:pt x="18" y="1118"/>
                  </a:lnTo>
                  <a:lnTo>
                    <a:pt x="25" y="1116"/>
                  </a:lnTo>
                  <a:lnTo>
                    <a:pt x="26" y="1117"/>
                  </a:lnTo>
                  <a:lnTo>
                    <a:pt x="27" y="1118"/>
                  </a:lnTo>
                  <a:lnTo>
                    <a:pt x="29" y="1116"/>
                  </a:lnTo>
                  <a:lnTo>
                    <a:pt x="30" y="1116"/>
                  </a:lnTo>
                  <a:lnTo>
                    <a:pt x="30" y="1109"/>
                  </a:lnTo>
                  <a:lnTo>
                    <a:pt x="31" y="1105"/>
                  </a:lnTo>
                  <a:lnTo>
                    <a:pt x="35" y="1104"/>
                  </a:lnTo>
                  <a:lnTo>
                    <a:pt x="35" y="1091"/>
                  </a:lnTo>
                  <a:lnTo>
                    <a:pt x="48" y="1084"/>
                  </a:lnTo>
                  <a:lnTo>
                    <a:pt x="53" y="1095"/>
                  </a:lnTo>
                  <a:lnTo>
                    <a:pt x="55" y="1099"/>
                  </a:lnTo>
                  <a:lnTo>
                    <a:pt x="51" y="1108"/>
                  </a:lnTo>
                  <a:close/>
                  <a:moveTo>
                    <a:pt x="40" y="1028"/>
                  </a:moveTo>
                  <a:lnTo>
                    <a:pt x="30" y="1031"/>
                  </a:lnTo>
                  <a:lnTo>
                    <a:pt x="44" y="1007"/>
                  </a:lnTo>
                  <a:lnTo>
                    <a:pt x="40" y="1028"/>
                  </a:lnTo>
                  <a:close/>
                  <a:moveTo>
                    <a:pt x="43" y="985"/>
                  </a:moveTo>
                  <a:lnTo>
                    <a:pt x="40" y="985"/>
                  </a:lnTo>
                  <a:lnTo>
                    <a:pt x="42" y="981"/>
                  </a:lnTo>
                  <a:lnTo>
                    <a:pt x="43" y="977"/>
                  </a:lnTo>
                  <a:lnTo>
                    <a:pt x="46" y="972"/>
                  </a:lnTo>
                  <a:lnTo>
                    <a:pt x="46" y="970"/>
                  </a:lnTo>
                  <a:lnTo>
                    <a:pt x="48" y="969"/>
                  </a:lnTo>
                  <a:lnTo>
                    <a:pt x="50" y="972"/>
                  </a:lnTo>
                  <a:lnTo>
                    <a:pt x="48" y="977"/>
                  </a:lnTo>
                  <a:lnTo>
                    <a:pt x="47" y="981"/>
                  </a:lnTo>
                  <a:lnTo>
                    <a:pt x="43" y="985"/>
                  </a:lnTo>
                  <a:close/>
                  <a:moveTo>
                    <a:pt x="29" y="968"/>
                  </a:moveTo>
                  <a:lnTo>
                    <a:pt x="18" y="984"/>
                  </a:lnTo>
                  <a:lnTo>
                    <a:pt x="17" y="982"/>
                  </a:lnTo>
                  <a:lnTo>
                    <a:pt x="8" y="977"/>
                  </a:lnTo>
                  <a:lnTo>
                    <a:pt x="0" y="974"/>
                  </a:lnTo>
                  <a:lnTo>
                    <a:pt x="4" y="968"/>
                  </a:lnTo>
                  <a:lnTo>
                    <a:pt x="9" y="953"/>
                  </a:lnTo>
                  <a:lnTo>
                    <a:pt x="14" y="952"/>
                  </a:lnTo>
                  <a:lnTo>
                    <a:pt x="29" y="955"/>
                  </a:lnTo>
                  <a:lnTo>
                    <a:pt x="44" y="957"/>
                  </a:lnTo>
                  <a:lnTo>
                    <a:pt x="42" y="965"/>
                  </a:lnTo>
                  <a:lnTo>
                    <a:pt x="29" y="968"/>
                  </a:lnTo>
                  <a:close/>
                  <a:moveTo>
                    <a:pt x="67" y="969"/>
                  </a:moveTo>
                  <a:lnTo>
                    <a:pt x="63" y="969"/>
                  </a:lnTo>
                  <a:lnTo>
                    <a:pt x="63" y="965"/>
                  </a:lnTo>
                  <a:lnTo>
                    <a:pt x="67" y="959"/>
                  </a:lnTo>
                  <a:lnTo>
                    <a:pt x="72" y="957"/>
                  </a:lnTo>
                  <a:lnTo>
                    <a:pt x="72" y="955"/>
                  </a:lnTo>
                  <a:lnTo>
                    <a:pt x="76" y="951"/>
                  </a:lnTo>
                  <a:lnTo>
                    <a:pt x="78" y="950"/>
                  </a:lnTo>
                  <a:lnTo>
                    <a:pt x="77" y="952"/>
                  </a:lnTo>
                  <a:lnTo>
                    <a:pt x="74" y="957"/>
                  </a:lnTo>
                  <a:lnTo>
                    <a:pt x="72" y="961"/>
                  </a:lnTo>
                  <a:lnTo>
                    <a:pt x="68" y="967"/>
                  </a:lnTo>
                  <a:lnTo>
                    <a:pt x="67" y="969"/>
                  </a:lnTo>
                  <a:close/>
                  <a:moveTo>
                    <a:pt x="78" y="942"/>
                  </a:moveTo>
                  <a:lnTo>
                    <a:pt x="73" y="946"/>
                  </a:lnTo>
                  <a:lnTo>
                    <a:pt x="72" y="944"/>
                  </a:lnTo>
                  <a:lnTo>
                    <a:pt x="76" y="939"/>
                  </a:lnTo>
                  <a:lnTo>
                    <a:pt x="76" y="935"/>
                  </a:lnTo>
                  <a:lnTo>
                    <a:pt x="80" y="933"/>
                  </a:lnTo>
                  <a:lnTo>
                    <a:pt x="82" y="931"/>
                  </a:lnTo>
                  <a:lnTo>
                    <a:pt x="84" y="929"/>
                  </a:lnTo>
                  <a:lnTo>
                    <a:pt x="85" y="930"/>
                  </a:lnTo>
                  <a:lnTo>
                    <a:pt x="84" y="933"/>
                  </a:lnTo>
                  <a:lnTo>
                    <a:pt x="85" y="936"/>
                  </a:lnTo>
                  <a:lnTo>
                    <a:pt x="81" y="942"/>
                  </a:lnTo>
                  <a:lnTo>
                    <a:pt x="78" y="942"/>
                  </a:lnTo>
                  <a:close/>
                  <a:moveTo>
                    <a:pt x="77" y="923"/>
                  </a:moveTo>
                  <a:lnTo>
                    <a:pt x="76" y="925"/>
                  </a:lnTo>
                  <a:lnTo>
                    <a:pt x="74" y="918"/>
                  </a:lnTo>
                  <a:lnTo>
                    <a:pt x="80" y="914"/>
                  </a:lnTo>
                  <a:lnTo>
                    <a:pt x="85" y="910"/>
                  </a:lnTo>
                  <a:lnTo>
                    <a:pt x="87" y="908"/>
                  </a:lnTo>
                  <a:lnTo>
                    <a:pt x="90" y="908"/>
                  </a:lnTo>
                  <a:lnTo>
                    <a:pt x="86" y="913"/>
                  </a:lnTo>
                  <a:lnTo>
                    <a:pt x="85" y="917"/>
                  </a:lnTo>
                  <a:lnTo>
                    <a:pt x="85" y="919"/>
                  </a:lnTo>
                  <a:lnTo>
                    <a:pt x="81" y="922"/>
                  </a:lnTo>
                  <a:lnTo>
                    <a:pt x="77" y="923"/>
                  </a:lnTo>
                  <a:close/>
                  <a:moveTo>
                    <a:pt x="32" y="908"/>
                  </a:moveTo>
                  <a:lnTo>
                    <a:pt x="31" y="908"/>
                  </a:lnTo>
                  <a:lnTo>
                    <a:pt x="32" y="904"/>
                  </a:lnTo>
                  <a:lnTo>
                    <a:pt x="35" y="901"/>
                  </a:lnTo>
                  <a:lnTo>
                    <a:pt x="38" y="904"/>
                  </a:lnTo>
                  <a:lnTo>
                    <a:pt x="35" y="906"/>
                  </a:lnTo>
                  <a:lnTo>
                    <a:pt x="32" y="908"/>
                  </a:lnTo>
                  <a:close/>
                  <a:moveTo>
                    <a:pt x="60" y="917"/>
                  </a:moveTo>
                  <a:lnTo>
                    <a:pt x="60" y="921"/>
                  </a:lnTo>
                  <a:lnTo>
                    <a:pt x="57" y="919"/>
                  </a:lnTo>
                  <a:lnTo>
                    <a:pt x="57" y="914"/>
                  </a:lnTo>
                  <a:lnTo>
                    <a:pt x="59" y="912"/>
                  </a:lnTo>
                  <a:lnTo>
                    <a:pt x="60" y="906"/>
                  </a:lnTo>
                  <a:lnTo>
                    <a:pt x="63" y="905"/>
                  </a:lnTo>
                  <a:lnTo>
                    <a:pt x="65" y="901"/>
                  </a:lnTo>
                  <a:lnTo>
                    <a:pt x="65" y="898"/>
                  </a:lnTo>
                  <a:lnTo>
                    <a:pt x="65" y="895"/>
                  </a:lnTo>
                  <a:lnTo>
                    <a:pt x="70" y="895"/>
                  </a:lnTo>
                  <a:lnTo>
                    <a:pt x="73" y="896"/>
                  </a:lnTo>
                  <a:lnTo>
                    <a:pt x="69" y="900"/>
                  </a:lnTo>
                  <a:lnTo>
                    <a:pt x="65" y="906"/>
                  </a:lnTo>
                  <a:lnTo>
                    <a:pt x="65" y="909"/>
                  </a:lnTo>
                  <a:lnTo>
                    <a:pt x="61" y="912"/>
                  </a:lnTo>
                  <a:lnTo>
                    <a:pt x="60" y="917"/>
                  </a:lnTo>
                  <a:close/>
                  <a:moveTo>
                    <a:pt x="59" y="872"/>
                  </a:moveTo>
                  <a:lnTo>
                    <a:pt x="63" y="876"/>
                  </a:lnTo>
                  <a:lnTo>
                    <a:pt x="68" y="875"/>
                  </a:lnTo>
                  <a:lnTo>
                    <a:pt x="73" y="874"/>
                  </a:lnTo>
                  <a:lnTo>
                    <a:pt x="74" y="875"/>
                  </a:lnTo>
                  <a:lnTo>
                    <a:pt x="67" y="884"/>
                  </a:lnTo>
                  <a:lnTo>
                    <a:pt x="63" y="889"/>
                  </a:lnTo>
                  <a:lnTo>
                    <a:pt x="56" y="892"/>
                  </a:lnTo>
                  <a:lnTo>
                    <a:pt x="56" y="888"/>
                  </a:lnTo>
                  <a:lnTo>
                    <a:pt x="56" y="881"/>
                  </a:lnTo>
                  <a:lnTo>
                    <a:pt x="53" y="872"/>
                  </a:lnTo>
                  <a:lnTo>
                    <a:pt x="55" y="872"/>
                  </a:lnTo>
                  <a:lnTo>
                    <a:pt x="59" y="872"/>
                  </a:lnTo>
                  <a:close/>
                  <a:moveTo>
                    <a:pt x="128" y="880"/>
                  </a:moveTo>
                  <a:lnTo>
                    <a:pt x="119" y="884"/>
                  </a:lnTo>
                  <a:lnTo>
                    <a:pt x="116" y="884"/>
                  </a:lnTo>
                  <a:lnTo>
                    <a:pt x="107" y="888"/>
                  </a:lnTo>
                  <a:lnTo>
                    <a:pt x="103" y="889"/>
                  </a:lnTo>
                  <a:lnTo>
                    <a:pt x="97" y="897"/>
                  </a:lnTo>
                  <a:lnTo>
                    <a:pt x="90" y="905"/>
                  </a:lnTo>
                  <a:lnTo>
                    <a:pt x="87" y="906"/>
                  </a:lnTo>
                  <a:lnTo>
                    <a:pt x="74" y="906"/>
                  </a:lnTo>
                  <a:lnTo>
                    <a:pt x="73" y="905"/>
                  </a:lnTo>
                  <a:lnTo>
                    <a:pt x="77" y="896"/>
                  </a:lnTo>
                  <a:lnTo>
                    <a:pt x="84" y="895"/>
                  </a:lnTo>
                  <a:lnTo>
                    <a:pt x="84" y="888"/>
                  </a:lnTo>
                  <a:lnTo>
                    <a:pt x="97" y="874"/>
                  </a:lnTo>
                  <a:lnTo>
                    <a:pt x="99" y="874"/>
                  </a:lnTo>
                  <a:lnTo>
                    <a:pt x="103" y="875"/>
                  </a:lnTo>
                  <a:lnTo>
                    <a:pt x="101" y="881"/>
                  </a:lnTo>
                  <a:lnTo>
                    <a:pt x="106" y="880"/>
                  </a:lnTo>
                  <a:lnTo>
                    <a:pt x="111" y="876"/>
                  </a:lnTo>
                  <a:lnTo>
                    <a:pt x="116" y="875"/>
                  </a:lnTo>
                  <a:lnTo>
                    <a:pt x="119" y="874"/>
                  </a:lnTo>
                  <a:lnTo>
                    <a:pt x="129" y="871"/>
                  </a:lnTo>
                  <a:lnTo>
                    <a:pt x="129" y="874"/>
                  </a:lnTo>
                  <a:lnTo>
                    <a:pt x="128" y="880"/>
                  </a:lnTo>
                  <a:close/>
                  <a:moveTo>
                    <a:pt x="72" y="842"/>
                  </a:moveTo>
                  <a:lnTo>
                    <a:pt x="65" y="842"/>
                  </a:lnTo>
                  <a:lnTo>
                    <a:pt x="65" y="838"/>
                  </a:lnTo>
                  <a:lnTo>
                    <a:pt x="68" y="832"/>
                  </a:lnTo>
                  <a:lnTo>
                    <a:pt x="72" y="830"/>
                  </a:lnTo>
                  <a:lnTo>
                    <a:pt x="73" y="832"/>
                  </a:lnTo>
                  <a:lnTo>
                    <a:pt x="73" y="836"/>
                  </a:lnTo>
                  <a:lnTo>
                    <a:pt x="72" y="837"/>
                  </a:lnTo>
                  <a:lnTo>
                    <a:pt x="76" y="838"/>
                  </a:lnTo>
                  <a:lnTo>
                    <a:pt x="72" y="842"/>
                  </a:lnTo>
                  <a:close/>
                  <a:moveTo>
                    <a:pt x="116" y="841"/>
                  </a:moveTo>
                  <a:lnTo>
                    <a:pt x="110" y="841"/>
                  </a:lnTo>
                  <a:lnTo>
                    <a:pt x="107" y="838"/>
                  </a:lnTo>
                  <a:lnTo>
                    <a:pt x="110" y="834"/>
                  </a:lnTo>
                  <a:lnTo>
                    <a:pt x="107" y="829"/>
                  </a:lnTo>
                  <a:lnTo>
                    <a:pt x="112" y="828"/>
                  </a:lnTo>
                  <a:lnTo>
                    <a:pt x="116" y="830"/>
                  </a:lnTo>
                  <a:lnTo>
                    <a:pt x="115" y="833"/>
                  </a:lnTo>
                  <a:lnTo>
                    <a:pt x="118" y="833"/>
                  </a:lnTo>
                  <a:lnTo>
                    <a:pt x="119" y="834"/>
                  </a:lnTo>
                  <a:lnTo>
                    <a:pt x="120" y="834"/>
                  </a:lnTo>
                  <a:lnTo>
                    <a:pt x="122" y="838"/>
                  </a:lnTo>
                  <a:lnTo>
                    <a:pt x="119" y="840"/>
                  </a:lnTo>
                  <a:lnTo>
                    <a:pt x="116" y="841"/>
                  </a:lnTo>
                  <a:close/>
                  <a:moveTo>
                    <a:pt x="135" y="836"/>
                  </a:moveTo>
                  <a:lnTo>
                    <a:pt x="131" y="837"/>
                  </a:lnTo>
                  <a:lnTo>
                    <a:pt x="125" y="836"/>
                  </a:lnTo>
                  <a:lnTo>
                    <a:pt x="129" y="830"/>
                  </a:lnTo>
                  <a:lnTo>
                    <a:pt x="129" y="826"/>
                  </a:lnTo>
                  <a:lnTo>
                    <a:pt x="133" y="824"/>
                  </a:lnTo>
                  <a:lnTo>
                    <a:pt x="139" y="823"/>
                  </a:lnTo>
                  <a:lnTo>
                    <a:pt x="140" y="834"/>
                  </a:lnTo>
                  <a:lnTo>
                    <a:pt x="135" y="836"/>
                  </a:lnTo>
                  <a:close/>
                  <a:moveTo>
                    <a:pt x="97" y="819"/>
                  </a:moveTo>
                  <a:lnTo>
                    <a:pt x="101" y="837"/>
                  </a:lnTo>
                  <a:lnTo>
                    <a:pt x="93" y="844"/>
                  </a:lnTo>
                  <a:lnTo>
                    <a:pt x="94" y="846"/>
                  </a:lnTo>
                  <a:lnTo>
                    <a:pt x="97" y="845"/>
                  </a:lnTo>
                  <a:lnTo>
                    <a:pt x="99" y="844"/>
                  </a:lnTo>
                  <a:lnTo>
                    <a:pt x="102" y="854"/>
                  </a:lnTo>
                  <a:lnTo>
                    <a:pt x="101" y="854"/>
                  </a:lnTo>
                  <a:lnTo>
                    <a:pt x="95" y="858"/>
                  </a:lnTo>
                  <a:lnTo>
                    <a:pt x="87" y="864"/>
                  </a:lnTo>
                  <a:lnTo>
                    <a:pt x="67" y="871"/>
                  </a:lnTo>
                  <a:lnTo>
                    <a:pt x="67" y="870"/>
                  </a:lnTo>
                  <a:lnTo>
                    <a:pt x="65" y="866"/>
                  </a:lnTo>
                  <a:lnTo>
                    <a:pt x="68" y="864"/>
                  </a:lnTo>
                  <a:lnTo>
                    <a:pt x="80" y="861"/>
                  </a:lnTo>
                  <a:lnTo>
                    <a:pt x="80" y="857"/>
                  </a:lnTo>
                  <a:lnTo>
                    <a:pt x="72" y="857"/>
                  </a:lnTo>
                  <a:lnTo>
                    <a:pt x="72" y="853"/>
                  </a:lnTo>
                  <a:lnTo>
                    <a:pt x="82" y="849"/>
                  </a:lnTo>
                  <a:lnTo>
                    <a:pt x="90" y="833"/>
                  </a:lnTo>
                  <a:lnTo>
                    <a:pt x="82" y="836"/>
                  </a:lnTo>
                  <a:lnTo>
                    <a:pt x="84" y="826"/>
                  </a:lnTo>
                  <a:lnTo>
                    <a:pt x="97" y="819"/>
                  </a:lnTo>
                  <a:close/>
                  <a:moveTo>
                    <a:pt x="161" y="806"/>
                  </a:moveTo>
                  <a:lnTo>
                    <a:pt x="154" y="809"/>
                  </a:lnTo>
                  <a:lnTo>
                    <a:pt x="142" y="819"/>
                  </a:lnTo>
                  <a:lnTo>
                    <a:pt x="137" y="820"/>
                  </a:lnTo>
                  <a:lnTo>
                    <a:pt x="136" y="819"/>
                  </a:lnTo>
                  <a:lnTo>
                    <a:pt x="135" y="817"/>
                  </a:lnTo>
                  <a:lnTo>
                    <a:pt x="145" y="806"/>
                  </a:lnTo>
                  <a:lnTo>
                    <a:pt x="148" y="806"/>
                  </a:lnTo>
                  <a:lnTo>
                    <a:pt x="152" y="804"/>
                  </a:lnTo>
                  <a:lnTo>
                    <a:pt x="161" y="806"/>
                  </a:lnTo>
                  <a:close/>
                  <a:moveTo>
                    <a:pt x="119" y="823"/>
                  </a:moveTo>
                  <a:lnTo>
                    <a:pt x="110" y="813"/>
                  </a:lnTo>
                  <a:lnTo>
                    <a:pt x="119" y="803"/>
                  </a:lnTo>
                  <a:lnTo>
                    <a:pt x="124" y="799"/>
                  </a:lnTo>
                  <a:lnTo>
                    <a:pt x="131" y="807"/>
                  </a:lnTo>
                  <a:lnTo>
                    <a:pt x="129" y="816"/>
                  </a:lnTo>
                  <a:lnTo>
                    <a:pt x="124" y="821"/>
                  </a:lnTo>
                  <a:lnTo>
                    <a:pt x="119" y="823"/>
                  </a:lnTo>
                  <a:close/>
                  <a:moveTo>
                    <a:pt x="99" y="777"/>
                  </a:moveTo>
                  <a:lnTo>
                    <a:pt x="93" y="781"/>
                  </a:lnTo>
                  <a:lnTo>
                    <a:pt x="94" y="773"/>
                  </a:lnTo>
                  <a:lnTo>
                    <a:pt x="99" y="777"/>
                  </a:lnTo>
                  <a:close/>
                  <a:moveTo>
                    <a:pt x="156" y="775"/>
                  </a:moveTo>
                  <a:lnTo>
                    <a:pt x="145" y="779"/>
                  </a:lnTo>
                  <a:lnTo>
                    <a:pt x="141" y="774"/>
                  </a:lnTo>
                  <a:lnTo>
                    <a:pt x="145" y="769"/>
                  </a:lnTo>
                  <a:lnTo>
                    <a:pt x="149" y="764"/>
                  </a:lnTo>
                  <a:lnTo>
                    <a:pt x="153" y="764"/>
                  </a:lnTo>
                  <a:lnTo>
                    <a:pt x="158" y="769"/>
                  </a:lnTo>
                  <a:lnTo>
                    <a:pt x="156" y="775"/>
                  </a:lnTo>
                  <a:close/>
                  <a:moveTo>
                    <a:pt x="140" y="769"/>
                  </a:moveTo>
                  <a:lnTo>
                    <a:pt x="139" y="775"/>
                  </a:lnTo>
                  <a:lnTo>
                    <a:pt x="135" y="774"/>
                  </a:lnTo>
                  <a:lnTo>
                    <a:pt x="133" y="773"/>
                  </a:lnTo>
                  <a:lnTo>
                    <a:pt x="132" y="778"/>
                  </a:lnTo>
                  <a:lnTo>
                    <a:pt x="128" y="781"/>
                  </a:lnTo>
                  <a:lnTo>
                    <a:pt x="122" y="775"/>
                  </a:lnTo>
                  <a:lnTo>
                    <a:pt x="128" y="768"/>
                  </a:lnTo>
                  <a:lnTo>
                    <a:pt x="128" y="761"/>
                  </a:lnTo>
                  <a:lnTo>
                    <a:pt x="135" y="758"/>
                  </a:lnTo>
                  <a:lnTo>
                    <a:pt x="139" y="757"/>
                  </a:lnTo>
                  <a:lnTo>
                    <a:pt x="142" y="756"/>
                  </a:lnTo>
                  <a:lnTo>
                    <a:pt x="141" y="762"/>
                  </a:lnTo>
                  <a:lnTo>
                    <a:pt x="140" y="769"/>
                  </a:lnTo>
                  <a:close/>
                  <a:moveTo>
                    <a:pt x="53" y="744"/>
                  </a:moveTo>
                  <a:lnTo>
                    <a:pt x="51" y="748"/>
                  </a:lnTo>
                  <a:lnTo>
                    <a:pt x="47" y="747"/>
                  </a:lnTo>
                  <a:lnTo>
                    <a:pt x="43" y="744"/>
                  </a:lnTo>
                  <a:lnTo>
                    <a:pt x="39" y="743"/>
                  </a:lnTo>
                  <a:lnTo>
                    <a:pt x="39" y="739"/>
                  </a:lnTo>
                  <a:lnTo>
                    <a:pt x="46" y="736"/>
                  </a:lnTo>
                  <a:lnTo>
                    <a:pt x="52" y="739"/>
                  </a:lnTo>
                  <a:lnTo>
                    <a:pt x="53" y="744"/>
                  </a:lnTo>
                  <a:close/>
                  <a:moveTo>
                    <a:pt x="133" y="739"/>
                  </a:moveTo>
                  <a:lnTo>
                    <a:pt x="125" y="741"/>
                  </a:lnTo>
                  <a:lnTo>
                    <a:pt x="124" y="739"/>
                  </a:lnTo>
                  <a:lnTo>
                    <a:pt x="123" y="736"/>
                  </a:lnTo>
                  <a:lnTo>
                    <a:pt x="124" y="735"/>
                  </a:lnTo>
                  <a:lnTo>
                    <a:pt x="124" y="732"/>
                  </a:lnTo>
                  <a:lnTo>
                    <a:pt x="131" y="728"/>
                  </a:lnTo>
                  <a:lnTo>
                    <a:pt x="135" y="732"/>
                  </a:lnTo>
                  <a:lnTo>
                    <a:pt x="133" y="736"/>
                  </a:lnTo>
                  <a:lnTo>
                    <a:pt x="133" y="739"/>
                  </a:lnTo>
                  <a:close/>
                  <a:moveTo>
                    <a:pt x="114" y="727"/>
                  </a:moveTo>
                  <a:lnTo>
                    <a:pt x="108" y="734"/>
                  </a:lnTo>
                  <a:lnTo>
                    <a:pt x="104" y="731"/>
                  </a:lnTo>
                  <a:lnTo>
                    <a:pt x="102" y="730"/>
                  </a:lnTo>
                  <a:lnTo>
                    <a:pt x="106" y="727"/>
                  </a:lnTo>
                  <a:lnTo>
                    <a:pt x="104" y="724"/>
                  </a:lnTo>
                  <a:lnTo>
                    <a:pt x="104" y="723"/>
                  </a:lnTo>
                  <a:lnTo>
                    <a:pt x="108" y="718"/>
                  </a:lnTo>
                  <a:lnTo>
                    <a:pt x="112" y="720"/>
                  </a:lnTo>
                  <a:lnTo>
                    <a:pt x="112" y="723"/>
                  </a:lnTo>
                  <a:lnTo>
                    <a:pt x="114" y="727"/>
                  </a:lnTo>
                  <a:close/>
                  <a:moveTo>
                    <a:pt x="152" y="719"/>
                  </a:moveTo>
                  <a:lnTo>
                    <a:pt x="148" y="722"/>
                  </a:lnTo>
                  <a:lnTo>
                    <a:pt x="145" y="720"/>
                  </a:lnTo>
                  <a:lnTo>
                    <a:pt x="145" y="717"/>
                  </a:lnTo>
                  <a:lnTo>
                    <a:pt x="146" y="711"/>
                  </a:lnTo>
                  <a:lnTo>
                    <a:pt x="150" y="709"/>
                  </a:lnTo>
                  <a:lnTo>
                    <a:pt x="154" y="710"/>
                  </a:lnTo>
                  <a:lnTo>
                    <a:pt x="152" y="719"/>
                  </a:lnTo>
                  <a:close/>
                  <a:moveTo>
                    <a:pt x="157" y="706"/>
                  </a:moveTo>
                  <a:lnTo>
                    <a:pt x="153" y="706"/>
                  </a:lnTo>
                  <a:lnTo>
                    <a:pt x="152" y="701"/>
                  </a:lnTo>
                  <a:lnTo>
                    <a:pt x="152" y="696"/>
                  </a:lnTo>
                  <a:lnTo>
                    <a:pt x="156" y="693"/>
                  </a:lnTo>
                  <a:lnTo>
                    <a:pt x="157" y="698"/>
                  </a:lnTo>
                  <a:lnTo>
                    <a:pt x="157" y="703"/>
                  </a:lnTo>
                  <a:lnTo>
                    <a:pt x="157" y="706"/>
                  </a:lnTo>
                  <a:close/>
                  <a:moveTo>
                    <a:pt x="187" y="681"/>
                  </a:moveTo>
                  <a:lnTo>
                    <a:pt x="178" y="681"/>
                  </a:lnTo>
                  <a:lnTo>
                    <a:pt x="176" y="679"/>
                  </a:lnTo>
                  <a:lnTo>
                    <a:pt x="184" y="672"/>
                  </a:lnTo>
                  <a:lnTo>
                    <a:pt x="190" y="672"/>
                  </a:lnTo>
                  <a:lnTo>
                    <a:pt x="192" y="675"/>
                  </a:lnTo>
                  <a:lnTo>
                    <a:pt x="196" y="675"/>
                  </a:lnTo>
                  <a:lnTo>
                    <a:pt x="200" y="675"/>
                  </a:lnTo>
                  <a:lnTo>
                    <a:pt x="197" y="677"/>
                  </a:lnTo>
                  <a:lnTo>
                    <a:pt x="196" y="680"/>
                  </a:lnTo>
                  <a:lnTo>
                    <a:pt x="190" y="680"/>
                  </a:lnTo>
                  <a:lnTo>
                    <a:pt x="187" y="681"/>
                  </a:lnTo>
                  <a:close/>
                  <a:moveTo>
                    <a:pt x="194" y="663"/>
                  </a:moveTo>
                  <a:lnTo>
                    <a:pt x="184" y="665"/>
                  </a:lnTo>
                  <a:lnTo>
                    <a:pt x="183" y="664"/>
                  </a:lnTo>
                  <a:lnTo>
                    <a:pt x="186" y="658"/>
                  </a:lnTo>
                  <a:lnTo>
                    <a:pt x="191" y="656"/>
                  </a:lnTo>
                  <a:lnTo>
                    <a:pt x="194" y="655"/>
                  </a:lnTo>
                  <a:lnTo>
                    <a:pt x="200" y="655"/>
                  </a:lnTo>
                  <a:lnTo>
                    <a:pt x="203" y="655"/>
                  </a:lnTo>
                  <a:lnTo>
                    <a:pt x="207" y="658"/>
                  </a:lnTo>
                  <a:lnTo>
                    <a:pt x="207" y="662"/>
                  </a:lnTo>
                  <a:lnTo>
                    <a:pt x="195" y="663"/>
                  </a:lnTo>
                  <a:lnTo>
                    <a:pt x="194" y="663"/>
                  </a:lnTo>
                  <a:close/>
                  <a:moveTo>
                    <a:pt x="280" y="576"/>
                  </a:moveTo>
                  <a:lnTo>
                    <a:pt x="275" y="584"/>
                  </a:lnTo>
                  <a:lnTo>
                    <a:pt x="275" y="591"/>
                  </a:lnTo>
                  <a:lnTo>
                    <a:pt x="275" y="608"/>
                  </a:lnTo>
                  <a:lnTo>
                    <a:pt x="269" y="612"/>
                  </a:lnTo>
                  <a:lnTo>
                    <a:pt x="267" y="599"/>
                  </a:lnTo>
                  <a:lnTo>
                    <a:pt x="263" y="597"/>
                  </a:lnTo>
                  <a:lnTo>
                    <a:pt x="255" y="592"/>
                  </a:lnTo>
                  <a:lnTo>
                    <a:pt x="254" y="592"/>
                  </a:lnTo>
                  <a:lnTo>
                    <a:pt x="255" y="591"/>
                  </a:lnTo>
                  <a:lnTo>
                    <a:pt x="256" y="590"/>
                  </a:lnTo>
                  <a:lnTo>
                    <a:pt x="256" y="588"/>
                  </a:lnTo>
                  <a:lnTo>
                    <a:pt x="262" y="578"/>
                  </a:lnTo>
                  <a:lnTo>
                    <a:pt x="264" y="579"/>
                  </a:lnTo>
                  <a:lnTo>
                    <a:pt x="269" y="582"/>
                  </a:lnTo>
                  <a:lnTo>
                    <a:pt x="279" y="570"/>
                  </a:lnTo>
                  <a:lnTo>
                    <a:pt x="280" y="576"/>
                  </a:lnTo>
                  <a:close/>
                  <a:moveTo>
                    <a:pt x="67" y="476"/>
                  </a:moveTo>
                  <a:lnTo>
                    <a:pt x="55" y="477"/>
                  </a:lnTo>
                  <a:lnTo>
                    <a:pt x="56" y="473"/>
                  </a:lnTo>
                  <a:lnTo>
                    <a:pt x="63" y="465"/>
                  </a:lnTo>
                  <a:lnTo>
                    <a:pt x="67" y="470"/>
                  </a:lnTo>
                  <a:lnTo>
                    <a:pt x="67" y="476"/>
                  </a:lnTo>
                  <a:close/>
                  <a:moveTo>
                    <a:pt x="127" y="427"/>
                  </a:moveTo>
                  <a:lnTo>
                    <a:pt x="127" y="442"/>
                  </a:lnTo>
                  <a:lnTo>
                    <a:pt x="127" y="446"/>
                  </a:lnTo>
                  <a:lnTo>
                    <a:pt x="124" y="447"/>
                  </a:lnTo>
                  <a:lnTo>
                    <a:pt x="122" y="439"/>
                  </a:lnTo>
                  <a:lnTo>
                    <a:pt x="119" y="440"/>
                  </a:lnTo>
                  <a:lnTo>
                    <a:pt x="118" y="440"/>
                  </a:lnTo>
                  <a:lnTo>
                    <a:pt x="115" y="446"/>
                  </a:lnTo>
                  <a:lnTo>
                    <a:pt x="108" y="447"/>
                  </a:lnTo>
                  <a:lnTo>
                    <a:pt x="110" y="447"/>
                  </a:lnTo>
                  <a:lnTo>
                    <a:pt x="110" y="438"/>
                  </a:lnTo>
                  <a:lnTo>
                    <a:pt x="119" y="432"/>
                  </a:lnTo>
                  <a:lnTo>
                    <a:pt x="127" y="427"/>
                  </a:lnTo>
                  <a:close/>
                  <a:moveTo>
                    <a:pt x="369" y="357"/>
                  </a:moveTo>
                  <a:lnTo>
                    <a:pt x="369" y="366"/>
                  </a:lnTo>
                  <a:lnTo>
                    <a:pt x="382" y="367"/>
                  </a:lnTo>
                  <a:lnTo>
                    <a:pt x="383" y="367"/>
                  </a:lnTo>
                  <a:lnTo>
                    <a:pt x="385" y="370"/>
                  </a:lnTo>
                  <a:lnTo>
                    <a:pt x="375" y="375"/>
                  </a:lnTo>
                  <a:lnTo>
                    <a:pt x="369" y="374"/>
                  </a:lnTo>
                  <a:lnTo>
                    <a:pt x="364" y="372"/>
                  </a:lnTo>
                  <a:lnTo>
                    <a:pt x="353" y="370"/>
                  </a:lnTo>
                  <a:lnTo>
                    <a:pt x="353" y="368"/>
                  </a:lnTo>
                  <a:lnTo>
                    <a:pt x="353" y="366"/>
                  </a:lnTo>
                  <a:lnTo>
                    <a:pt x="353" y="359"/>
                  </a:lnTo>
                  <a:lnTo>
                    <a:pt x="356" y="359"/>
                  </a:lnTo>
                  <a:lnTo>
                    <a:pt x="361" y="360"/>
                  </a:lnTo>
                  <a:lnTo>
                    <a:pt x="366" y="355"/>
                  </a:lnTo>
                  <a:lnTo>
                    <a:pt x="369" y="357"/>
                  </a:lnTo>
                  <a:close/>
                  <a:moveTo>
                    <a:pt x="425" y="343"/>
                  </a:moveTo>
                  <a:lnTo>
                    <a:pt x="429" y="346"/>
                  </a:lnTo>
                  <a:lnTo>
                    <a:pt x="438" y="346"/>
                  </a:lnTo>
                  <a:lnTo>
                    <a:pt x="444" y="355"/>
                  </a:lnTo>
                  <a:lnTo>
                    <a:pt x="440" y="357"/>
                  </a:lnTo>
                  <a:lnTo>
                    <a:pt x="427" y="349"/>
                  </a:lnTo>
                  <a:lnTo>
                    <a:pt x="420" y="358"/>
                  </a:lnTo>
                  <a:lnTo>
                    <a:pt x="419" y="358"/>
                  </a:lnTo>
                  <a:lnTo>
                    <a:pt x="416" y="357"/>
                  </a:lnTo>
                  <a:lnTo>
                    <a:pt x="407" y="354"/>
                  </a:lnTo>
                  <a:lnTo>
                    <a:pt x="406" y="351"/>
                  </a:lnTo>
                  <a:lnTo>
                    <a:pt x="413" y="349"/>
                  </a:lnTo>
                  <a:lnTo>
                    <a:pt x="419" y="346"/>
                  </a:lnTo>
                  <a:lnTo>
                    <a:pt x="421" y="345"/>
                  </a:lnTo>
                  <a:lnTo>
                    <a:pt x="425" y="343"/>
                  </a:lnTo>
                  <a:close/>
                  <a:moveTo>
                    <a:pt x="175" y="357"/>
                  </a:moveTo>
                  <a:lnTo>
                    <a:pt x="173" y="362"/>
                  </a:lnTo>
                  <a:lnTo>
                    <a:pt x="169" y="362"/>
                  </a:lnTo>
                  <a:lnTo>
                    <a:pt x="159" y="359"/>
                  </a:lnTo>
                  <a:lnTo>
                    <a:pt x="166" y="364"/>
                  </a:lnTo>
                  <a:lnTo>
                    <a:pt x="169" y="366"/>
                  </a:lnTo>
                  <a:lnTo>
                    <a:pt x="162" y="376"/>
                  </a:lnTo>
                  <a:lnTo>
                    <a:pt x="159" y="381"/>
                  </a:lnTo>
                  <a:lnTo>
                    <a:pt x="154" y="381"/>
                  </a:lnTo>
                  <a:lnTo>
                    <a:pt x="149" y="383"/>
                  </a:lnTo>
                  <a:lnTo>
                    <a:pt x="148" y="387"/>
                  </a:lnTo>
                  <a:lnTo>
                    <a:pt x="142" y="396"/>
                  </a:lnTo>
                  <a:lnTo>
                    <a:pt x="137" y="389"/>
                  </a:lnTo>
                  <a:lnTo>
                    <a:pt x="146" y="368"/>
                  </a:lnTo>
                  <a:lnTo>
                    <a:pt x="145" y="360"/>
                  </a:lnTo>
                  <a:lnTo>
                    <a:pt x="158" y="337"/>
                  </a:lnTo>
                  <a:lnTo>
                    <a:pt x="167" y="319"/>
                  </a:lnTo>
                  <a:lnTo>
                    <a:pt x="173" y="326"/>
                  </a:lnTo>
                  <a:lnTo>
                    <a:pt x="171" y="336"/>
                  </a:lnTo>
                  <a:lnTo>
                    <a:pt x="166" y="340"/>
                  </a:lnTo>
                  <a:lnTo>
                    <a:pt x="171" y="343"/>
                  </a:lnTo>
                  <a:lnTo>
                    <a:pt x="173" y="349"/>
                  </a:lnTo>
                  <a:lnTo>
                    <a:pt x="175" y="355"/>
                  </a:lnTo>
                  <a:lnTo>
                    <a:pt x="175" y="357"/>
                  </a:lnTo>
                  <a:close/>
                  <a:moveTo>
                    <a:pt x="194" y="341"/>
                  </a:moveTo>
                  <a:lnTo>
                    <a:pt x="190" y="347"/>
                  </a:lnTo>
                  <a:lnTo>
                    <a:pt x="183" y="349"/>
                  </a:lnTo>
                  <a:lnTo>
                    <a:pt x="183" y="342"/>
                  </a:lnTo>
                  <a:lnTo>
                    <a:pt x="176" y="347"/>
                  </a:lnTo>
                  <a:lnTo>
                    <a:pt x="176" y="343"/>
                  </a:lnTo>
                  <a:lnTo>
                    <a:pt x="178" y="332"/>
                  </a:lnTo>
                  <a:lnTo>
                    <a:pt x="182" y="328"/>
                  </a:lnTo>
                  <a:lnTo>
                    <a:pt x="182" y="322"/>
                  </a:lnTo>
                  <a:lnTo>
                    <a:pt x="191" y="321"/>
                  </a:lnTo>
                  <a:lnTo>
                    <a:pt x="191" y="317"/>
                  </a:lnTo>
                  <a:lnTo>
                    <a:pt x="187" y="315"/>
                  </a:lnTo>
                  <a:lnTo>
                    <a:pt x="190" y="305"/>
                  </a:lnTo>
                  <a:lnTo>
                    <a:pt x="199" y="309"/>
                  </a:lnTo>
                  <a:lnTo>
                    <a:pt x="197" y="316"/>
                  </a:lnTo>
                  <a:lnTo>
                    <a:pt x="194" y="341"/>
                  </a:lnTo>
                  <a:close/>
                  <a:moveTo>
                    <a:pt x="260" y="275"/>
                  </a:moveTo>
                  <a:lnTo>
                    <a:pt x="259" y="282"/>
                  </a:lnTo>
                  <a:lnTo>
                    <a:pt x="267" y="278"/>
                  </a:lnTo>
                  <a:lnTo>
                    <a:pt x="268" y="279"/>
                  </a:lnTo>
                  <a:lnTo>
                    <a:pt x="272" y="286"/>
                  </a:lnTo>
                  <a:lnTo>
                    <a:pt x="268" y="292"/>
                  </a:lnTo>
                  <a:lnTo>
                    <a:pt x="242" y="305"/>
                  </a:lnTo>
                  <a:lnTo>
                    <a:pt x="246" y="316"/>
                  </a:lnTo>
                  <a:lnTo>
                    <a:pt x="245" y="317"/>
                  </a:lnTo>
                  <a:lnTo>
                    <a:pt x="239" y="321"/>
                  </a:lnTo>
                  <a:lnTo>
                    <a:pt x="229" y="320"/>
                  </a:lnTo>
                  <a:lnTo>
                    <a:pt x="229" y="329"/>
                  </a:lnTo>
                  <a:lnTo>
                    <a:pt x="228" y="329"/>
                  </a:lnTo>
                  <a:lnTo>
                    <a:pt x="220" y="325"/>
                  </a:lnTo>
                  <a:lnTo>
                    <a:pt x="218" y="319"/>
                  </a:lnTo>
                  <a:lnTo>
                    <a:pt x="213" y="319"/>
                  </a:lnTo>
                  <a:lnTo>
                    <a:pt x="216" y="325"/>
                  </a:lnTo>
                  <a:lnTo>
                    <a:pt x="214" y="329"/>
                  </a:lnTo>
                  <a:lnTo>
                    <a:pt x="213" y="333"/>
                  </a:lnTo>
                  <a:lnTo>
                    <a:pt x="209" y="336"/>
                  </a:lnTo>
                  <a:lnTo>
                    <a:pt x="207" y="333"/>
                  </a:lnTo>
                  <a:lnTo>
                    <a:pt x="204" y="328"/>
                  </a:lnTo>
                  <a:lnTo>
                    <a:pt x="205" y="317"/>
                  </a:lnTo>
                  <a:lnTo>
                    <a:pt x="214" y="309"/>
                  </a:lnTo>
                  <a:lnTo>
                    <a:pt x="212" y="307"/>
                  </a:lnTo>
                  <a:lnTo>
                    <a:pt x="205" y="311"/>
                  </a:lnTo>
                  <a:lnTo>
                    <a:pt x="209" y="292"/>
                  </a:lnTo>
                  <a:lnTo>
                    <a:pt x="222" y="288"/>
                  </a:lnTo>
                  <a:lnTo>
                    <a:pt x="221" y="285"/>
                  </a:lnTo>
                  <a:lnTo>
                    <a:pt x="213" y="285"/>
                  </a:lnTo>
                  <a:lnTo>
                    <a:pt x="209" y="279"/>
                  </a:lnTo>
                  <a:lnTo>
                    <a:pt x="226" y="270"/>
                  </a:lnTo>
                  <a:lnTo>
                    <a:pt x="235" y="286"/>
                  </a:lnTo>
                  <a:lnTo>
                    <a:pt x="237" y="286"/>
                  </a:lnTo>
                  <a:lnTo>
                    <a:pt x="242" y="285"/>
                  </a:lnTo>
                  <a:lnTo>
                    <a:pt x="241" y="281"/>
                  </a:lnTo>
                  <a:lnTo>
                    <a:pt x="235" y="274"/>
                  </a:lnTo>
                  <a:lnTo>
                    <a:pt x="251" y="261"/>
                  </a:lnTo>
                  <a:lnTo>
                    <a:pt x="258" y="264"/>
                  </a:lnTo>
                  <a:lnTo>
                    <a:pt x="260" y="275"/>
                  </a:lnTo>
                  <a:close/>
                  <a:moveTo>
                    <a:pt x="276" y="264"/>
                  </a:moveTo>
                  <a:lnTo>
                    <a:pt x="277" y="265"/>
                  </a:lnTo>
                  <a:lnTo>
                    <a:pt x="283" y="265"/>
                  </a:lnTo>
                  <a:lnTo>
                    <a:pt x="285" y="271"/>
                  </a:lnTo>
                  <a:lnTo>
                    <a:pt x="284" y="281"/>
                  </a:lnTo>
                  <a:lnTo>
                    <a:pt x="283" y="282"/>
                  </a:lnTo>
                  <a:lnTo>
                    <a:pt x="279" y="283"/>
                  </a:lnTo>
                  <a:lnTo>
                    <a:pt x="275" y="281"/>
                  </a:lnTo>
                  <a:lnTo>
                    <a:pt x="275" y="279"/>
                  </a:lnTo>
                  <a:lnTo>
                    <a:pt x="272" y="275"/>
                  </a:lnTo>
                  <a:lnTo>
                    <a:pt x="273" y="270"/>
                  </a:lnTo>
                  <a:lnTo>
                    <a:pt x="266" y="271"/>
                  </a:lnTo>
                  <a:lnTo>
                    <a:pt x="264" y="265"/>
                  </a:lnTo>
                  <a:lnTo>
                    <a:pt x="268" y="266"/>
                  </a:lnTo>
                  <a:lnTo>
                    <a:pt x="267" y="261"/>
                  </a:lnTo>
                  <a:lnTo>
                    <a:pt x="273" y="260"/>
                  </a:lnTo>
                  <a:lnTo>
                    <a:pt x="276" y="264"/>
                  </a:lnTo>
                  <a:close/>
                  <a:moveTo>
                    <a:pt x="370" y="230"/>
                  </a:moveTo>
                  <a:lnTo>
                    <a:pt x="360" y="250"/>
                  </a:lnTo>
                  <a:lnTo>
                    <a:pt x="352" y="253"/>
                  </a:lnTo>
                  <a:lnTo>
                    <a:pt x="351" y="260"/>
                  </a:lnTo>
                  <a:lnTo>
                    <a:pt x="344" y="265"/>
                  </a:lnTo>
                  <a:lnTo>
                    <a:pt x="330" y="275"/>
                  </a:lnTo>
                  <a:lnTo>
                    <a:pt x="328" y="264"/>
                  </a:lnTo>
                  <a:lnTo>
                    <a:pt x="328" y="265"/>
                  </a:lnTo>
                  <a:lnTo>
                    <a:pt x="327" y="266"/>
                  </a:lnTo>
                  <a:lnTo>
                    <a:pt x="320" y="281"/>
                  </a:lnTo>
                  <a:lnTo>
                    <a:pt x="323" y="288"/>
                  </a:lnTo>
                  <a:lnTo>
                    <a:pt x="320" y="291"/>
                  </a:lnTo>
                  <a:lnTo>
                    <a:pt x="315" y="288"/>
                  </a:lnTo>
                  <a:lnTo>
                    <a:pt x="314" y="287"/>
                  </a:lnTo>
                  <a:lnTo>
                    <a:pt x="313" y="287"/>
                  </a:lnTo>
                  <a:lnTo>
                    <a:pt x="311" y="286"/>
                  </a:lnTo>
                  <a:lnTo>
                    <a:pt x="311" y="291"/>
                  </a:lnTo>
                  <a:lnTo>
                    <a:pt x="305" y="298"/>
                  </a:lnTo>
                  <a:lnTo>
                    <a:pt x="277" y="312"/>
                  </a:lnTo>
                  <a:lnTo>
                    <a:pt x="276" y="305"/>
                  </a:lnTo>
                  <a:lnTo>
                    <a:pt x="277" y="288"/>
                  </a:lnTo>
                  <a:lnTo>
                    <a:pt x="277" y="287"/>
                  </a:lnTo>
                  <a:lnTo>
                    <a:pt x="277" y="286"/>
                  </a:lnTo>
                  <a:lnTo>
                    <a:pt x="286" y="285"/>
                  </a:lnTo>
                  <a:lnTo>
                    <a:pt x="288" y="285"/>
                  </a:lnTo>
                  <a:lnTo>
                    <a:pt x="288" y="279"/>
                  </a:lnTo>
                  <a:lnTo>
                    <a:pt x="290" y="262"/>
                  </a:lnTo>
                  <a:lnTo>
                    <a:pt x="294" y="260"/>
                  </a:lnTo>
                  <a:lnTo>
                    <a:pt x="300" y="265"/>
                  </a:lnTo>
                  <a:lnTo>
                    <a:pt x="305" y="260"/>
                  </a:lnTo>
                  <a:lnTo>
                    <a:pt x="297" y="250"/>
                  </a:lnTo>
                  <a:lnTo>
                    <a:pt x="306" y="245"/>
                  </a:lnTo>
                  <a:lnTo>
                    <a:pt x="311" y="252"/>
                  </a:lnTo>
                  <a:lnTo>
                    <a:pt x="314" y="249"/>
                  </a:lnTo>
                  <a:lnTo>
                    <a:pt x="313" y="244"/>
                  </a:lnTo>
                  <a:lnTo>
                    <a:pt x="313" y="241"/>
                  </a:lnTo>
                  <a:lnTo>
                    <a:pt x="317" y="239"/>
                  </a:lnTo>
                  <a:lnTo>
                    <a:pt x="318" y="239"/>
                  </a:lnTo>
                  <a:lnTo>
                    <a:pt x="320" y="237"/>
                  </a:lnTo>
                  <a:lnTo>
                    <a:pt x="322" y="239"/>
                  </a:lnTo>
                  <a:lnTo>
                    <a:pt x="326" y="244"/>
                  </a:lnTo>
                  <a:lnTo>
                    <a:pt x="328" y="237"/>
                  </a:lnTo>
                  <a:lnTo>
                    <a:pt x="328" y="236"/>
                  </a:lnTo>
                  <a:lnTo>
                    <a:pt x="335" y="235"/>
                  </a:lnTo>
                  <a:lnTo>
                    <a:pt x="340" y="240"/>
                  </a:lnTo>
                  <a:lnTo>
                    <a:pt x="341" y="241"/>
                  </a:lnTo>
                  <a:lnTo>
                    <a:pt x="340" y="247"/>
                  </a:lnTo>
                  <a:lnTo>
                    <a:pt x="345" y="248"/>
                  </a:lnTo>
                  <a:lnTo>
                    <a:pt x="348" y="237"/>
                  </a:lnTo>
                  <a:lnTo>
                    <a:pt x="348" y="236"/>
                  </a:lnTo>
                  <a:lnTo>
                    <a:pt x="355" y="233"/>
                  </a:lnTo>
                  <a:lnTo>
                    <a:pt x="364" y="228"/>
                  </a:lnTo>
                  <a:lnTo>
                    <a:pt x="370" y="228"/>
                  </a:lnTo>
                  <a:lnTo>
                    <a:pt x="370" y="230"/>
                  </a:lnTo>
                  <a:close/>
                  <a:moveTo>
                    <a:pt x="480" y="237"/>
                  </a:moveTo>
                  <a:lnTo>
                    <a:pt x="467" y="247"/>
                  </a:lnTo>
                  <a:lnTo>
                    <a:pt x="462" y="240"/>
                  </a:lnTo>
                  <a:lnTo>
                    <a:pt x="474" y="215"/>
                  </a:lnTo>
                  <a:lnTo>
                    <a:pt x="478" y="207"/>
                  </a:lnTo>
                  <a:lnTo>
                    <a:pt x="488" y="203"/>
                  </a:lnTo>
                  <a:lnTo>
                    <a:pt x="497" y="211"/>
                  </a:lnTo>
                  <a:lnTo>
                    <a:pt x="496" y="215"/>
                  </a:lnTo>
                  <a:lnTo>
                    <a:pt x="502" y="224"/>
                  </a:lnTo>
                  <a:lnTo>
                    <a:pt x="495" y="237"/>
                  </a:lnTo>
                  <a:lnTo>
                    <a:pt x="491" y="237"/>
                  </a:lnTo>
                  <a:lnTo>
                    <a:pt x="482" y="237"/>
                  </a:lnTo>
                  <a:lnTo>
                    <a:pt x="480" y="237"/>
                  </a:lnTo>
                  <a:close/>
                  <a:moveTo>
                    <a:pt x="326" y="197"/>
                  </a:moveTo>
                  <a:lnTo>
                    <a:pt x="336" y="205"/>
                  </a:lnTo>
                  <a:lnTo>
                    <a:pt x="344" y="202"/>
                  </a:lnTo>
                  <a:lnTo>
                    <a:pt x="347" y="205"/>
                  </a:lnTo>
                  <a:lnTo>
                    <a:pt x="348" y="205"/>
                  </a:lnTo>
                  <a:lnTo>
                    <a:pt x="349" y="205"/>
                  </a:lnTo>
                  <a:lnTo>
                    <a:pt x="353" y="207"/>
                  </a:lnTo>
                  <a:lnTo>
                    <a:pt x="356" y="210"/>
                  </a:lnTo>
                  <a:lnTo>
                    <a:pt x="349" y="215"/>
                  </a:lnTo>
                  <a:lnTo>
                    <a:pt x="344" y="220"/>
                  </a:lnTo>
                  <a:lnTo>
                    <a:pt x="338" y="222"/>
                  </a:lnTo>
                  <a:lnTo>
                    <a:pt x="334" y="223"/>
                  </a:lnTo>
                  <a:lnTo>
                    <a:pt x="328" y="223"/>
                  </a:lnTo>
                  <a:lnTo>
                    <a:pt x="323" y="215"/>
                  </a:lnTo>
                  <a:lnTo>
                    <a:pt x="317" y="206"/>
                  </a:lnTo>
                  <a:lnTo>
                    <a:pt x="326" y="197"/>
                  </a:lnTo>
                  <a:close/>
                  <a:moveTo>
                    <a:pt x="658" y="197"/>
                  </a:moveTo>
                  <a:lnTo>
                    <a:pt x="661" y="202"/>
                  </a:lnTo>
                  <a:lnTo>
                    <a:pt x="661" y="210"/>
                  </a:lnTo>
                  <a:lnTo>
                    <a:pt x="661" y="214"/>
                  </a:lnTo>
                  <a:lnTo>
                    <a:pt x="661" y="215"/>
                  </a:lnTo>
                  <a:lnTo>
                    <a:pt x="661" y="220"/>
                  </a:lnTo>
                  <a:lnTo>
                    <a:pt x="660" y="223"/>
                  </a:lnTo>
                  <a:lnTo>
                    <a:pt x="660" y="228"/>
                  </a:lnTo>
                  <a:lnTo>
                    <a:pt x="660" y="230"/>
                  </a:lnTo>
                  <a:lnTo>
                    <a:pt x="660" y="232"/>
                  </a:lnTo>
                  <a:lnTo>
                    <a:pt x="660" y="233"/>
                  </a:lnTo>
                  <a:lnTo>
                    <a:pt x="660" y="236"/>
                  </a:lnTo>
                  <a:lnTo>
                    <a:pt x="661" y="245"/>
                  </a:lnTo>
                  <a:lnTo>
                    <a:pt x="662" y="253"/>
                  </a:lnTo>
                  <a:lnTo>
                    <a:pt x="663" y="262"/>
                  </a:lnTo>
                  <a:lnTo>
                    <a:pt x="663" y="266"/>
                  </a:lnTo>
                  <a:lnTo>
                    <a:pt x="665" y="273"/>
                  </a:lnTo>
                  <a:lnTo>
                    <a:pt x="665" y="275"/>
                  </a:lnTo>
                  <a:lnTo>
                    <a:pt x="666" y="278"/>
                  </a:lnTo>
                  <a:lnTo>
                    <a:pt x="666" y="283"/>
                  </a:lnTo>
                  <a:lnTo>
                    <a:pt x="667" y="291"/>
                  </a:lnTo>
                  <a:lnTo>
                    <a:pt x="666" y="294"/>
                  </a:lnTo>
                  <a:lnTo>
                    <a:pt x="665" y="298"/>
                  </a:lnTo>
                  <a:lnTo>
                    <a:pt x="663" y="305"/>
                  </a:lnTo>
                  <a:lnTo>
                    <a:pt x="660" y="313"/>
                  </a:lnTo>
                  <a:lnTo>
                    <a:pt x="660" y="316"/>
                  </a:lnTo>
                  <a:lnTo>
                    <a:pt x="658" y="319"/>
                  </a:lnTo>
                  <a:lnTo>
                    <a:pt x="657" y="320"/>
                  </a:lnTo>
                  <a:lnTo>
                    <a:pt x="656" y="325"/>
                  </a:lnTo>
                  <a:lnTo>
                    <a:pt x="656" y="326"/>
                  </a:lnTo>
                  <a:lnTo>
                    <a:pt x="654" y="330"/>
                  </a:lnTo>
                  <a:lnTo>
                    <a:pt x="652" y="334"/>
                  </a:lnTo>
                  <a:lnTo>
                    <a:pt x="650" y="340"/>
                  </a:lnTo>
                  <a:lnTo>
                    <a:pt x="648" y="347"/>
                  </a:lnTo>
                  <a:lnTo>
                    <a:pt x="645" y="353"/>
                  </a:lnTo>
                  <a:lnTo>
                    <a:pt x="640" y="349"/>
                  </a:lnTo>
                  <a:lnTo>
                    <a:pt x="635" y="345"/>
                  </a:lnTo>
                  <a:lnTo>
                    <a:pt x="627" y="340"/>
                  </a:lnTo>
                  <a:lnTo>
                    <a:pt x="622" y="336"/>
                  </a:lnTo>
                  <a:lnTo>
                    <a:pt x="615" y="332"/>
                  </a:lnTo>
                  <a:lnTo>
                    <a:pt x="610" y="329"/>
                  </a:lnTo>
                  <a:lnTo>
                    <a:pt x="605" y="326"/>
                  </a:lnTo>
                  <a:lnTo>
                    <a:pt x="599" y="324"/>
                  </a:lnTo>
                  <a:lnTo>
                    <a:pt x="595" y="322"/>
                  </a:lnTo>
                  <a:lnTo>
                    <a:pt x="590" y="320"/>
                  </a:lnTo>
                  <a:lnTo>
                    <a:pt x="582" y="316"/>
                  </a:lnTo>
                  <a:lnTo>
                    <a:pt x="580" y="321"/>
                  </a:lnTo>
                  <a:lnTo>
                    <a:pt x="576" y="329"/>
                  </a:lnTo>
                  <a:lnTo>
                    <a:pt x="573" y="334"/>
                  </a:lnTo>
                  <a:lnTo>
                    <a:pt x="567" y="340"/>
                  </a:lnTo>
                  <a:lnTo>
                    <a:pt x="560" y="345"/>
                  </a:lnTo>
                  <a:lnTo>
                    <a:pt x="557" y="347"/>
                  </a:lnTo>
                  <a:lnTo>
                    <a:pt x="552" y="353"/>
                  </a:lnTo>
                  <a:lnTo>
                    <a:pt x="551" y="353"/>
                  </a:lnTo>
                  <a:lnTo>
                    <a:pt x="548" y="355"/>
                  </a:lnTo>
                  <a:lnTo>
                    <a:pt x="547" y="357"/>
                  </a:lnTo>
                  <a:lnTo>
                    <a:pt x="539" y="363"/>
                  </a:lnTo>
                  <a:lnTo>
                    <a:pt x="535" y="368"/>
                  </a:lnTo>
                  <a:lnTo>
                    <a:pt x="530" y="372"/>
                  </a:lnTo>
                  <a:lnTo>
                    <a:pt x="530" y="377"/>
                  </a:lnTo>
                  <a:lnTo>
                    <a:pt x="527" y="385"/>
                  </a:lnTo>
                  <a:lnTo>
                    <a:pt x="526" y="391"/>
                  </a:lnTo>
                  <a:lnTo>
                    <a:pt x="525" y="396"/>
                  </a:lnTo>
                  <a:lnTo>
                    <a:pt x="523" y="406"/>
                  </a:lnTo>
                  <a:lnTo>
                    <a:pt x="522" y="412"/>
                  </a:lnTo>
                  <a:lnTo>
                    <a:pt x="519" y="419"/>
                  </a:lnTo>
                  <a:lnTo>
                    <a:pt x="518" y="426"/>
                  </a:lnTo>
                  <a:lnTo>
                    <a:pt x="517" y="435"/>
                  </a:lnTo>
                  <a:lnTo>
                    <a:pt x="514" y="443"/>
                  </a:lnTo>
                  <a:lnTo>
                    <a:pt x="510" y="452"/>
                  </a:lnTo>
                  <a:lnTo>
                    <a:pt x="508" y="457"/>
                  </a:lnTo>
                  <a:lnTo>
                    <a:pt x="504" y="466"/>
                  </a:lnTo>
                  <a:lnTo>
                    <a:pt x="500" y="473"/>
                  </a:lnTo>
                  <a:lnTo>
                    <a:pt x="497" y="474"/>
                  </a:lnTo>
                  <a:lnTo>
                    <a:pt x="488" y="476"/>
                  </a:lnTo>
                  <a:lnTo>
                    <a:pt x="483" y="476"/>
                  </a:lnTo>
                  <a:lnTo>
                    <a:pt x="475" y="478"/>
                  </a:lnTo>
                  <a:lnTo>
                    <a:pt x="472" y="487"/>
                  </a:lnTo>
                  <a:lnTo>
                    <a:pt x="470" y="493"/>
                  </a:lnTo>
                  <a:lnTo>
                    <a:pt x="468" y="501"/>
                  </a:lnTo>
                  <a:lnTo>
                    <a:pt x="475" y="512"/>
                  </a:lnTo>
                  <a:lnTo>
                    <a:pt x="478" y="518"/>
                  </a:lnTo>
                  <a:lnTo>
                    <a:pt x="480" y="523"/>
                  </a:lnTo>
                  <a:lnTo>
                    <a:pt x="487" y="533"/>
                  </a:lnTo>
                  <a:lnTo>
                    <a:pt x="489" y="538"/>
                  </a:lnTo>
                  <a:lnTo>
                    <a:pt x="493" y="546"/>
                  </a:lnTo>
                  <a:lnTo>
                    <a:pt x="497" y="553"/>
                  </a:lnTo>
                  <a:lnTo>
                    <a:pt x="501" y="561"/>
                  </a:lnTo>
                  <a:lnTo>
                    <a:pt x="501" y="567"/>
                  </a:lnTo>
                  <a:lnTo>
                    <a:pt x="501" y="569"/>
                  </a:lnTo>
                  <a:lnTo>
                    <a:pt x="501" y="574"/>
                  </a:lnTo>
                  <a:lnTo>
                    <a:pt x="501" y="586"/>
                  </a:lnTo>
                  <a:lnTo>
                    <a:pt x="501" y="588"/>
                  </a:lnTo>
                  <a:lnTo>
                    <a:pt x="501" y="593"/>
                  </a:lnTo>
                  <a:lnTo>
                    <a:pt x="501" y="597"/>
                  </a:lnTo>
                  <a:lnTo>
                    <a:pt x="501" y="603"/>
                  </a:lnTo>
                  <a:lnTo>
                    <a:pt x="499" y="605"/>
                  </a:lnTo>
                  <a:lnTo>
                    <a:pt x="492" y="610"/>
                  </a:lnTo>
                  <a:lnTo>
                    <a:pt x="489" y="613"/>
                  </a:lnTo>
                  <a:lnTo>
                    <a:pt x="482" y="620"/>
                  </a:lnTo>
                  <a:lnTo>
                    <a:pt x="476" y="626"/>
                  </a:lnTo>
                  <a:lnTo>
                    <a:pt x="475" y="629"/>
                  </a:lnTo>
                  <a:lnTo>
                    <a:pt x="470" y="634"/>
                  </a:lnTo>
                  <a:lnTo>
                    <a:pt x="464" y="639"/>
                  </a:lnTo>
                  <a:lnTo>
                    <a:pt x="461" y="650"/>
                  </a:lnTo>
                  <a:lnTo>
                    <a:pt x="457" y="658"/>
                  </a:lnTo>
                  <a:lnTo>
                    <a:pt x="454" y="663"/>
                  </a:lnTo>
                  <a:lnTo>
                    <a:pt x="451" y="667"/>
                  </a:lnTo>
                  <a:lnTo>
                    <a:pt x="447" y="676"/>
                  </a:lnTo>
                  <a:lnTo>
                    <a:pt x="446" y="679"/>
                  </a:lnTo>
                  <a:lnTo>
                    <a:pt x="442" y="686"/>
                  </a:lnTo>
                  <a:lnTo>
                    <a:pt x="440" y="692"/>
                  </a:lnTo>
                  <a:lnTo>
                    <a:pt x="437" y="694"/>
                  </a:lnTo>
                  <a:lnTo>
                    <a:pt x="434" y="701"/>
                  </a:lnTo>
                  <a:lnTo>
                    <a:pt x="432" y="705"/>
                  </a:lnTo>
                  <a:lnTo>
                    <a:pt x="430" y="709"/>
                  </a:lnTo>
                  <a:lnTo>
                    <a:pt x="425" y="718"/>
                  </a:lnTo>
                  <a:lnTo>
                    <a:pt x="423" y="724"/>
                  </a:lnTo>
                  <a:lnTo>
                    <a:pt x="416" y="731"/>
                  </a:lnTo>
                  <a:lnTo>
                    <a:pt x="413" y="734"/>
                  </a:lnTo>
                  <a:lnTo>
                    <a:pt x="412" y="736"/>
                  </a:lnTo>
                  <a:lnTo>
                    <a:pt x="404" y="743"/>
                  </a:lnTo>
                  <a:lnTo>
                    <a:pt x="403" y="745"/>
                  </a:lnTo>
                  <a:lnTo>
                    <a:pt x="396" y="753"/>
                  </a:lnTo>
                  <a:lnTo>
                    <a:pt x="398" y="757"/>
                  </a:lnTo>
                  <a:lnTo>
                    <a:pt x="400" y="768"/>
                  </a:lnTo>
                  <a:lnTo>
                    <a:pt x="403" y="778"/>
                  </a:lnTo>
                  <a:lnTo>
                    <a:pt x="404" y="785"/>
                  </a:lnTo>
                  <a:lnTo>
                    <a:pt x="406" y="790"/>
                  </a:lnTo>
                  <a:lnTo>
                    <a:pt x="408" y="802"/>
                  </a:lnTo>
                  <a:lnTo>
                    <a:pt x="408" y="807"/>
                  </a:lnTo>
                  <a:lnTo>
                    <a:pt x="406" y="809"/>
                  </a:lnTo>
                  <a:lnTo>
                    <a:pt x="403" y="811"/>
                  </a:lnTo>
                  <a:lnTo>
                    <a:pt x="394" y="817"/>
                  </a:lnTo>
                  <a:lnTo>
                    <a:pt x="390" y="820"/>
                  </a:lnTo>
                  <a:lnTo>
                    <a:pt x="382" y="826"/>
                  </a:lnTo>
                  <a:lnTo>
                    <a:pt x="378" y="829"/>
                  </a:lnTo>
                  <a:lnTo>
                    <a:pt x="370" y="834"/>
                  </a:lnTo>
                  <a:lnTo>
                    <a:pt x="361" y="841"/>
                  </a:lnTo>
                  <a:lnTo>
                    <a:pt x="348" y="842"/>
                  </a:lnTo>
                  <a:lnTo>
                    <a:pt x="343" y="844"/>
                  </a:lnTo>
                  <a:lnTo>
                    <a:pt x="336" y="844"/>
                  </a:lnTo>
                  <a:lnTo>
                    <a:pt x="330" y="845"/>
                  </a:lnTo>
                  <a:lnTo>
                    <a:pt x="323" y="845"/>
                  </a:lnTo>
                  <a:lnTo>
                    <a:pt x="315" y="846"/>
                  </a:lnTo>
                  <a:lnTo>
                    <a:pt x="313" y="846"/>
                  </a:lnTo>
                  <a:lnTo>
                    <a:pt x="305" y="846"/>
                  </a:lnTo>
                  <a:lnTo>
                    <a:pt x="306" y="857"/>
                  </a:lnTo>
                  <a:lnTo>
                    <a:pt x="307" y="867"/>
                  </a:lnTo>
                  <a:lnTo>
                    <a:pt x="307" y="871"/>
                  </a:lnTo>
                  <a:lnTo>
                    <a:pt x="309" y="876"/>
                  </a:lnTo>
                  <a:lnTo>
                    <a:pt x="309" y="881"/>
                  </a:lnTo>
                  <a:lnTo>
                    <a:pt x="310" y="889"/>
                  </a:lnTo>
                  <a:lnTo>
                    <a:pt x="311" y="893"/>
                  </a:lnTo>
                  <a:lnTo>
                    <a:pt x="311" y="901"/>
                  </a:lnTo>
                  <a:lnTo>
                    <a:pt x="311" y="904"/>
                  </a:lnTo>
                  <a:lnTo>
                    <a:pt x="311" y="908"/>
                  </a:lnTo>
                  <a:lnTo>
                    <a:pt x="313" y="914"/>
                  </a:lnTo>
                  <a:lnTo>
                    <a:pt x="314" y="918"/>
                  </a:lnTo>
                  <a:lnTo>
                    <a:pt x="314" y="922"/>
                  </a:lnTo>
                  <a:lnTo>
                    <a:pt x="317" y="931"/>
                  </a:lnTo>
                  <a:lnTo>
                    <a:pt x="314" y="940"/>
                  </a:lnTo>
                  <a:lnTo>
                    <a:pt x="311" y="947"/>
                  </a:lnTo>
                  <a:lnTo>
                    <a:pt x="311" y="948"/>
                  </a:lnTo>
                  <a:lnTo>
                    <a:pt x="310" y="952"/>
                  </a:lnTo>
                  <a:lnTo>
                    <a:pt x="307" y="961"/>
                  </a:lnTo>
                  <a:lnTo>
                    <a:pt x="306" y="967"/>
                  </a:lnTo>
                  <a:lnTo>
                    <a:pt x="306" y="974"/>
                  </a:lnTo>
                  <a:lnTo>
                    <a:pt x="305" y="985"/>
                  </a:lnTo>
                  <a:lnTo>
                    <a:pt x="303" y="991"/>
                  </a:lnTo>
                  <a:lnTo>
                    <a:pt x="302" y="1001"/>
                  </a:lnTo>
                  <a:lnTo>
                    <a:pt x="302" y="1005"/>
                  </a:lnTo>
                  <a:lnTo>
                    <a:pt x="302" y="1008"/>
                  </a:lnTo>
                  <a:lnTo>
                    <a:pt x="302" y="1016"/>
                  </a:lnTo>
                  <a:lnTo>
                    <a:pt x="302" y="1025"/>
                  </a:lnTo>
                  <a:lnTo>
                    <a:pt x="302" y="1028"/>
                  </a:lnTo>
                  <a:lnTo>
                    <a:pt x="302" y="1029"/>
                  </a:lnTo>
                  <a:lnTo>
                    <a:pt x="302" y="1033"/>
                  </a:lnTo>
                  <a:lnTo>
                    <a:pt x="302" y="1036"/>
                  </a:lnTo>
                  <a:lnTo>
                    <a:pt x="302" y="1048"/>
                  </a:lnTo>
                  <a:lnTo>
                    <a:pt x="302" y="1054"/>
                  </a:lnTo>
                  <a:lnTo>
                    <a:pt x="302" y="1065"/>
                  </a:lnTo>
                  <a:lnTo>
                    <a:pt x="298" y="1069"/>
                  </a:lnTo>
                  <a:lnTo>
                    <a:pt x="292" y="1077"/>
                  </a:lnTo>
                  <a:lnTo>
                    <a:pt x="288" y="1082"/>
                  </a:lnTo>
                  <a:lnTo>
                    <a:pt x="286" y="1090"/>
                  </a:lnTo>
                  <a:lnTo>
                    <a:pt x="285" y="1095"/>
                  </a:lnTo>
                  <a:lnTo>
                    <a:pt x="284" y="1104"/>
                  </a:lnTo>
                  <a:lnTo>
                    <a:pt x="283" y="1109"/>
                  </a:lnTo>
                  <a:lnTo>
                    <a:pt x="281" y="1116"/>
                  </a:lnTo>
                  <a:lnTo>
                    <a:pt x="264" y="1109"/>
                  </a:lnTo>
                  <a:lnTo>
                    <a:pt x="252" y="1114"/>
                  </a:lnTo>
                  <a:lnTo>
                    <a:pt x="247" y="1112"/>
                  </a:lnTo>
                  <a:lnTo>
                    <a:pt x="208" y="1117"/>
                  </a:lnTo>
                  <a:lnTo>
                    <a:pt x="204" y="1117"/>
                  </a:lnTo>
                  <a:lnTo>
                    <a:pt x="192" y="1114"/>
                  </a:lnTo>
                  <a:lnTo>
                    <a:pt x="179" y="1118"/>
                  </a:lnTo>
                  <a:lnTo>
                    <a:pt x="178" y="1118"/>
                  </a:lnTo>
                  <a:lnTo>
                    <a:pt x="175" y="1118"/>
                  </a:lnTo>
                  <a:lnTo>
                    <a:pt x="171" y="1117"/>
                  </a:lnTo>
                  <a:lnTo>
                    <a:pt x="158" y="1116"/>
                  </a:lnTo>
                  <a:lnTo>
                    <a:pt x="144" y="1114"/>
                  </a:lnTo>
                  <a:lnTo>
                    <a:pt x="140" y="1124"/>
                  </a:lnTo>
                  <a:lnTo>
                    <a:pt x="133" y="1125"/>
                  </a:lnTo>
                  <a:lnTo>
                    <a:pt x="129" y="1134"/>
                  </a:lnTo>
                  <a:lnTo>
                    <a:pt x="123" y="1135"/>
                  </a:lnTo>
                  <a:lnTo>
                    <a:pt x="127" y="1143"/>
                  </a:lnTo>
                  <a:lnTo>
                    <a:pt x="125" y="1147"/>
                  </a:lnTo>
                  <a:lnTo>
                    <a:pt x="119" y="1149"/>
                  </a:lnTo>
                  <a:lnTo>
                    <a:pt x="107" y="1150"/>
                  </a:lnTo>
                  <a:lnTo>
                    <a:pt x="106" y="1159"/>
                  </a:lnTo>
                  <a:lnTo>
                    <a:pt x="101" y="1155"/>
                  </a:lnTo>
                  <a:lnTo>
                    <a:pt x="90" y="1158"/>
                  </a:lnTo>
                  <a:lnTo>
                    <a:pt x="86" y="1146"/>
                  </a:lnTo>
                  <a:lnTo>
                    <a:pt x="77" y="1147"/>
                  </a:lnTo>
                  <a:lnTo>
                    <a:pt x="65" y="1143"/>
                  </a:lnTo>
                  <a:lnTo>
                    <a:pt x="52" y="1150"/>
                  </a:lnTo>
                  <a:lnTo>
                    <a:pt x="51" y="1151"/>
                  </a:lnTo>
                  <a:lnTo>
                    <a:pt x="42" y="1146"/>
                  </a:lnTo>
                  <a:lnTo>
                    <a:pt x="42" y="1142"/>
                  </a:lnTo>
                  <a:lnTo>
                    <a:pt x="43" y="1142"/>
                  </a:lnTo>
                  <a:lnTo>
                    <a:pt x="46" y="1137"/>
                  </a:lnTo>
                  <a:lnTo>
                    <a:pt x="46" y="1132"/>
                  </a:lnTo>
                  <a:lnTo>
                    <a:pt x="43" y="1128"/>
                  </a:lnTo>
                  <a:lnTo>
                    <a:pt x="48" y="1126"/>
                  </a:lnTo>
                  <a:lnTo>
                    <a:pt x="56" y="1124"/>
                  </a:lnTo>
                  <a:lnTo>
                    <a:pt x="64" y="1116"/>
                  </a:lnTo>
                  <a:lnTo>
                    <a:pt x="69" y="1121"/>
                  </a:lnTo>
                  <a:lnTo>
                    <a:pt x="72" y="1125"/>
                  </a:lnTo>
                  <a:lnTo>
                    <a:pt x="76" y="1124"/>
                  </a:lnTo>
                  <a:lnTo>
                    <a:pt x="77" y="1124"/>
                  </a:lnTo>
                  <a:lnTo>
                    <a:pt x="77" y="1120"/>
                  </a:lnTo>
                  <a:lnTo>
                    <a:pt x="74" y="1118"/>
                  </a:lnTo>
                  <a:lnTo>
                    <a:pt x="73" y="1117"/>
                  </a:lnTo>
                  <a:lnTo>
                    <a:pt x="68" y="1114"/>
                  </a:lnTo>
                  <a:lnTo>
                    <a:pt x="74" y="1112"/>
                  </a:lnTo>
                  <a:lnTo>
                    <a:pt x="77" y="1111"/>
                  </a:lnTo>
                  <a:lnTo>
                    <a:pt x="84" y="1107"/>
                  </a:lnTo>
                  <a:lnTo>
                    <a:pt x="90" y="1107"/>
                  </a:lnTo>
                  <a:lnTo>
                    <a:pt x="101" y="1096"/>
                  </a:lnTo>
                  <a:lnTo>
                    <a:pt x="103" y="1094"/>
                  </a:lnTo>
                  <a:lnTo>
                    <a:pt x="104" y="1091"/>
                  </a:lnTo>
                  <a:lnTo>
                    <a:pt x="108" y="1087"/>
                  </a:lnTo>
                  <a:lnTo>
                    <a:pt x="111" y="1084"/>
                  </a:lnTo>
                  <a:lnTo>
                    <a:pt x="112" y="1082"/>
                  </a:lnTo>
                  <a:lnTo>
                    <a:pt x="116" y="1078"/>
                  </a:lnTo>
                  <a:lnTo>
                    <a:pt x="118" y="1077"/>
                  </a:lnTo>
                  <a:lnTo>
                    <a:pt x="119" y="1075"/>
                  </a:lnTo>
                  <a:lnTo>
                    <a:pt x="125" y="1067"/>
                  </a:lnTo>
                  <a:lnTo>
                    <a:pt x="129" y="1063"/>
                  </a:lnTo>
                  <a:lnTo>
                    <a:pt x="132" y="1060"/>
                  </a:lnTo>
                  <a:lnTo>
                    <a:pt x="131" y="1056"/>
                  </a:lnTo>
                  <a:lnTo>
                    <a:pt x="119" y="1065"/>
                  </a:lnTo>
                  <a:lnTo>
                    <a:pt x="119" y="1066"/>
                  </a:lnTo>
                  <a:lnTo>
                    <a:pt x="114" y="1071"/>
                  </a:lnTo>
                  <a:lnTo>
                    <a:pt x="110" y="1078"/>
                  </a:lnTo>
                  <a:lnTo>
                    <a:pt x="102" y="1086"/>
                  </a:lnTo>
                  <a:lnTo>
                    <a:pt x="99" y="1090"/>
                  </a:lnTo>
                  <a:lnTo>
                    <a:pt x="98" y="1091"/>
                  </a:lnTo>
                  <a:lnTo>
                    <a:pt x="93" y="1094"/>
                  </a:lnTo>
                  <a:lnTo>
                    <a:pt x="80" y="1103"/>
                  </a:lnTo>
                  <a:lnTo>
                    <a:pt x="76" y="1104"/>
                  </a:lnTo>
                  <a:lnTo>
                    <a:pt x="68" y="1100"/>
                  </a:lnTo>
                  <a:lnTo>
                    <a:pt x="64" y="1099"/>
                  </a:lnTo>
                  <a:lnTo>
                    <a:pt x="67" y="1094"/>
                  </a:lnTo>
                  <a:lnTo>
                    <a:pt x="70" y="1091"/>
                  </a:lnTo>
                  <a:lnTo>
                    <a:pt x="76" y="1095"/>
                  </a:lnTo>
                  <a:lnTo>
                    <a:pt x="81" y="1090"/>
                  </a:lnTo>
                  <a:lnTo>
                    <a:pt x="78" y="1088"/>
                  </a:lnTo>
                  <a:lnTo>
                    <a:pt x="74" y="1087"/>
                  </a:lnTo>
                  <a:lnTo>
                    <a:pt x="70" y="1086"/>
                  </a:lnTo>
                  <a:lnTo>
                    <a:pt x="73" y="1083"/>
                  </a:lnTo>
                  <a:lnTo>
                    <a:pt x="70" y="1079"/>
                  </a:lnTo>
                  <a:lnTo>
                    <a:pt x="61" y="1082"/>
                  </a:lnTo>
                  <a:lnTo>
                    <a:pt x="68" y="1077"/>
                  </a:lnTo>
                  <a:lnTo>
                    <a:pt x="74" y="1078"/>
                  </a:lnTo>
                  <a:lnTo>
                    <a:pt x="77" y="1077"/>
                  </a:lnTo>
                  <a:lnTo>
                    <a:pt x="78" y="1077"/>
                  </a:lnTo>
                  <a:lnTo>
                    <a:pt x="74" y="1074"/>
                  </a:lnTo>
                  <a:lnTo>
                    <a:pt x="72" y="1071"/>
                  </a:lnTo>
                  <a:lnTo>
                    <a:pt x="67" y="1071"/>
                  </a:lnTo>
                  <a:lnTo>
                    <a:pt x="61" y="1073"/>
                  </a:lnTo>
                  <a:lnTo>
                    <a:pt x="60" y="1075"/>
                  </a:lnTo>
                  <a:lnTo>
                    <a:pt x="57" y="1077"/>
                  </a:lnTo>
                  <a:lnTo>
                    <a:pt x="53" y="1077"/>
                  </a:lnTo>
                  <a:lnTo>
                    <a:pt x="57" y="1070"/>
                  </a:lnTo>
                  <a:lnTo>
                    <a:pt x="59" y="1069"/>
                  </a:lnTo>
                  <a:lnTo>
                    <a:pt x="60" y="1066"/>
                  </a:lnTo>
                  <a:lnTo>
                    <a:pt x="61" y="1065"/>
                  </a:lnTo>
                  <a:lnTo>
                    <a:pt x="64" y="1061"/>
                  </a:lnTo>
                  <a:lnTo>
                    <a:pt x="67" y="1061"/>
                  </a:lnTo>
                  <a:lnTo>
                    <a:pt x="72" y="1061"/>
                  </a:lnTo>
                  <a:lnTo>
                    <a:pt x="73" y="1058"/>
                  </a:lnTo>
                  <a:lnTo>
                    <a:pt x="74" y="1057"/>
                  </a:lnTo>
                  <a:lnTo>
                    <a:pt x="74" y="1056"/>
                  </a:lnTo>
                  <a:lnTo>
                    <a:pt x="70" y="1054"/>
                  </a:lnTo>
                  <a:lnTo>
                    <a:pt x="74" y="1048"/>
                  </a:lnTo>
                  <a:lnTo>
                    <a:pt x="76" y="1048"/>
                  </a:lnTo>
                  <a:lnTo>
                    <a:pt x="78" y="1045"/>
                  </a:lnTo>
                  <a:lnTo>
                    <a:pt x="74" y="1044"/>
                  </a:lnTo>
                  <a:lnTo>
                    <a:pt x="73" y="1044"/>
                  </a:lnTo>
                  <a:lnTo>
                    <a:pt x="69" y="1046"/>
                  </a:lnTo>
                  <a:lnTo>
                    <a:pt x="69" y="1048"/>
                  </a:lnTo>
                  <a:lnTo>
                    <a:pt x="68" y="1048"/>
                  </a:lnTo>
                  <a:lnTo>
                    <a:pt x="63" y="1056"/>
                  </a:lnTo>
                  <a:lnTo>
                    <a:pt x="61" y="1056"/>
                  </a:lnTo>
                  <a:lnTo>
                    <a:pt x="56" y="1057"/>
                  </a:lnTo>
                  <a:lnTo>
                    <a:pt x="51" y="1053"/>
                  </a:lnTo>
                  <a:lnTo>
                    <a:pt x="52" y="1065"/>
                  </a:lnTo>
                  <a:lnTo>
                    <a:pt x="51" y="1070"/>
                  </a:lnTo>
                  <a:lnTo>
                    <a:pt x="50" y="1070"/>
                  </a:lnTo>
                  <a:lnTo>
                    <a:pt x="44" y="1075"/>
                  </a:lnTo>
                  <a:lnTo>
                    <a:pt x="43" y="1077"/>
                  </a:lnTo>
                  <a:lnTo>
                    <a:pt x="32" y="1082"/>
                  </a:lnTo>
                  <a:lnTo>
                    <a:pt x="32" y="1079"/>
                  </a:lnTo>
                  <a:lnTo>
                    <a:pt x="32" y="1077"/>
                  </a:lnTo>
                  <a:lnTo>
                    <a:pt x="40" y="1061"/>
                  </a:lnTo>
                  <a:lnTo>
                    <a:pt x="35" y="1060"/>
                  </a:lnTo>
                  <a:lnTo>
                    <a:pt x="38" y="1056"/>
                  </a:lnTo>
                  <a:lnTo>
                    <a:pt x="40" y="1050"/>
                  </a:lnTo>
                  <a:lnTo>
                    <a:pt x="42" y="1042"/>
                  </a:lnTo>
                  <a:lnTo>
                    <a:pt x="43" y="1042"/>
                  </a:lnTo>
                  <a:lnTo>
                    <a:pt x="48" y="1044"/>
                  </a:lnTo>
                  <a:lnTo>
                    <a:pt x="51" y="1045"/>
                  </a:lnTo>
                  <a:lnTo>
                    <a:pt x="56" y="1040"/>
                  </a:lnTo>
                  <a:lnTo>
                    <a:pt x="52" y="1040"/>
                  </a:lnTo>
                  <a:lnTo>
                    <a:pt x="51" y="1040"/>
                  </a:lnTo>
                  <a:lnTo>
                    <a:pt x="47" y="1040"/>
                  </a:lnTo>
                  <a:lnTo>
                    <a:pt x="44" y="1040"/>
                  </a:lnTo>
                  <a:lnTo>
                    <a:pt x="47" y="1032"/>
                  </a:lnTo>
                  <a:lnTo>
                    <a:pt x="56" y="1024"/>
                  </a:lnTo>
                  <a:lnTo>
                    <a:pt x="65" y="1019"/>
                  </a:lnTo>
                  <a:lnTo>
                    <a:pt x="65" y="1018"/>
                  </a:lnTo>
                  <a:lnTo>
                    <a:pt x="65" y="1014"/>
                  </a:lnTo>
                  <a:lnTo>
                    <a:pt x="60" y="1012"/>
                  </a:lnTo>
                  <a:lnTo>
                    <a:pt x="53" y="1019"/>
                  </a:lnTo>
                  <a:lnTo>
                    <a:pt x="48" y="1024"/>
                  </a:lnTo>
                  <a:lnTo>
                    <a:pt x="47" y="1025"/>
                  </a:lnTo>
                  <a:lnTo>
                    <a:pt x="48" y="1016"/>
                  </a:lnTo>
                  <a:lnTo>
                    <a:pt x="53" y="1008"/>
                  </a:lnTo>
                  <a:lnTo>
                    <a:pt x="56" y="1003"/>
                  </a:lnTo>
                  <a:lnTo>
                    <a:pt x="56" y="995"/>
                  </a:lnTo>
                  <a:lnTo>
                    <a:pt x="56" y="993"/>
                  </a:lnTo>
                  <a:lnTo>
                    <a:pt x="59" y="986"/>
                  </a:lnTo>
                  <a:lnTo>
                    <a:pt x="61" y="988"/>
                  </a:lnTo>
                  <a:lnTo>
                    <a:pt x="64" y="990"/>
                  </a:lnTo>
                  <a:lnTo>
                    <a:pt x="64" y="991"/>
                  </a:lnTo>
                  <a:lnTo>
                    <a:pt x="63" y="999"/>
                  </a:lnTo>
                  <a:lnTo>
                    <a:pt x="70" y="1006"/>
                  </a:lnTo>
                  <a:lnTo>
                    <a:pt x="77" y="1016"/>
                  </a:lnTo>
                  <a:lnTo>
                    <a:pt x="74" y="1024"/>
                  </a:lnTo>
                  <a:lnTo>
                    <a:pt x="78" y="1033"/>
                  </a:lnTo>
                  <a:lnTo>
                    <a:pt x="80" y="1036"/>
                  </a:lnTo>
                  <a:lnTo>
                    <a:pt x="81" y="1040"/>
                  </a:lnTo>
                  <a:lnTo>
                    <a:pt x="85" y="1042"/>
                  </a:lnTo>
                  <a:lnTo>
                    <a:pt x="84" y="1037"/>
                  </a:lnTo>
                  <a:lnTo>
                    <a:pt x="84" y="1033"/>
                  </a:lnTo>
                  <a:lnTo>
                    <a:pt x="78" y="1027"/>
                  </a:lnTo>
                  <a:lnTo>
                    <a:pt x="80" y="1025"/>
                  </a:lnTo>
                  <a:lnTo>
                    <a:pt x="82" y="1023"/>
                  </a:lnTo>
                  <a:lnTo>
                    <a:pt x="87" y="1024"/>
                  </a:lnTo>
                  <a:lnTo>
                    <a:pt x="87" y="1033"/>
                  </a:lnTo>
                  <a:lnTo>
                    <a:pt x="93" y="1029"/>
                  </a:lnTo>
                  <a:lnTo>
                    <a:pt x="97" y="1039"/>
                  </a:lnTo>
                  <a:lnTo>
                    <a:pt x="102" y="1040"/>
                  </a:lnTo>
                  <a:lnTo>
                    <a:pt x="102" y="1037"/>
                  </a:lnTo>
                  <a:lnTo>
                    <a:pt x="102" y="1035"/>
                  </a:lnTo>
                  <a:lnTo>
                    <a:pt x="95" y="1027"/>
                  </a:lnTo>
                  <a:lnTo>
                    <a:pt x="98" y="1024"/>
                  </a:lnTo>
                  <a:lnTo>
                    <a:pt x="108" y="1023"/>
                  </a:lnTo>
                  <a:lnTo>
                    <a:pt x="111" y="1022"/>
                  </a:lnTo>
                  <a:lnTo>
                    <a:pt x="111" y="1019"/>
                  </a:lnTo>
                  <a:lnTo>
                    <a:pt x="108" y="1019"/>
                  </a:lnTo>
                  <a:lnTo>
                    <a:pt x="97" y="1020"/>
                  </a:lnTo>
                  <a:lnTo>
                    <a:pt x="95" y="1018"/>
                  </a:lnTo>
                  <a:lnTo>
                    <a:pt x="94" y="1015"/>
                  </a:lnTo>
                  <a:lnTo>
                    <a:pt x="93" y="1015"/>
                  </a:lnTo>
                  <a:lnTo>
                    <a:pt x="91" y="1012"/>
                  </a:lnTo>
                  <a:lnTo>
                    <a:pt x="89" y="1008"/>
                  </a:lnTo>
                  <a:lnTo>
                    <a:pt x="94" y="1007"/>
                  </a:lnTo>
                  <a:lnTo>
                    <a:pt x="97" y="1003"/>
                  </a:lnTo>
                  <a:lnTo>
                    <a:pt x="97" y="1002"/>
                  </a:lnTo>
                  <a:lnTo>
                    <a:pt x="94" y="1001"/>
                  </a:lnTo>
                  <a:lnTo>
                    <a:pt x="90" y="999"/>
                  </a:lnTo>
                  <a:lnTo>
                    <a:pt x="90" y="997"/>
                  </a:lnTo>
                  <a:lnTo>
                    <a:pt x="90" y="988"/>
                  </a:lnTo>
                  <a:lnTo>
                    <a:pt x="87" y="995"/>
                  </a:lnTo>
                  <a:lnTo>
                    <a:pt x="87" y="998"/>
                  </a:lnTo>
                  <a:lnTo>
                    <a:pt x="87" y="1005"/>
                  </a:lnTo>
                  <a:lnTo>
                    <a:pt x="84" y="1006"/>
                  </a:lnTo>
                  <a:lnTo>
                    <a:pt x="81" y="1006"/>
                  </a:lnTo>
                  <a:lnTo>
                    <a:pt x="78" y="1005"/>
                  </a:lnTo>
                  <a:lnTo>
                    <a:pt x="78" y="1003"/>
                  </a:lnTo>
                  <a:lnTo>
                    <a:pt x="84" y="998"/>
                  </a:lnTo>
                  <a:lnTo>
                    <a:pt x="80" y="999"/>
                  </a:lnTo>
                  <a:lnTo>
                    <a:pt x="76" y="1001"/>
                  </a:lnTo>
                  <a:lnTo>
                    <a:pt x="72" y="995"/>
                  </a:lnTo>
                  <a:lnTo>
                    <a:pt x="72" y="993"/>
                  </a:lnTo>
                  <a:lnTo>
                    <a:pt x="72" y="990"/>
                  </a:lnTo>
                  <a:lnTo>
                    <a:pt x="72" y="989"/>
                  </a:lnTo>
                  <a:lnTo>
                    <a:pt x="70" y="986"/>
                  </a:lnTo>
                  <a:lnTo>
                    <a:pt x="68" y="981"/>
                  </a:lnTo>
                  <a:lnTo>
                    <a:pt x="69" y="973"/>
                  </a:lnTo>
                  <a:lnTo>
                    <a:pt x="74" y="963"/>
                  </a:lnTo>
                  <a:lnTo>
                    <a:pt x="80" y="955"/>
                  </a:lnTo>
                  <a:lnTo>
                    <a:pt x="81" y="953"/>
                  </a:lnTo>
                  <a:lnTo>
                    <a:pt x="86" y="950"/>
                  </a:lnTo>
                  <a:lnTo>
                    <a:pt x="94" y="959"/>
                  </a:lnTo>
                  <a:lnTo>
                    <a:pt x="94" y="960"/>
                  </a:lnTo>
                  <a:lnTo>
                    <a:pt x="95" y="964"/>
                  </a:lnTo>
                  <a:lnTo>
                    <a:pt x="97" y="969"/>
                  </a:lnTo>
                  <a:lnTo>
                    <a:pt x="98" y="970"/>
                  </a:lnTo>
                  <a:lnTo>
                    <a:pt x="99" y="973"/>
                  </a:lnTo>
                  <a:lnTo>
                    <a:pt x="106" y="974"/>
                  </a:lnTo>
                  <a:lnTo>
                    <a:pt x="107" y="976"/>
                  </a:lnTo>
                  <a:lnTo>
                    <a:pt x="111" y="985"/>
                  </a:lnTo>
                  <a:lnTo>
                    <a:pt x="119" y="984"/>
                  </a:lnTo>
                  <a:lnTo>
                    <a:pt x="114" y="978"/>
                  </a:lnTo>
                  <a:lnTo>
                    <a:pt x="115" y="973"/>
                  </a:lnTo>
                  <a:lnTo>
                    <a:pt x="108" y="970"/>
                  </a:lnTo>
                  <a:lnTo>
                    <a:pt x="106" y="969"/>
                  </a:lnTo>
                  <a:lnTo>
                    <a:pt x="102" y="968"/>
                  </a:lnTo>
                  <a:lnTo>
                    <a:pt x="103" y="967"/>
                  </a:lnTo>
                  <a:lnTo>
                    <a:pt x="103" y="960"/>
                  </a:lnTo>
                  <a:lnTo>
                    <a:pt x="103" y="959"/>
                  </a:lnTo>
                  <a:lnTo>
                    <a:pt x="98" y="952"/>
                  </a:lnTo>
                  <a:lnTo>
                    <a:pt x="90" y="943"/>
                  </a:lnTo>
                  <a:lnTo>
                    <a:pt x="95" y="936"/>
                  </a:lnTo>
                  <a:lnTo>
                    <a:pt x="98" y="934"/>
                  </a:lnTo>
                  <a:lnTo>
                    <a:pt x="101" y="929"/>
                  </a:lnTo>
                  <a:lnTo>
                    <a:pt x="106" y="936"/>
                  </a:lnTo>
                  <a:lnTo>
                    <a:pt x="107" y="938"/>
                  </a:lnTo>
                  <a:lnTo>
                    <a:pt x="110" y="939"/>
                  </a:lnTo>
                  <a:lnTo>
                    <a:pt x="108" y="936"/>
                  </a:lnTo>
                  <a:lnTo>
                    <a:pt x="107" y="933"/>
                  </a:lnTo>
                  <a:lnTo>
                    <a:pt x="108" y="925"/>
                  </a:lnTo>
                  <a:lnTo>
                    <a:pt x="107" y="919"/>
                  </a:lnTo>
                  <a:lnTo>
                    <a:pt x="103" y="923"/>
                  </a:lnTo>
                  <a:lnTo>
                    <a:pt x="101" y="923"/>
                  </a:lnTo>
                  <a:lnTo>
                    <a:pt x="98" y="923"/>
                  </a:lnTo>
                  <a:lnTo>
                    <a:pt x="101" y="917"/>
                  </a:lnTo>
                  <a:lnTo>
                    <a:pt x="103" y="909"/>
                  </a:lnTo>
                  <a:lnTo>
                    <a:pt x="106" y="902"/>
                  </a:lnTo>
                  <a:lnTo>
                    <a:pt x="106" y="900"/>
                  </a:lnTo>
                  <a:lnTo>
                    <a:pt x="112" y="895"/>
                  </a:lnTo>
                  <a:lnTo>
                    <a:pt x="114" y="893"/>
                  </a:lnTo>
                  <a:lnTo>
                    <a:pt x="119" y="888"/>
                  </a:lnTo>
                  <a:lnTo>
                    <a:pt x="122" y="887"/>
                  </a:lnTo>
                  <a:lnTo>
                    <a:pt x="127" y="891"/>
                  </a:lnTo>
                  <a:lnTo>
                    <a:pt x="135" y="898"/>
                  </a:lnTo>
                  <a:lnTo>
                    <a:pt x="144" y="902"/>
                  </a:lnTo>
                  <a:lnTo>
                    <a:pt x="145" y="902"/>
                  </a:lnTo>
                  <a:lnTo>
                    <a:pt x="150" y="908"/>
                  </a:lnTo>
                  <a:lnTo>
                    <a:pt x="153" y="912"/>
                  </a:lnTo>
                  <a:lnTo>
                    <a:pt x="156" y="917"/>
                  </a:lnTo>
                  <a:lnTo>
                    <a:pt x="159" y="926"/>
                  </a:lnTo>
                  <a:lnTo>
                    <a:pt x="161" y="916"/>
                  </a:lnTo>
                  <a:lnTo>
                    <a:pt x="159" y="905"/>
                  </a:lnTo>
                  <a:lnTo>
                    <a:pt x="156" y="897"/>
                  </a:lnTo>
                  <a:lnTo>
                    <a:pt x="153" y="895"/>
                  </a:lnTo>
                  <a:lnTo>
                    <a:pt x="144" y="893"/>
                  </a:lnTo>
                  <a:lnTo>
                    <a:pt x="142" y="891"/>
                  </a:lnTo>
                  <a:lnTo>
                    <a:pt x="136" y="887"/>
                  </a:lnTo>
                  <a:lnTo>
                    <a:pt x="133" y="885"/>
                  </a:lnTo>
                  <a:lnTo>
                    <a:pt x="132" y="884"/>
                  </a:lnTo>
                  <a:lnTo>
                    <a:pt x="137" y="879"/>
                  </a:lnTo>
                  <a:lnTo>
                    <a:pt x="137" y="875"/>
                  </a:lnTo>
                  <a:lnTo>
                    <a:pt x="139" y="870"/>
                  </a:lnTo>
                  <a:lnTo>
                    <a:pt x="137" y="866"/>
                  </a:lnTo>
                  <a:lnTo>
                    <a:pt x="146" y="861"/>
                  </a:lnTo>
                  <a:lnTo>
                    <a:pt x="142" y="859"/>
                  </a:lnTo>
                  <a:lnTo>
                    <a:pt x="133" y="863"/>
                  </a:lnTo>
                  <a:lnTo>
                    <a:pt x="124" y="867"/>
                  </a:lnTo>
                  <a:lnTo>
                    <a:pt x="119" y="867"/>
                  </a:lnTo>
                  <a:lnTo>
                    <a:pt x="112" y="867"/>
                  </a:lnTo>
                  <a:lnTo>
                    <a:pt x="111" y="866"/>
                  </a:lnTo>
                  <a:lnTo>
                    <a:pt x="106" y="867"/>
                  </a:lnTo>
                  <a:lnTo>
                    <a:pt x="110" y="858"/>
                  </a:lnTo>
                  <a:lnTo>
                    <a:pt x="119" y="849"/>
                  </a:lnTo>
                  <a:lnTo>
                    <a:pt x="122" y="847"/>
                  </a:lnTo>
                  <a:lnTo>
                    <a:pt x="137" y="840"/>
                  </a:lnTo>
                  <a:lnTo>
                    <a:pt x="140" y="840"/>
                  </a:lnTo>
                  <a:lnTo>
                    <a:pt x="150" y="837"/>
                  </a:lnTo>
                  <a:lnTo>
                    <a:pt x="156" y="836"/>
                  </a:lnTo>
                  <a:lnTo>
                    <a:pt x="170" y="828"/>
                  </a:lnTo>
                  <a:lnTo>
                    <a:pt x="180" y="823"/>
                  </a:lnTo>
                  <a:lnTo>
                    <a:pt x="195" y="820"/>
                  </a:lnTo>
                  <a:lnTo>
                    <a:pt x="199" y="820"/>
                  </a:lnTo>
                  <a:lnTo>
                    <a:pt x="203" y="820"/>
                  </a:lnTo>
                  <a:lnTo>
                    <a:pt x="203" y="824"/>
                  </a:lnTo>
                  <a:lnTo>
                    <a:pt x="197" y="826"/>
                  </a:lnTo>
                  <a:lnTo>
                    <a:pt x="196" y="830"/>
                  </a:lnTo>
                  <a:lnTo>
                    <a:pt x="201" y="830"/>
                  </a:lnTo>
                  <a:lnTo>
                    <a:pt x="205" y="829"/>
                  </a:lnTo>
                  <a:lnTo>
                    <a:pt x="204" y="834"/>
                  </a:lnTo>
                  <a:lnTo>
                    <a:pt x="204" y="837"/>
                  </a:lnTo>
                  <a:lnTo>
                    <a:pt x="199" y="845"/>
                  </a:lnTo>
                  <a:lnTo>
                    <a:pt x="200" y="851"/>
                  </a:lnTo>
                  <a:lnTo>
                    <a:pt x="209" y="840"/>
                  </a:lnTo>
                  <a:lnTo>
                    <a:pt x="216" y="838"/>
                  </a:lnTo>
                  <a:lnTo>
                    <a:pt x="218" y="838"/>
                  </a:lnTo>
                  <a:lnTo>
                    <a:pt x="225" y="838"/>
                  </a:lnTo>
                  <a:lnTo>
                    <a:pt x="226" y="840"/>
                  </a:lnTo>
                  <a:lnTo>
                    <a:pt x="228" y="841"/>
                  </a:lnTo>
                  <a:lnTo>
                    <a:pt x="228" y="842"/>
                  </a:lnTo>
                  <a:lnTo>
                    <a:pt x="230" y="841"/>
                  </a:lnTo>
                  <a:lnTo>
                    <a:pt x="233" y="838"/>
                  </a:lnTo>
                  <a:lnTo>
                    <a:pt x="229" y="832"/>
                  </a:lnTo>
                  <a:lnTo>
                    <a:pt x="221" y="830"/>
                  </a:lnTo>
                  <a:lnTo>
                    <a:pt x="214" y="832"/>
                  </a:lnTo>
                  <a:lnTo>
                    <a:pt x="212" y="825"/>
                  </a:lnTo>
                  <a:lnTo>
                    <a:pt x="209" y="819"/>
                  </a:lnTo>
                  <a:lnTo>
                    <a:pt x="214" y="817"/>
                  </a:lnTo>
                  <a:lnTo>
                    <a:pt x="222" y="816"/>
                  </a:lnTo>
                  <a:lnTo>
                    <a:pt x="228" y="817"/>
                  </a:lnTo>
                  <a:lnTo>
                    <a:pt x="228" y="824"/>
                  </a:lnTo>
                  <a:lnTo>
                    <a:pt x="237" y="823"/>
                  </a:lnTo>
                  <a:lnTo>
                    <a:pt x="238" y="821"/>
                  </a:lnTo>
                  <a:lnTo>
                    <a:pt x="247" y="817"/>
                  </a:lnTo>
                  <a:lnTo>
                    <a:pt x="250" y="809"/>
                  </a:lnTo>
                  <a:lnTo>
                    <a:pt x="264" y="800"/>
                  </a:lnTo>
                  <a:lnTo>
                    <a:pt x="266" y="795"/>
                  </a:lnTo>
                  <a:lnTo>
                    <a:pt x="266" y="794"/>
                  </a:lnTo>
                  <a:lnTo>
                    <a:pt x="264" y="791"/>
                  </a:lnTo>
                  <a:lnTo>
                    <a:pt x="256" y="796"/>
                  </a:lnTo>
                  <a:lnTo>
                    <a:pt x="245" y="800"/>
                  </a:lnTo>
                  <a:lnTo>
                    <a:pt x="239" y="807"/>
                  </a:lnTo>
                  <a:lnTo>
                    <a:pt x="230" y="811"/>
                  </a:lnTo>
                  <a:lnTo>
                    <a:pt x="224" y="807"/>
                  </a:lnTo>
                  <a:lnTo>
                    <a:pt x="222" y="808"/>
                  </a:lnTo>
                  <a:lnTo>
                    <a:pt x="220" y="809"/>
                  </a:lnTo>
                  <a:lnTo>
                    <a:pt x="211" y="816"/>
                  </a:lnTo>
                  <a:lnTo>
                    <a:pt x="205" y="813"/>
                  </a:lnTo>
                  <a:lnTo>
                    <a:pt x="212" y="803"/>
                  </a:lnTo>
                  <a:lnTo>
                    <a:pt x="204" y="803"/>
                  </a:lnTo>
                  <a:lnTo>
                    <a:pt x="195" y="812"/>
                  </a:lnTo>
                  <a:lnTo>
                    <a:pt x="192" y="813"/>
                  </a:lnTo>
                  <a:lnTo>
                    <a:pt x="184" y="816"/>
                  </a:lnTo>
                  <a:lnTo>
                    <a:pt x="178" y="812"/>
                  </a:lnTo>
                  <a:lnTo>
                    <a:pt x="176" y="813"/>
                  </a:lnTo>
                  <a:lnTo>
                    <a:pt x="170" y="817"/>
                  </a:lnTo>
                  <a:lnTo>
                    <a:pt x="162" y="825"/>
                  </a:lnTo>
                  <a:lnTo>
                    <a:pt x="156" y="828"/>
                  </a:lnTo>
                  <a:lnTo>
                    <a:pt x="150" y="830"/>
                  </a:lnTo>
                  <a:lnTo>
                    <a:pt x="145" y="829"/>
                  </a:lnTo>
                  <a:lnTo>
                    <a:pt x="144" y="826"/>
                  </a:lnTo>
                  <a:lnTo>
                    <a:pt x="144" y="825"/>
                  </a:lnTo>
                  <a:lnTo>
                    <a:pt x="154" y="817"/>
                  </a:lnTo>
                  <a:lnTo>
                    <a:pt x="161" y="812"/>
                  </a:lnTo>
                  <a:lnTo>
                    <a:pt x="167" y="808"/>
                  </a:lnTo>
                  <a:lnTo>
                    <a:pt x="175" y="804"/>
                  </a:lnTo>
                  <a:lnTo>
                    <a:pt x="180" y="802"/>
                  </a:lnTo>
                  <a:lnTo>
                    <a:pt x="195" y="800"/>
                  </a:lnTo>
                  <a:lnTo>
                    <a:pt x="203" y="800"/>
                  </a:lnTo>
                  <a:lnTo>
                    <a:pt x="204" y="798"/>
                  </a:lnTo>
                  <a:lnTo>
                    <a:pt x="195" y="795"/>
                  </a:lnTo>
                  <a:lnTo>
                    <a:pt x="195" y="791"/>
                  </a:lnTo>
                  <a:lnTo>
                    <a:pt x="192" y="787"/>
                  </a:lnTo>
                  <a:lnTo>
                    <a:pt x="186" y="791"/>
                  </a:lnTo>
                  <a:lnTo>
                    <a:pt x="182" y="794"/>
                  </a:lnTo>
                  <a:lnTo>
                    <a:pt x="170" y="796"/>
                  </a:lnTo>
                  <a:lnTo>
                    <a:pt x="165" y="798"/>
                  </a:lnTo>
                  <a:lnTo>
                    <a:pt x="161" y="799"/>
                  </a:lnTo>
                  <a:lnTo>
                    <a:pt x="159" y="792"/>
                  </a:lnTo>
                  <a:lnTo>
                    <a:pt x="153" y="795"/>
                  </a:lnTo>
                  <a:lnTo>
                    <a:pt x="144" y="790"/>
                  </a:lnTo>
                  <a:lnTo>
                    <a:pt x="146" y="783"/>
                  </a:lnTo>
                  <a:lnTo>
                    <a:pt x="161" y="775"/>
                  </a:lnTo>
                  <a:lnTo>
                    <a:pt x="162" y="769"/>
                  </a:lnTo>
                  <a:lnTo>
                    <a:pt x="161" y="764"/>
                  </a:lnTo>
                  <a:lnTo>
                    <a:pt x="154" y="757"/>
                  </a:lnTo>
                  <a:lnTo>
                    <a:pt x="162" y="757"/>
                  </a:lnTo>
                  <a:lnTo>
                    <a:pt x="156" y="749"/>
                  </a:lnTo>
                  <a:lnTo>
                    <a:pt x="149" y="745"/>
                  </a:lnTo>
                  <a:lnTo>
                    <a:pt x="142" y="741"/>
                  </a:lnTo>
                  <a:lnTo>
                    <a:pt x="146" y="739"/>
                  </a:lnTo>
                  <a:lnTo>
                    <a:pt x="148" y="739"/>
                  </a:lnTo>
                  <a:lnTo>
                    <a:pt x="157" y="735"/>
                  </a:lnTo>
                  <a:lnTo>
                    <a:pt x="162" y="740"/>
                  </a:lnTo>
                  <a:lnTo>
                    <a:pt x="165" y="744"/>
                  </a:lnTo>
                  <a:lnTo>
                    <a:pt x="169" y="749"/>
                  </a:lnTo>
                  <a:lnTo>
                    <a:pt x="171" y="753"/>
                  </a:lnTo>
                  <a:lnTo>
                    <a:pt x="167" y="761"/>
                  </a:lnTo>
                  <a:lnTo>
                    <a:pt x="176" y="761"/>
                  </a:lnTo>
                  <a:lnTo>
                    <a:pt x="190" y="757"/>
                  </a:lnTo>
                  <a:lnTo>
                    <a:pt x="187" y="756"/>
                  </a:lnTo>
                  <a:lnTo>
                    <a:pt x="176" y="752"/>
                  </a:lnTo>
                  <a:lnTo>
                    <a:pt x="178" y="745"/>
                  </a:lnTo>
                  <a:lnTo>
                    <a:pt x="174" y="740"/>
                  </a:lnTo>
                  <a:lnTo>
                    <a:pt x="187" y="739"/>
                  </a:lnTo>
                  <a:lnTo>
                    <a:pt x="197" y="736"/>
                  </a:lnTo>
                  <a:lnTo>
                    <a:pt x="214" y="744"/>
                  </a:lnTo>
                  <a:lnTo>
                    <a:pt x="214" y="739"/>
                  </a:lnTo>
                  <a:lnTo>
                    <a:pt x="204" y="732"/>
                  </a:lnTo>
                  <a:lnTo>
                    <a:pt x="199" y="731"/>
                  </a:lnTo>
                  <a:lnTo>
                    <a:pt x="208" y="724"/>
                  </a:lnTo>
                  <a:lnTo>
                    <a:pt x="216" y="722"/>
                  </a:lnTo>
                  <a:lnTo>
                    <a:pt x="225" y="723"/>
                  </a:lnTo>
                  <a:lnTo>
                    <a:pt x="222" y="719"/>
                  </a:lnTo>
                  <a:lnTo>
                    <a:pt x="214" y="717"/>
                  </a:lnTo>
                  <a:lnTo>
                    <a:pt x="208" y="718"/>
                  </a:lnTo>
                  <a:lnTo>
                    <a:pt x="205" y="718"/>
                  </a:lnTo>
                  <a:lnTo>
                    <a:pt x="194" y="731"/>
                  </a:lnTo>
                  <a:lnTo>
                    <a:pt x="178" y="731"/>
                  </a:lnTo>
                  <a:lnTo>
                    <a:pt x="169" y="732"/>
                  </a:lnTo>
                  <a:lnTo>
                    <a:pt x="174" y="720"/>
                  </a:lnTo>
                  <a:lnTo>
                    <a:pt x="174" y="719"/>
                  </a:lnTo>
                  <a:lnTo>
                    <a:pt x="179" y="717"/>
                  </a:lnTo>
                  <a:lnTo>
                    <a:pt x="186" y="714"/>
                  </a:lnTo>
                  <a:lnTo>
                    <a:pt x="182" y="710"/>
                  </a:lnTo>
                  <a:lnTo>
                    <a:pt x="170" y="710"/>
                  </a:lnTo>
                  <a:lnTo>
                    <a:pt x="170" y="709"/>
                  </a:lnTo>
                  <a:lnTo>
                    <a:pt x="165" y="703"/>
                  </a:lnTo>
                  <a:lnTo>
                    <a:pt x="176" y="702"/>
                  </a:lnTo>
                  <a:lnTo>
                    <a:pt x="188" y="703"/>
                  </a:lnTo>
                  <a:lnTo>
                    <a:pt x="194" y="706"/>
                  </a:lnTo>
                  <a:lnTo>
                    <a:pt x="205" y="709"/>
                  </a:lnTo>
                  <a:lnTo>
                    <a:pt x="204" y="705"/>
                  </a:lnTo>
                  <a:lnTo>
                    <a:pt x="200" y="702"/>
                  </a:lnTo>
                  <a:lnTo>
                    <a:pt x="196" y="701"/>
                  </a:lnTo>
                  <a:lnTo>
                    <a:pt x="180" y="696"/>
                  </a:lnTo>
                  <a:lnTo>
                    <a:pt x="178" y="693"/>
                  </a:lnTo>
                  <a:lnTo>
                    <a:pt x="178" y="692"/>
                  </a:lnTo>
                  <a:lnTo>
                    <a:pt x="175" y="689"/>
                  </a:lnTo>
                  <a:lnTo>
                    <a:pt x="173" y="688"/>
                  </a:lnTo>
                  <a:lnTo>
                    <a:pt x="178" y="688"/>
                  </a:lnTo>
                  <a:lnTo>
                    <a:pt x="186" y="688"/>
                  </a:lnTo>
                  <a:lnTo>
                    <a:pt x="187" y="689"/>
                  </a:lnTo>
                  <a:lnTo>
                    <a:pt x="196" y="690"/>
                  </a:lnTo>
                  <a:lnTo>
                    <a:pt x="197" y="692"/>
                  </a:lnTo>
                  <a:lnTo>
                    <a:pt x="199" y="692"/>
                  </a:lnTo>
                  <a:lnTo>
                    <a:pt x="200" y="692"/>
                  </a:lnTo>
                  <a:lnTo>
                    <a:pt x="204" y="694"/>
                  </a:lnTo>
                  <a:lnTo>
                    <a:pt x="216" y="697"/>
                  </a:lnTo>
                  <a:lnTo>
                    <a:pt x="224" y="694"/>
                  </a:lnTo>
                  <a:lnTo>
                    <a:pt x="226" y="693"/>
                  </a:lnTo>
                  <a:lnTo>
                    <a:pt x="228" y="693"/>
                  </a:lnTo>
                  <a:lnTo>
                    <a:pt x="233" y="692"/>
                  </a:lnTo>
                  <a:lnTo>
                    <a:pt x="234" y="692"/>
                  </a:lnTo>
                  <a:lnTo>
                    <a:pt x="239" y="689"/>
                  </a:lnTo>
                  <a:lnTo>
                    <a:pt x="235" y="686"/>
                  </a:lnTo>
                  <a:lnTo>
                    <a:pt x="234" y="686"/>
                  </a:lnTo>
                  <a:lnTo>
                    <a:pt x="221" y="688"/>
                  </a:lnTo>
                  <a:lnTo>
                    <a:pt x="216" y="692"/>
                  </a:lnTo>
                  <a:lnTo>
                    <a:pt x="212" y="692"/>
                  </a:lnTo>
                  <a:lnTo>
                    <a:pt x="209" y="692"/>
                  </a:lnTo>
                  <a:lnTo>
                    <a:pt x="207" y="688"/>
                  </a:lnTo>
                  <a:lnTo>
                    <a:pt x="207" y="684"/>
                  </a:lnTo>
                  <a:lnTo>
                    <a:pt x="207" y="682"/>
                  </a:lnTo>
                  <a:lnTo>
                    <a:pt x="216" y="681"/>
                  </a:lnTo>
                  <a:lnTo>
                    <a:pt x="224" y="681"/>
                  </a:lnTo>
                  <a:lnTo>
                    <a:pt x="222" y="680"/>
                  </a:lnTo>
                  <a:lnTo>
                    <a:pt x="220" y="677"/>
                  </a:lnTo>
                  <a:lnTo>
                    <a:pt x="211" y="676"/>
                  </a:lnTo>
                  <a:lnTo>
                    <a:pt x="204" y="675"/>
                  </a:lnTo>
                  <a:lnTo>
                    <a:pt x="201" y="669"/>
                  </a:lnTo>
                  <a:lnTo>
                    <a:pt x="213" y="668"/>
                  </a:lnTo>
                  <a:lnTo>
                    <a:pt x="214" y="668"/>
                  </a:lnTo>
                  <a:lnTo>
                    <a:pt x="237" y="672"/>
                  </a:lnTo>
                  <a:lnTo>
                    <a:pt x="246" y="673"/>
                  </a:lnTo>
                  <a:lnTo>
                    <a:pt x="252" y="672"/>
                  </a:lnTo>
                  <a:lnTo>
                    <a:pt x="250" y="667"/>
                  </a:lnTo>
                  <a:lnTo>
                    <a:pt x="238" y="665"/>
                  </a:lnTo>
                  <a:lnTo>
                    <a:pt x="230" y="663"/>
                  </a:lnTo>
                  <a:lnTo>
                    <a:pt x="229" y="663"/>
                  </a:lnTo>
                  <a:lnTo>
                    <a:pt x="226" y="659"/>
                  </a:lnTo>
                  <a:lnTo>
                    <a:pt x="224" y="655"/>
                  </a:lnTo>
                  <a:lnTo>
                    <a:pt x="221" y="647"/>
                  </a:lnTo>
                  <a:lnTo>
                    <a:pt x="220" y="647"/>
                  </a:lnTo>
                  <a:lnTo>
                    <a:pt x="216" y="642"/>
                  </a:lnTo>
                  <a:lnTo>
                    <a:pt x="207" y="641"/>
                  </a:lnTo>
                  <a:lnTo>
                    <a:pt x="200" y="629"/>
                  </a:lnTo>
                  <a:lnTo>
                    <a:pt x="213" y="629"/>
                  </a:lnTo>
                  <a:lnTo>
                    <a:pt x="214" y="629"/>
                  </a:lnTo>
                  <a:lnTo>
                    <a:pt x="216" y="629"/>
                  </a:lnTo>
                  <a:lnTo>
                    <a:pt x="225" y="629"/>
                  </a:lnTo>
                  <a:lnTo>
                    <a:pt x="229" y="629"/>
                  </a:lnTo>
                  <a:lnTo>
                    <a:pt x="233" y="626"/>
                  </a:lnTo>
                  <a:lnTo>
                    <a:pt x="226" y="621"/>
                  </a:lnTo>
                  <a:lnTo>
                    <a:pt x="229" y="621"/>
                  </a:lnTo>
                  <a:lnTo>
                    <a:pt x="238" y="620"/>
                  </a:lnTo>
                  <a:lnTo>
                    <a:pt x="246" y="614"/>
                  </a:lnTo>
                  <a:lnTo>
                    <a:pt x="252" y="616"/>
                  </a:lnTo>
                  <a:lnTo>
                    <a:pt x="246" y="625"/>
                  </a:lnTo>
                  <a:lnTo>
                    <a:pt x="243" y="628"/>
                  </a:lnTo>
                  <a:lnTo>
                    <a:pt x="243" y="630"/>
                  </a:lnTo>
                  <a:lnTo>
                    <a:pt x="248" y="628"/>
                  </a:lnTo>
                  <a:lnTo>
                    <a:pt x="256" y="624"/>
                  </a:lnTo>
                  <a:lnTo>
                    <a:pt x="256" y="622"/>
                  </a:lnTo>
                  <a:lnTo>
                    <a:pt x="258" y="617"/>
                  </a:lnTo>
                  <a:lnTo>
                    <a:pt x="255" y="605"/>
                  </a:lnTo>
                  <a:lnTo>
                    <a:pt x="258" y="597"/>
                  </a:lnTo>
                  <a:lnTo>
                    <a:pt x="264" y="612"/>
                  </a:lnTo>
                  <a:lnTo>
                    <a:pt x="266" y="614"/>
                  </a:lnTo>
                  <a:lnTo>
                    <a:pt x="269" y="621"/>
                  </a:lnTo>
                  <a:lnTo>
                    <a:pt x="272" y="620"/>
                  </a:lnTo>
                  <a:lnTo>
                    <a:pt x="279" y="618"/>
                  </a:lnTo>
                  <a:lnTo>
                    <a:pt x="283" y="609"/>
                  </a:lnTo>
                  <a:lnTo>
                    <a:pt x="283" y="608"/>
                  </a:lnTo>
                  <a:lnTo>
                    <a:pt x="281" y="600"/>
                  </a:lnTo>
                  <a:lnTo>
                    <a:pt x="283" y="600"/>
                  </a:lnTo>
                  <a:lnTo>
                    <a:pt x="288" y="599"/>
                  </a:lnTo>
                  <a:lnTo>
                    <a:pt x="294" y="599"/>
                  </a:lnTo>
                  <a:lnTo>
                    <a:pt x="300" y="599"/>
                  </a:lnTo>
                  <a:lnTo>
                    <a:pt x="305" y="605"/>
                  </a:lnTo>
                  <a:lnTo>
                    <a:pt x="309" y="610"/>
                  </a:lnTo>
                  <a:lnTo>
                    <a:pt x="315" y="610"/>
                  </a:lnTo>
                  <a:lnTo>
                    <a:pt x="318" y="609"/>
                  </a:lnTo>
                  <a:lnTo>
                    <a:pt x="319" y="608"/>
                  </a:lnTo>
                  <a:lnTo>
                    <a:pt x="317" y="600"/>
                  </a:lnTo>
                  <a:lnTo>
                    <a:pt x="315" y="600"/>
                  </a:lnTo>
                  <a:lnTo>
                    <a:pt x="307" y="597"/>
                  </a:lnTo>
                  <a:lnTo>
                    <a:pt x="302" y="595"/>
                  </a:lnTo>
                  <a:lnTo>
                    <a:pt x="300" y="591"/>
                  </a:lnTo>
                  <a:lnTo>
                    <a:pt x="290" y="591"/>
                  </a:lnTo>
                  <a:lnTo>
                    <a:pt x="289" y="591"/>
                  </a:lnTo>
                  <a:lnTo>
                    <a:pt x="286" y="591"/>
                  </a:lnTo>
                  <a:lnTo>
                    <a:pt x="283" y="592"/>
                  </a:lnTo>
                  <a:lnTo>
                    <a:pt x="286" y="584"/>
                  </a:lnTo>
                  <a:lnTo>
                    <a:pt x="292" y="576"/>
                  </a:lnTo>
                  <a:lnTo>
                    <a:pt x="293" y="575"/>
                  </a:lnTo>
                  <a:lnTo>
                    <a:pt x="298" y="570"/>
                  </a:lnTo>
                  <a:lnTo>
                    <a:pt x="301" y="566"/>
                  </a:lnTo>
                  <a:lnTo>
                    <a:pt x="306" y="569"/>
                  </a:lnTo>
                  <a:lnTo>
                    <a:pt x="311" y="570"/>
                  </a:lnTo>
                  <a:lnTo>
                    <a:pt x="313" y="570"/>
                  </a:lnTo>
                  <a:lnTo>
                    <a:pt x="318" y="566"/>
                  </a:lnTo>
                  <a:lnTo>
                    <a:pt x="318" y="567"/>
                  </a:lnTo>
                  <a:lnTo>
                    <a:pt x="324" y="570"/>
                  </a:lnTo>
                  <a:lnTo>
                    <a:pt x="327" y="570"/>
                  </a:lnTo>
                  <a:lnTo>
                    <a:pt x="331" y="569"/>
                  </a:lnTo>
                  <a:lnTo>
                    <a:pt x="318" y="565"/>
                  </a:lnTo>
                  <a:lnTo>
                    <a:pt x="314" y="563"/>
                  </a:lnTo>
                  <a:lnTo>
                    <a:pt x="309" y="562"/>
                  </a:lnTo>
                  <a:lnTo>
                    <a:pt x="292" y="566"/>
                  </a:lnTo>
                  <a:lnTo>
                    <a:pt x="294" y="558"/>
                  </a:lnTo>
                  <a:lnTo>
                    <a:pt x="310" y="553"/>
                  </a:lnTo>
                  <a:lnTo>
                    <a:pt x="317" y="559"/>
                  </a:lnTo>
                  <a:lnTo>
                    <a:pt x="317" y="561"/>
                  </a:lnTo>
                  <a:lnTo>
                    <a:pt x="319" y="561"/>
                  </a:lnTo>
                  <a:lnTo>
                    <a:pt x="324" y="561"/>
                  </a:lnTo>
                  <a:lnTo>
                    <a:pt x="336" y="557"/>
                  </a:lnTo>
                  <a:lnTo>
                    <a:pt x="348" y="556"/>
                  </a:lnTo>
                  <a:lnTo>
                    <a:pt x="355" y="554"/>
                  </a:lnTo>
                  <a:lnTo>
                    <a:pt x="349" y="561"/>
                  </a:lnTo>
                  <a:lnTo>
                    <a:pt x="344" y="570"/>
                  </a:lnTo>
                  <a:lnTo>
                    <a:pt x="344" y="573"/>
                  </a:lnTo>
                  <a:lnTo>
                    <a:pt x="344" y="576"/>
                  </a:lnTo>
                  <a:lnTo>
                    <a:pt x="348" y="579"/>
                  </a:lnTo>
                  <a:lnTo>
                    <a:pt x="355" y="587"/>
                  </a:lnTo>
                  <a:lnTo>
                    <a:pt x="357" y="582"/>
                  </a:lnTo>
                  <a:lnTo>
                    <a:pt x="353" y="576"/>
                  </a:lnTo>
                  <a:lnTo>
                    <a:pt x="349" y="573"/>
                  </a:lnTo>
                  <a:lnTo>
                    <a:pt x="351" y="570"/>
                  </a:lnTo>
                  <a:lnTo>
                    <a:pt x="355" y="565"/>
                  </a:lnTo>
                  <a:lnTo>
                    <a:pt x="358" y="558"/>
                  </a:lnTo>
                  <a:lnTo>
                    <a:pt x="362" y="556"/>
                  </a:lnTo>
                  <a:lnTo>
                    <a:pt x="364" y="557"/>
                  </a:lnTo>
                  <a:lnTo>
                    <a:pt x="368" y="558"/>
                  </a:lnTo>
                  <a:lnTo>
                    <a:pt x="369" y="558"/>
                  </a:lnTo>
                  <a:lnTo>
                    <a:pt x="370" y="562"/>
                  </a:lnTo>
                  <a:lnTo>
                    <a:pt x="375" y="561"/>
                  </a:lnTo>
                  <a:lnTo>
                    <a:pt x="377" y="559"/>
                  </a:lnTo>
                  <a:lnTo>
                    <a:pt x="379" y="561"/>
                  </a:lnTo>
                  <a:lnTo>
                    <a:pt x="386" y="565"/>
                  </a:lnTo>
                  <a:lnTo>
                    <a:pt x="394" y="567"/>
                  </a:lnTo>
                  <a:lnTo>
                    <a:pt x="396" y="569"/>
                  </a:lnTo>
                  <a:lnTo>
                    <a:pt x="396" y="582"/>
                  </a:lnTo>
                  <a:lnTo>
                    <a:pt x="396" y="583"/>
                  </a:lnTo>
                  <a:lnTo>
                    <a:pt x="398" y="588"/>
                  </a:lnTo>
                  <a:lnTo>
                    <a:pt x="400" y="590"/>
                  </a:lnTo>
                  <a:lnTo>
                    <a:pt x="404" y="592"/>
                  </a:lnTo>
                  <a:lnTo>
                    <a:pt x="404" y="582"/>
                  </a:lnTo>
                  <a:lnTo>
                    <a:pt x="406" y="569"/>
                  </a:lnTo>
                  <a:lnTo>
                    <a:pt x="404" y="566"/>
                  </a:lnTo>
                  <a:lnTo>
                    <a:pt x="400" y="561"/>
                  </a:lnTo>
                  <a:lnTo>
                    <a:pt x="396" y="558"/>
                  </a:lnTo>
                  <a:lnTo>
                    <a:pt x="398" y="554"/>
                  </a:lnTo>
                  <a:lnTo>
                    <a:pt x="399" y="552"/>
                  </a:lnTo>
                  <a:lnTo>
                    <a:pt x="400" y="549"/>
                  </a:lnTo>
                  <a:lnTo>
                    <a:pt x="398" y="550"/>
                  </a:lnTo>
                  <a:lnTo>
                    <a:pt x="387" y="554"/>
                  </a:lnTo>
                  <a:lnTo>
                    <a:pt x="390" y="548"/>
                  </a:lnTo>
                  <a:lnTo>
                    <a:pt x="378" y="548"/>
                  </a:lnTo>
                  <a:lnTo>
                    <a:pt x="375" y="548"/>
                  </a:lnTo>
                  <a:lnTo>
                    <a:pt x="364" y="545"/>
                  </a:lnTo>
                  <a:lnTo>
                    <a:pt x="374" y="541"/>
                  </a:lnTo>
                  <a:lnTo>
                    <a:pt x="375" y="541"/>
                  </a:lnTo>
                  <a:lnTo>
                    <a:pt x="375" y="540"/>
                  </a:lnTo>
                  <a:lnTo>
                    <a:pt x="373" y="532"/>
                  </a:lnTo>
                  <a:lnTo>
                    <a:pt x="364" y="535"/>
                  </a:lnTo>
                  <a:lnTo>
                    <a:pt x="356" y="536"/>
                  </a:lnTo>
                  <a:lnTo>
                    <a:pt x="348" y="538"/>
                  </a:lnTo>
                  <a:lnTo>
                    <a:pt x="338" y="540"/>
                  </a:lnTo>
                  <a:lnTo>
                    <a:pt x="344" y="542"/>
                  </a:lnTo>
                  <a:lnTo>
                    <a:pt x="332" y="550"/>
                  </a:lnTo>
                  <a:lnTo>
                    <a:pt x="328" y="552"/>
                  </a:lnTo>
                  <a:lnTo>
                    <a:pt x="327" y="553"/>
                  </a:lnTo>
                  <a:lnTo>
                    <a:pt x="330" y="542"/>
                  </a:lnTo>
                  <a:lnTo>
                    <a:pt x="331" y="535"/>
                  </a:lnTo>
                  <a:lnTo>
                    <a:pt x="314" y="544"/>
                  </a:lnTo>
                  <a:lnTo>
                    <a:pt x="300" y="546"/>
                  </a:lnTo>
                  <a:lnTo>
                    <a:pt x="297" y="548"/>
                  </a:lnTo>
                  <a:lnTo>
                    <a:pt x="293" y="544"/>
                  </a:lnTo>
                  <a:lnTo>
                    <a:pt x="294" y="542"/>
                  </a:lnTo>
                  <a:lnTo>
                    <a:pt x="296" y="541"/>
                  </a:lnTo>
                  <a:lnTo>
                    <a:pt x="303" y="533"/>
                  </a:lnTo>
                  <a:lnTo>
                    <a:pt x="313" y="523"/>
                  </a:lnTo>
                  <a:lnTo>
                    <a:pt x="320" y="514"/>
                  </a:lnTo>
                  <a:lnTo>
                    <a:pt x="319" y="512"/>
                  </a:lnTo>
                  <a:lnTo>
                    <a:pt x="315" y="508"/>
                  </a:lnTo>
                  <a:lnTo>
                    <a:pt x="322" y="502"/>
                  </a:lnTo>
                  <a:lnTo>
                    <a:pt x="327" y="502"/>
                  </a:lnTo>
                  <a:lnTo>
                    <a:pt x="338" y="501"/>
                  </a:lnTo>
                  <a:lnTo>
                    <a:pt x="340" y="507"/>
                  </a:lnTo>
                  <a:lnTo>
                    <a:pt x="339" y="510"/>
                  </a:lnTo>
                  <a:lnTo>
                    <a:pt x="338" y="514"/>
                  </a:lnTo>
                  <a:lnTo>
                    <a:pt x="343" y="515"/>
                  </a:lnTo>
                  <a:lnTo>
                    <a:pt x="349" y="504"/>
                  </a:lnTo>
                  <a:lnTo>
                    <a:pt x="360" y="501"/>
                  </a:lnTo>
                  <a:lnTo>
                    <a:pt x="365" y="497"/>
                  </a:lnTo>
                  <a:lnTo>
                    <a:pt x="360" y="497"/>
                  </a:lnTo>
                  <a:lnTo>
                    <a:pt x="353" y="497"/>
                  </a:lnTo>
                  <a:lnTo>
                    <a:pt x="344" y="495"/>
                  </a:lnTo>
                  <a:lnTo>
                    <a:pt x="336" y="494"/>
                  </a:lnTo>
                  <a:lnTo>
                    <a:pt x="323" y="491"/>
                  </a:lnTo>
                  <a:lnTo>
                    <a:pt x="330" y="485"/>
                  </a:lnTo>
                  <a:lnTo>
                    <a:pt x="334" y="480"/>
                  </a:lnTo>
                  <a:lnTo>
                    <a:pt x="339" y="474"/>
                  </a:lnTo>
                  <a:lnTo>
                    <a:pt x="340" y="473"/>
                  </a:lnTo>
                  <a:lnTo>
                    <a:pt x="345" y="469"/>
                  </a:lnTo>
                  <a:lnTo>
                    <a:pt x="352" y="464"/>
                  </a:lnTo>
                  <a:lnTo>
                    <a:pt x="355" y="461"/>
                  </a:lnTo>
                  <a:lnTo>
                    <a:pt x="364" y="460"/>
                  </a:lnTo>
                  <a:lnTo>
                    <a:pt x="365" y="460"/>
                  </a:lnTo>
                  <a:lnTo>
                    <a:pt x="373" y="469"/>
                  </a:lnTo>
                  <a:lnTo>
                    <a:pt x="370" y="472"/>
                  </a:lnTo>
                  <a:lnTo>
                    <a:pt x="368" y="473"/>
                  </a:lnTo>
                  <a:lnTo>
                    <a:pt x="364" y="470"/>
                  </a:lnTo>
                  <a:lnTo>
                    <a:pt x="361" y="468"/>
                  </a:lnTo>
                  <a:lnTo>
                    <a:pt x="358" y="470"/>
                  </a:lnTo>
                  <a:lnTo>
                    <a:pt x="357" y="472"/>
                  </a:lnTo>
                  <a:lnTo>
                    <a:pt x="364" y="477"/>
                  </a:lnTo>
                  <a:lnTo>
                    <a:pt x="356" y="485"/>
                  </a:lnTo>
                  <a:lnTo>
                    <a:pt x="358" y="485"/>
                  </a:lnTo>
                  <a:lnTo>
                    <a:pt x="361" y="486"/>
                  </a:lnTo>
                  <a:lnTo>
                    <a:pt x="370" y="480"/>
                  </a:lnTo>
                  <a:lnTo>
                    <a:pt x="373" y="481"/>
                  </a:lnTo>
                  <a:lnTo>
                    <a:pt x="381" y="484"/>
                  </a:lnTo>
                  <a:lnTo>
                    <a:pt x="373" y="487"/>
                  </a:lnTo>
                  <a:lnTo>
                    <a:pt x="373" y="489"/>
                  </a:lnTo>
                  <a:lnTo>
                    <a:pt x="373" y="495"/>
                  </a:lnTo>
                  <a:lnTo>
                    <a:pt x="379" y="491"/>
                  </a:lnTo>
                  <a:lnTo>
                    <a:pt x="389" y="484"/>
                  </a:lnTo>
                  <a:lnTo>
                    <a:pt x="404" y="487"/>
                  </a:lnTo>
                  <a:lnTo>
                    <a:pt x="406" y="497"/>
                  </a:lnTo>
                  <a:lnTo>
                    <a:pt x="407" y="501"/>
                  </a:lnTo>
                  <a:lnTo>
                    <a:pt x="411" y="506"/>
                  </a:lnTo>
                  <a:lnTo>
                    <a:pt x="413" y="518"/>
                  </a:lnTo>
                  <a:lnTo>
                    <a:pt x="420" y="521"/>
                  </a:lnTo>
                  <a:lnTo>
                    <a:pt x="417" y="514"/>
                  </a:lnTo>
                  <a:lnTo>
                    <a:pt x="421" y="512"/>
                  </a:lnTo>
                  <a:lnTo>
                    <a:pt x="424" y="511"/>
                  </a:lnTo>
                  <a:lnTo>
                    <a:pt x="428" y="510"/>
                  </a:lnTo>
                  <a:lnTo>
                    <a:pt x="430" y="502"/>
                  </a:lnTo>
                  <a:lnTo>
                    <a:pt x="429" y="502"/>
                  </a:lnTo>
                  <a:lnTo>
                    <a:pt x="427" y="499"/>
                  </a:lnTo>
                  <a:lnTo>
                    <a:pt x="423" y="503"/>
                  </a:lnTo>
                  <a:lnTo>
                    <a:pt x="421" y="504"/>
                  </a:lnTo>
                  <a:lnTo>
                    <a:pt x="420" y="506"/>
                  </a:lnTo>
                  <a:lnTo>
                    <a:pt x="415" y="502"/>
                  </a:lnTo>
                  <a:lnTo>
                    <a:pt x="412" y="502"/>
                  </a:lnTo>
                  <a:lnTo>
                    <a:pt x="410" y="494"/>
                  </a:lnTo>
                  <a:lnTo>
                    <a:pt x="411" y="493"/>
                  </a:lnTo>
                  <a:lnTo>
                    <a:pt x="415" y="491"/>
                  </a:lnTo>
                  <a:lnTo>
                    <a:pt x="413" y="485"/>
                  </a:lnTo>
                  <a:lnTo>
                    <a:pt x="416" y="480"/>
                  </a:lnTo>
                  <a:lnTo>
                    <a:pt x="425" y="470"/>
                  </a:lnTo>
                  <a:lnTo>
                    <a:pt x="438" y="466"/>
                  </a:lnTo>
                  <a:lnTo>
                    <a:pt x="442" y="465"/>
                  </a:lnTo>
                  <a:lnTo>
                    <a:pt x="446" y="464"/>
                  </a:lnTo>
                  <a:lnTo>
                    <a:pt x="449" y="460"/>
                  </a:lnTo>
                  <a:lnTo>
                    <a:pt x="446" y="460"/>
                  </a:lnTo>
                  <a:lnTo>
                    <a:pt x="442" y="459"/>
                  </a:lnTo>
                  <a:lnTo>
                    <a:pt x="438" y="461"/>
                  </a:lnTo>
                  <a:lnTo>
                    <a:pt x="429" y="465"/>
                  </a:lnTo>
                  <a:lnTo>
                    <a:pt x="425" y="466"/>
                  </a:lnTo>
                  <a:lnTo>
                    <a:pt x="416" y="473"/>
                  </a:lnTo>
                  <a:lnTo>
                    <a:pt x="410" y="480"/>
                  </a:lnTo>
                  <a:lnTo>
                    <a:pt x="402" y="474"/>
                  </a:lnTo>
                  <a:lnTo>
                    <a:pt x="391" y="473"/>
                  </a:lnTo>
                  <a:lnTo>
                    <a:pt x="379" y="470"/>
                  </a:lnTo>
                  <a:lnTo>
                    <a:pt x="381" y="461"/>
                  </a:lnTo>
                  <a:lnTo>
                    <a:pt x="383" y="455"/>
                  </a:lnTo>
                  <a:lnTo>
                    <a:pt x="392" y="456"/>
                  </a:lnTo>
                  <a:lnTo>
                    <a:pt x="399" y="461"/>
                  </a:lnTo>
                  <a:lnTo>
                    <a:pt x="404" y="457"/>
                  </a:lnTo>
                  <a:lnTo>
                    <a:pt x="399" y="455"/>
                  </a:lnTo>
                  <a:lnTo>
                    <a:pt x="391" y="451"/>
                  </a:lnTo>
                  <a:lnTo>
                    <a:pt x="386" y="447"/>
                  </a:lnTo>
                  <a:lnTo>
                    <a:pt x="379" y="449"/>
                  </a:lnTo>
                  <a:lnTo>
                    <a:pt x="375" y="449"/>
                  </a:lnTo>
                  <a:lnTo>
                    <a:pt x="378" y="439"/>
                  </a:lnTo>
                  <a:lnTo>
                    <a:pt x="382" y="439"/>
                  </a:lnTo>
                  <a:lnTo>
                    <a:pt x="390" y="436"/>
                  </a:lnTo>
                  <a:lnTo>
                    <a:pt x="389" y="434"/>
                  </a:lnTo>
                  <a:lnTo>
                    <a:pt x="386" y="434"/>
                  </a:lnTo>
                  <a:lnTo>
                    <a:pt x="383" y="434"/>
                  </a:lnTo>
                  <a:lnTo>
                    <a:pt x="385" y="432"/>
                  </a:lnTo>
                  <a:lnTo>
                    <a:pt x="386" y="426"/>
                  </a:lnTo>
                  <a:lnTo>
                    <a:pt x="394" y="427"/>
                  </a:lnTo>
                  <a:lnTo>
                    <a:pt x="404" y="434"/>
                  </a:lnTo>
                  <a:lnTo>
                    <a:pt x="410" y="432"/>
                  </a:lnTo>
                  <a:lnTo>
                    <a:pt x="412" y="431"/>
                  </a:lnTo>
                  <a:lnTo>
                    <a:pt x="420" y="436"/>
                  </a:lnTo>
                  <a:lnTo>
                    <a:pt x="424" y="434"/>
                  </a:lnTo>
                  <a:lnTo>
                    <a:pt x="415" y="429"/>
                  </a:lnTo>
                  <a:lnTo>
                    <a:pt x="407" y="425"/>
                  </a:lnTo>
                  <a:lnTo>
                    <a:pt x="403" y="422"/>
                  </a:lnTo>
                  <a:lnTo>
                    <a:pt x="398" y="417"/>
                  </a:lnTo>
                  <a:lnTo>
                    <a:pt x="406" y="415"/>
                  </a:lnTo>
                  <a:lnTo>
                    <a:pt x="417" y="417"/>
                  </a:lnTo>
                  <a:lnTo>
                    <a:pt x="419" y="418"/>
                  </a:lnTo>
                  <a:lnTo>
                    <a:pt x="420" y="418"/>
                  </a:lnTo>
                  <a:lnTo>
                    <a:pt x="425" y="423"/>
                  </a:lnTo>
                  <a:lnTo>
                    <a:pt x="433" y="425"/>
                  </a:lnTo>
                  <a:lnTo>
                    <a:pt x="437" y="434"/>
                  </a:lnTo>
                  <a:lnTo>
                    <a:pt x="444" y="435"/>
                  </a:lnTo>
                  <a:lnTo>
                    <a:pt x="442" y="430"/>
                  </a:lnTo>
                  <a:lnTo>
                    <a:pt x="442" y="429"/>
                  </a:lnTo>
                  <a:lnTo>
                    <a:pt x="436" y="422"/>
                  </a:lnTo>
                  <a:lnTo>
                    <a:pt x="428" y="417"/>
                  </a:lnTo>
                  <a:lnTo>
                    <a:pt x="428" y="415"/>
                  </a:lnTo>
                  <a:lnTo>
                    <a:pt x="419" y="413"/>
                  </a:lnTo>
                  <a:lnTo>
                    <a:pt x="406" y="405"/>
                  </a:lnTo>
                  <a:lnTo>
                    <a:pt x="402" y="402"/>
                  </a:lnTo>
                  <a:lnTo>
                    <a:pt x="402" y="398"/>
                  </a:lnTo>
                  <a:lnTo>
                    <a:pt x="402" y="392"/>
                  </a:lnTo>
                  <a:lnTo>
                    <a:pt x="402" y="391"/>
                  </a:lnTo>
                  <a:lnTo>
                    <a:pt x="399" y="387"/>
                  </a:lnTo>
                  <a:lnTo>
                    <a:pt x="399" y="388"/>
                  </a:lnTo>
                  <a:lnTo>
                    <a:pt x="395" y="388"/>
                  </a:lnTo>
                  <a:lnTo>
                    <a:pt x="394" y="391"/>
                  </a:lnTo>
                  <a:lnTo>
                    <a:pt x="394" y="394"/>
                  </a:lnTo>
                  <a:lnTo>
                    <a:pt x="394" y="400"/>
                  </a:lnTo>
                  <a:lnTo>
                    <a:pt x="394" y="402"/>
                  </a:lnTo>
                  <a:lnTo>
                    <a:pt x="392" y="405"/>
                  </a:lnTo>
                  <a:lnTo>
                    <a:pt x="390" y="409"/>
                  </a:lnTo>
                  <a:lnTo>
                    <a:pt x="381" y="417"/>
                  </a:lnTo>
                  <a:lnTo>
                    <a:pt x="375" y="423"/>
                  </a:lnTo>
                  <a:lnTo>
                    <a:pt x="374" y="425"/>
                  </a:lnTo>
                  <a:lnTo>
                    <a:pt x="366" y="430"/>
                  </a:lnTo>
                  <a:lnTo>
                    <a:pt x="362" y="435"/>
                  </a:lnTo>
                  <a:lnTo>
                    <a:pt x="355" y="438"/>
                  </a:lnTo>
                  <a:lnTo>
                    <a:pt x="349" y="440"/>
                  </a:lnTo>
                  <a:lnTo>
                    <a:pt x="339" y="443"/>
                  </a:lnTo>
                  <a:lnTo>
                    <a:pt x="334" y="440"/>
                  </a:lnTo>
                  <a:lnTo>
                    <a:pt x="335" y="435"/>
                  </a:lnTo>
                  <a:lnTo>
                    <a:pt x="340" y="429"/>
                  </a:lnTo>
                  <a:lnTo>
                    <a:pt x="341" y="423"/>
                  </a:lnTo>
                  <a:lnTo>
                    <a:pt x="348" y="421"/>
                  </a:lnTo>
                  <a:lnTo>
                    <a:pt x="357" y="419"/>
                  </a:lnTo>
                  <a:lnTo>
                    <a:pt x="358" y="419"/>
                  </a:lnTo>
                  <a:lnTo>
                    <a:pt x="364" y="419"/>
                  </a:lnTo>
                  <a:lnTo>
                    <a:pt x="368" y="418"/>
                  </a:lnTo>
                  <a:lnTo>
                    <a:pt x="370" y="414"/>
                  </a:lnTo>
                  <a:lnTo>
                    <a:pt x="362" y="413"/>
                  </a:lnTo>
                  <a:lnTo>
                    <a:pt x="362" y="412"/>
                  </a:lnTo>
                  <a:lnTo>
                    <a:pt x="361" y="409"/>
                  </a:lnTo>
                  <a:lnTo>
                    <a:pt x="355" y="410"/>
                  </a:lnTo>
                  <a:lnTo>
                    <a:pt x="352" y="410"/>
                  </a:lnTo>
                  <a:lnTo>
                    <a:pt x="339" y="412"/>
                  </a:lnTo>
                  <a:lnTo>
                    <a:pt x="341" y="408"/>
                  </a:lnTo>
                  <a:lnTo>
                    <a:pt x="334" y="406"/>
                  </a:lnTo>
                  <a:lnTo>
                    <a:pt x="335" y="398"/>
                  </a:lnTo>
                  <a:lnTo>
                    <a:pt x="340" y="393"/>
                  </a:lnTo>
                  <a:lnTo>
                    <a:pt x="345" y="397"/>
                  </a:lnTo>
                  <a:lnTo>
                    <a:pt x="352" y="393"/>
                  </a:lnTo>
                  <a:lnTo>
                    <a:pt x="353" y="392"/>
                  </a:lnTo>
                  <a:lnTo>
                    <a:pt x="361" y="391"/>
                  </a:lnTo>
                  <a:lnTo>
                    <a:pt x="365" y="391"/>
                  </a:lnTo>
                  <a:lnTo>
                    <a:pt x="368" y="391"/>
                  </a:lnTo>
                  <a:lnTo>
                    <a:pt x="370" y="391"/>
                  </a:lnTo>
                  <a:lnTo>
                    <a:pt x="372" y="388"/>
                  </a:lnTo>
                  <a:lnTo>
                    <a:pt x="372" y="385"/>
                  </a:lnTo>
                  <a:lnTo>
                    <a:pt x="355" y="387"/>
                  </a:lnTo>
                  <a:lnTo>
                    <a:pt x="353" y="388"/>
                  </a:lnTo>
                  <a:lnTo>
                    <a:pt x="347" y="389"/>
                  </a:lnTo>
                  <a:lnTo>
                    <a:pt x="343" y="385"/>
                  </a:lnTo>
                  <a:lnTo>
                    <a:pt x="345" y="383"/>
                  </a:lnTo>
                  <a:lnTo>
                    <a:pt x="348" y="380"/>
                  </a:lnTo>
                  <a:lnTo>
                    <a:pt x="356" y="377"/>
                  </a:lnTo>
                  <a:lnTo>
                    <a:pt x="357" y="377"/>
                  </a:lnTo>
                  <a:lnTo>
                    <a:pt x="366" y="376"/>
                  </a:lnTo>
                  <a:lnTo>
                    <a:pt x="373" y="379"/>
                  </a:lnTo>
                  <a:lnTo>
                    <a:pt x="378" y="381"/>
                  </a:lnTo>
                  <a:lnTo>
                    <a:pt x="378" y="384"/>
                  </a:lnTo>
                  <a:lnTo>
                    <a:pt x="385" y="383"/>
                  </a:lnTo>
                  <a:lnTo>
                    <a:pt x="390" y="379"/>
                  </a:lnTo>
                  <a:lnTo>
                    <a:pt x="396" y="372"/>
                  </a:lnTo>
                  <a:lnTo>
                    <a:pt x="408" y="368"/>
                  </a:lnTo>
                  <a:lnTo>
                    <a:pt x="410" y="370"/>
                  </a:lnTo>
                  <a:lnTo>
                    <a:pt x="413" y="371"/>
                  </a:lnTo>
                  <a:lnTo>
                    <a:pt x="415" y="370"/>
                  </a:lnTo>
                  <a:lnTo>
                    <a:pt x="420" y="366"/>
                  </a:lnTo>
                  <a:lnTo>
                    <a:pt x="429" y="363"/>
                  </a:lnTo>
                  <a:lnTo>
                    <a:pt x="432" y="363"/>
                  </a:lnTo>
                  <a:lnTo>
                    <a:pt x="438" y="366"/>
                  </a:lnTo>
                  <a:lnTo>
                    <a:pt x="438" y="367"/>
                  </a:lnTo>
                  <a:lnTo>
                    <a:pt x="442" y="375"/>
                  </a:lnTo>
                  <a:lnTo>
                    <a:pt x="447" y="370"/>
                  </a:lnTo>
                  <a:lnTo>
                    <a:pt x="447" y="363"/>
                  </a:lnTo>
                  <a:lnTo>
                    <a:pt x="451" y="358"/>
                  </a:lnTo>
                  <a:lnTo>
                    <a:pt x="455" y="353"/>
                  </a:lnTo>
                  <a:lnTo>
                    <a:pt x="454" y="347"/>
                  </a:lnTo>
                  <a:lnTo>
                    <a:pt x="447" y="341"/>
                  </a:lnTo>
                  <a:lnTo>
                    <a:pt x="438" y="337"/>
                  </a:lnTo>
                  <a:lnTo>
                    <a:pt x="428" y="336"/>
                  </a:lnTo>
                  <a:lnTo>
                    <a:pt x="425" y="336"/>
                  </a:lnTo>
                  <a:lnTo>
                    <a:pt x="424" y="336"/>
                  </a:lnTo>
                  <a:lnTo>
                    <a:pt x="421" y="336"/>
                  </a:lnTo>
                  <a:lnTo>
                    <a:pt x="419" y="336"/>
                  </a:lnTo>
                  <a:lnTo>
                    <a:pt x="416" y="336"/>
                  </a:lnTo>
                  <a:lnTo>
                    <a:pt x="412" y="328"/>
                  </a:lnTo>
                  <a:lnTo>
                    <a:pt x="407" y="334"/>
                  </a:lnTo>
                  <a:lnTo>
                    <a:pt x="402" y="338"/>
                  </a:lnTo>
                  <a:lnTo>
                    <a:pt x="400" y="338"/>
                  </a:lnTo>
                  <a:lnTo>
                    <a:pt x="398" y="343"/>
                  </a:lnTo>
                  <a:lnTo>
                    <a:pt x="399" y="346"/>
                  </a:lnTo>
                  <a:lnTo>
                    <a:pt x="399" y="347"/>
                  </a:lnTo>
                  <a:lnTo>
                    <a:pt x="399" y="350"/>
                  </a:lnTo>
                  <a:lnTo>
                    <a:pt x="394" y="347"/>
                  </a:lnTo>
                  <a:lnTo>
                    <a:pt x="390" y="347"/>
                  </a:lnTo>
                  <a:lnTo>
                    <a:pt x="389" y="347"/>
                  </a:lnTo>
                  <a:lnTo>
                    <a:pt x="387" y="345"/>
                  </a:lnTo>
                  <a:lnTo>
                    <a:pt x="386" y="341"/>
                  </a:lnTo>
                  <a:lnTo>
                    <a:pt x="385" y="338"/>
                  </a:lnTo>
                  <a:lnTo>
                    <a:pt x="386" y="336"/>
                  </a:lnTo>
                  <a:lnTo>
                    <a:pt x="390" y="332"/>
                  </a:lnTo>
                  <a:lnTo>
                    <a:pt x="392" y="324"/>
                  </a:lnTo>
                  <a:lnTo>
                    <a:pt x="396" y="317"/>
                  </a:lnTo>
                  <a:lnTo>
                    <a:pt x="399" y="312"/>
                  </a:lnTo>
                  <a:lnTo>
                    <a:pt x="403" y="311"/>
                  </a:lnTo>
                  <a:lnTo>
                    <a:pt x="404" y="315"/>
                  </a:lnTo>
                  <a:lnTo>
                    <a:pt x="406" y="319"/>
                  </a:lnTo>
                  <a:lnTo>
                    <a:pt x="407" y="320"/>
                  </a:lnTo>
                  <a:lnTo>
                    <a:pt x="408" y="320"/>
                  </a:lnTo>
                  <a:lnTo>
                    <a:pt x="411" y="320"/>
                  </a:lnTo>
                  <a:lnTo>
                    <a:pt x="415" y="313"/>
                  </a:lnTo>
                  <a:lnTo>
                    <a:pt x="416" y="311"/>
                  </a:lnTo>
                  <a:lnTo>
                    <a:pt x="417" y="308"/>
                  </a:lnTo>
                  <a:lnTo>
                    <a:pt x="416" y="302"/>
                  </a:lnTo>
                  <a:lnTo>
                    <a:pt x="421" y="303"/>
                  </a:lnTo>
                  <a:lnTo>
                    <a:pt x="427" y="307"/>
                  </a:lnTo>
                  <a:lnTo>
                    <a:pt x="427" y="308"/>
                  </a:lnTo>
                  <a:lnTo>
                    <a:pt x="427" y="316"/>
                  </a:lnTo>
                  <a:lnTo>
                    <a:pt x="421" y="321"/>
                  </a:lnTo>
                  <a:lnTo>
                    <a:pt x="420" y="326"/>
                  </a:lnTo>
                  <a:lnTo>
                    <a:pt x="427" y="328"/>
                  </a:lnTo>
                  <a:lnTo>
                    <a:pt x="429" y="326"/>
                  </a:lnTo>
                  <a:lnTo>
                    <a:pt x="430" y="326"/>
                  </a:lnTo>
                  <a:lnTo>
                    <a:pt x="434" y="324"/>
                  </a:lnTo>
                  <a:lnTo>
                    <a:pt x="441" y="320"/>
                  </a:lnTo>
                  <a:lnTo>
                    <a:pt x="444" y="319"/>
                  </a:lnTo>
                  <a:lnTo>
                    <a:pt x="445" y="316"/>
                  </a:lnTo>
                  <a:lnTo>
                    <a:pt x="447" y="312"/>
                  </a:lnTo>
                  <a:lnTo>
                    <a:pt x="446" y="307"/>
                  </a:lnTo>
                  <a:lnTo>
                    <a:pt x="441" y="302"/>
                  </a:lnTo>
                  <a:lnTo>
                    <a:pt x="441" y="300"/>
                  </a:lnTo>
                  <a:lnTo>
                    <a:pt x="444" y="298"/>
                  </a:lnTo>
                  <a:lnTo>
                    <a:pt x="450" y="298"/>
                  </a:lnTo>
                  <a:lnTo>
                    <a:pt x="450" y="292"/>
                  </a:lnTo>
                  <a:lnTo>
                    <a:pt x="450" y="288"/>
                  </a:lnTo>
                  <a:lnTo>
                    <a:pt x="450" y="281"/>
                  </a:lnTo>
                  <a:lnTo>
                    <a:pt x="453" y="282"/>
                  </a:lnTo>
                  <a:lnTo>
                    <a:pt x="459" y="283"/>
                  </a:lnTo>
                  <a:lnTo>
                    <a:pt x="459" y="285"/>
                  </a:lnTo>
                  <a:lnTo>
                    <a:pt x="463" y="290"/>
                  </a:lnTo>
                  <a:lnTo>
                    <a:pt x="463" y="291"/>
                  </a:lnTo>
                  <a:lnTo>
                    <a:pt x="462" y="298"/>
                  </a:lnTo>
                  <a:lnTo>
                    <a:pt x="461" y="304"/>
                  </a:lnTo>
                  <a:lnTo>
                    <a:pt x="467" y="299"/>
                  </a:lnTo>
                  <a:lnTo>
                    <a:pt x="470" y="308"/>
                  </a:lnTo>
                  <a:lnTo>
                    <a:pt x="467" y="319"/>
                  </a:lnTo>
                  <a:lnTo>
                    <a:pt x="466" y="325"/>
                  </a:lnTo>
                  <a:lnTo>
                    <a:pt x="464" y="329"/>
                  </a:lnTo>
                  <a:lnTo>
                    <a:pt x="463" y="333"/>
                  </a:lnTo>
                  <a:lnTo>
                    <a:pt x="464" y="338"/>
                  </a:lnTo>
                  <a:lnTo>
                    <a:pt x="468" y="341"/>
                  </a:lnTo>
                  <a:lnTo>
                    <a:pt x="471" y="346"/>
                  </a:lnTo>
                  <a:lnTo>
                    <a:pt x="474" y="347"/>
                  </a:lnTo>
                  <a:lnTo>
                    <a:pt x="478" y="358"/>
                  </a:lnTo>
                  <a:lnTo>
                    <a:pt x="478" y="367"/>
                  </a:lnTo>
                  <a:lnTo>
                    <a:pt x="476" y="375"/>
                  </a:lnTo>
                  <a:lnTo>
                    <a:pt x="480" y="377"/>
                  </a:lnTo>
                  <a:lnTo>
                    <a:pt x="482" y="379"/>
                  </a:lnTo>
                  <a:lnTo>
                    <a:pt x="485" y="381"/>
                  </a:lnTo>
                  <a:lnTo>
                    <a:pt x="492" y="388"/>
                  </a:lnTo>
                  <a:lnTo>
                    <a:pt x="499" y="394"/>
                  </a:lnTo>
                  <a:lnTo>
                    <a:pt x="504" y="400"/>
                  </a:lnTo>
                  <a:lnTo>
                    <a:pt x="508" y="400"/>
                  </a:lnTo>
                  <a:lnTo>
                    <a:pt x="508" y="398"/>
                  </a:lnTo>
                  <a:lnTo>
                    <a:pt x="506" y="396"/>
                  </a:lnTo>
                  <a:lnTo>
                    <a:pt x="505" y="391"/>
                  </a:lnTo>
                  <a:lnTo>
                    <a:pt x="504" y="389"/>
                  </a:lnTo>
                  <a:lnTo>
                    <a:pt x="502" y="387"/>
                  </a:lnTo>
                  <a:lnTo>
                    <a:pt x="497" y="383"/>
                  </a:lnTo>
                  <a:lnTo>
                    <a:pt x="489" y="379"/>
                  </a:lnTo>
                  <a:lnTo>
                    <a:pt x="483" y="375"/>
                  </a:lnTo>
                  <a:lnTo>
                    <a:pt x="484" y="368"/>
                  </a:lnTo>
                  <a:lnTo>
                    <a:pt x="484" y="367"/>
                  </a:lnTo>
                  <a:lnTo>
                    <a:pt x="484" y="362"/>
                  </a:lnTo>
                  <a:lnTo>
                    <a:pt x="483" y="355"/>
                  </a:lnTo>
                  <a:lnTo>
                    <a:pt x="482" y="350"/>
                  </a:lnTo>
                  <a:lnTo>
                    <a:pt x="478" y="345"/>
                  </a:lnTo>
                  <a:lnTo>
                    <a:pt x="480" y="341"/>
                  </a:lnTo>
                  <a:lnTo>
                    <a:pt x="485" y="347"/>
                  </a:lnTo>
                  <a:lnTo>
                    <a:pt x="488" y="353"/>
                  </a:lnTo>
                  <a:lnTo>
                    <a:pt x="491" y="358"/>
                  </a:lnTo>
                  <a:lnTo>
                    <a:pt x="497" y="366"/>
                  </a:lnTo>
                  <a:lnTo>
                    <a:pt x="500" y="370"/>
                  </a:lnTo>
                  <a:lnTo>
                    <a:pt x="501" y="370"/>
                  </a:lnTo>
                  <a:lnTo>
                    <a:pt x="502" y="367"/>
                  </a:lnTo>
                  <a:lnTo>
                    <a:pt x="502" y="363"/>
                  </a:lnTo>
                  <a:lnTo>
                    <a:pt x="499" y="358"/>
                  </a:lnTo>
                  <a:lnTo>
                    <a:pt x="497" y="355"/>
                  </a:lnTo>
                  <a:lnTo>
                    <a:pt x="493" y="350"/>
                  </a:lnTo>
                  <a:lnTo>
                    <a:pt x="491" y="345"/>
                  </a:lnTo>
                  <a:lnTo>
                    <a:pt x="495" y="343"/>
                  </a:lnTo>
                  <a:lnTo>
                    <a:pt x="500" y="349"/>
                  </a:lnTo>
                  <a:lnTo>
                    <a:pt x="504" y="355"/>
                  </a:lnTo>
                  <a:lnTo>
                    <a:pt x="506" y="358"/>
                  </a:lnTo>
                  <a:lnTo>
                    <a:pt x="509" y="357"/>
                  </a:lnTo>
                  <a:lnTo>
                    <a:pt x="509" y="353"/>
                  </a:lnTo>
                  <a:lnTo>
                    <a:pt x="508" y="351"/>
                  </a:lnTo>
                  <a:lnTo>
                    <a:pt x="505" y="350"/>
                  </a:lnTo>
                  <a:lnTo>
                    <a:pt x="504" y="347"/>
                  </a:lnTo>
                  <a:lnTo>
                    <a:pt x="506" y="343"/>
                  </a:lnTo>
                  <a:lnTo>
                    <a:pt x="506" y="342"/>
                  </a:lnTo>
                  <a:lnTo>
                    <a:pt x="500" y="338"/>
                  </a:lnTo>
                  <a:lnTo>
                    <a:pt x="495" y="336"/>
                  </a:lnTo>
                  <a:lnTo>
                    <a:pt x="495" y="332"/>
                  </a:lnTo>
                  <a:lnTo>
                    <a:pt x="499" y="322"/>
                  </a:lnTo>
                  <a:lnTo>
                    <a:pt x="502" y="317"/>
                  </a:lnTo>
                  <a:lnTo>
                    <a:pt x="504" y="320"/>
                  </a:lnTo>
                  <a:lnTo>
                    <a:pt x="505" y="325"/>
                  </a:lnTo>
                  <a:lnTo>
                    <a:pt x="510" y="329"/>
                  </a:lnTo>
                  <a:lnTo>
                    <a:pt x="517" y="330"/>
                  </a:lnTo>
                  <a:lnTo>
                    <a:pt x="519" y="332"/>
                  </a:lnTo>
                  <a:lnTo>
                    <a:pt x="525" y="330"/>
                  </a:lnTo>
                  <a:lnTo>
                    <a:pt x="529" y="325"/>
                  </a:lnTo>
                  <a:lnTo>
                    <a:pt x="522" y="324"/>
                  </a:lnTo>
                  <a:lnTo>
                    <a:pt x="514" y="322"/>
                  </a:lnTo>
                  <a:lnTo>
                    <a:pt x="509" y="320"/>
                  </a:lnTo>
                  <a:lnTo>
                    <a:pt x="506" y="317"/>
                  </a:lnTo>
                  <a:lnTo>
                    <a:pt x="505" y="312"/>
                  </a:lnTo>
                  <a:lnTo>
                    <a:pt x="499" y="315"/>
                  </a:lnTo>
                  <a:lnTo>
                    <a:pt x="493" y="326"/>
                  </a:lnTo>
                  <a:lnTo>
                    <a:pt x="491" y="326"/>
                  </a:lnTo>
                  <a:lnTo>
                    <a:pt x="485" y="319"/>
                  </a:lnTo>
                  <a:lnTo>
                    <a:pt x="483" y="316"/>
                  </a:lnTo>
                  <a:lnTo>
                    <a:pt x="480" y="311"/>
                  </a:lnTo>
                  <a:lnTo>
                    <a:pt x="488" y="305"/>
                  </a:lnTo>
                  <a:lnTo>
                    <a:pt x="496" y="307"/>
                  </a:lnTo>
                  <a:lnTo>
                    <a:pt x="501" y="305"/>
                  </a:lnTo>
                  <a:lnTo>
                    <a:pt x="499" y="299"/>
                  </a:lnTo>
                  <a:lnTo>
                    <a:pt x="506" y="303"/>
                  </a:lnTo>
                  <a:lnTo>
                    <a:pt x="513" y="304"/>
                  </a:lnTo>
                  <a:lnTo>
                    <a:pt x="510" y="300"/>
                  </a:lnTo>
                  <a:lnTo>
                    <a:pt x="508" y="296"/>
                  </a:lnTo>
                  <a:lnTo>
                    <a:pt x="505" y="295"/>
                  </a:lnTo>
                  <a:lnTo>
                    <a:pt x="501" y="287"/>
                  </a:lnTo>
                  <a:lnTo>
                    <a:pt x="491" y="290"/>
                  </a:lnTo>
                  <a:lnTo>
                    <a:pt x="480" y="294"/>
                  </a:lnTo>
                  <a:lnTo>
                    <a:pt x="474" y="290"/>
                  </a:lnTo>
                  <a:lnTo>
                    <a:pt x="478" y="287"/>
                  </a:lnTo>
                  <a:lnTo>
                    <a:pt x="480" y="285"/>
                  </a:lnTo>
                  <a:lnTo>
                    <a:pt x="488" y="282"/>
                  </a:lnTo>
                  <a:lnTo>
                    <a:pt x="491" y="282"/>
                  </a:lnTo>
                  <a:lnTo>
                    <a:pt x="489" y="278"/>
                  </a:lnTo>
                  <a:lnTo>
                    <a:pt x="488" y="278"/>
                  </a:lnTo>
                  <a:lnTo>
                    <a:pt x="482" y="277"/>
                  </a:lnTo>
                  <a:lnTo>
                    <a:pt x="475" y="277"/>
                  </a:lnTo>
                  <a:lnTo>
                    <a:pt x="470" y="274"/>
                  </a:lnTo>
                  <a:lnTo>
                    <a:pt x="471" y="265"/>
                  </a:lnTo>
                  <a:lnTo>
                    <a:pt x="479" y="262"/>
                  </a:lnTo>
                  <a:lnTo>
                    <a:pt x="488" y="268"/>
                  </a:lnTo>
                  <a:lnTo>
                    <a:pt x="500" y="274"/>
                  </a:lnTo>
                  <a:lnTo>
                    <a:pt x="506" y="282"/>
                  </a:lnTo>
                  <a:lnTo>
                    <a:pt x="512" y="287"/>
                  </a:lnTo>
                  <a:lnTo>
                    <a:pt x="513" y="294"/>
                  </a:lnTo>
                  <a:lnTo>
                    <a:pt x="521" y="300"/>
                  </a:lnTo>
                  <a:lnTo>
                    <a:pt x="527" y="307"/>
                  </a:lnTo>
                  <a:lnTo>
                    <a:pt x="535" y="311"/>
                  </a:lnTo>
                  <a:lnTo>
                    <a:pt x="538" y="308"/>
                  </a:lnTo>
                  <a:lnTo>
                    <a:pt x="533" y="302"/>
                  </a:lnTo>
                  <a:lnTo>
                    <a:pt x="526" y="296"/>
                  </a:lnTo>
                  <a:lnTo>
                    <a:pt x="522" y="294"/>
                  </a:lnTo>
                  <a:lnTo>
                    <a:pt x="519" y="288"/>
                  </a:lnTo>
                  <a:lnTo>
                    <a:pt x="519" y="281"/>
                  </a:lnTo>
                  <a:lnTo>
                    <a:pt x="518" y="273"/>
                  </a:lnTo>
                  <a:lnTo>
                    <a:pt x="509" y="270"/>
                  </a:lnTo>
                  <a:lnTo>
                    <a:pt x="504" y="269"/>
                  </a:lnTo>
                  <a:lnTo>
                    <a:pt x="499" y="266"/>
                  </a:lnTo>
                  <a:lnTo>
                    <a:pt x="488" y="262"/>
                  </a:lnTo>
                  <a:lnTo>
                    <a:pt x="483" y="257"/>
                  </a:lnTo>
                  <a:lnTo>
                    <a:pt x="483" y="256"/>
                  </a:lnTo>
                  <a:lnTo>
                    <a:pt x="483" y="252"/>
                  </a:lnTo>
                  <a:lnTo>
                    <a:pt x="492" y="249"/>
                  </a:lnTo>
                  <a:lnTo>
                    <a:pt x="493" y="249"/>
                  </a:lnTo>
                  <a:lnTo>
                    <a:pt x="500" y="245"/>
                  </a:lnTo>
                  <a:lnTo>
                    <a:pt x="508" y="240"/>
                  </a:lnTo>
                  <a:lnTo>
                    <a:pt x="518" y="237"/>
                  </a:lnTo>
                  <a:lnTo>
                    <a:pt x="530" y="239"/>
                  </a:lnTo>
                  <a:lnTo>
                    <a:pt x="539" y="244"/>
                  </a:lnTo>
                  <a:lnTo>
                    <a:pt x="539" y="254"/>
                  </a:lnTo>
                  <a:lnTo>
                    <a:pt x="542" y="256"/>
                  </a:lnTo>
                  <a:lnTo>
                    <a:pt x="555" y="253"/>
                  </a:lnTo>
                  <a:lnTo>
                    <a:pt x="556" y="248"/>
                  </a:lnTo>
                  <a:lnTo>
                    <a:pt x="557" y="245"/>
                  </a:lnTo>
                  <a:lnTo>
                    <a:pt x="559" y="245"/>
                  </a:lnTo>
                  <a:lnTo>
                    <a:pt x="563" y="245"/>
                  </a:lnTo>
                  <a:lnTo>
                    <a:pt x="567" y="245"/>
                  </a:lnTo>
                  <a:lnTo>
                    <a:pt x="568" y="245"/>
                  </a:lnTo>
                  <a:lnTo>
                    <a:pt x="573" y="254"/>
                  </a:lnTo>
                  <a:lnTo>
                    <a:pt x="578" y="269"/>
                  </a:lnTo>
                  <a:lnTo>
                    <a:pt x="584" y="275"/>
                  </a:lnTo>
                  <a:lnTo>
                    <a:pt x="585" y="286"/>
                  </a:lnTo>
                  <a:lnTo>
                    <a:pt x="586" y="296"/>
                  </a:lnTo>
                  <a:lnTo>
                    <a:pt x="590" y="294"/>
                  </a:lnTo>
                  <a:lnTo>
                    <a:pt x="591" y="294"/>
                  </a:lnTo>
                  <a:lnTo>
                    <a:pt x="590" y="291"/>
                  </a:lnTo>
                  <a:lnTo>
                    <a:pt x="588" y="286"/>
                  </a:lnTo>
                  <a:lnTo>
                    <a:pt x="589" y="277"/>
                  </a:lnTo>
                  <a:lnTo>
                    <a:pt x="593" y="279"/>
                  </a:lnTo>
                  <a:lnTo>
                    <a:pt x="589" y="268"/>
                  </a:lnTo>
                  <a:lnTo>
                    <a:pt x="581" y="260"/>
                  </a:lnTo>
                  <a:lnTo>
                    <a:pt x="577" y="249"/>
                  </a:lnTo>
                  <a:lnTo>
                    <a:pt x="576" y="247"/>
                  </a:lnTo>
                  <a:lnTo>
                    <a:pt x="577" y="241"/>
                  </a:lnTo>
                  <a:lnTo>
                    <a:pt x="577" y="240"/>
                  </a:lnTo>
                  <a:lnTo>
                    <a:pt x="582" y="233"/>
                  </a:lnTo>
                  <a:lnTo>
                    <a:pt x="586" y="236"/>
                  </a:lnTo>
                  <a:lnTo>
                    <a:pt x="588" y="236"/>
                  </a:lnTo>
                  <a:lnTo>
                    <a:pt x="589" y="240"/>
                  </a:lnTo>
                  <a:lnTo>
                    <a:pt x="595" y="244"/>
                  </a:lnTo>
                  <a:lnTo>
                    <a:pt x="601" y="248"/>
                  </a:lnTo>
                  <a:lnTo>
                    <a:pt x="610" y="249"/>
                  </a:lnTo>
                  <a:lnTo>
                    <a:pt x="611" y="245"/>
                  </a:lnTo>
                  <a:lnTo>
                    <a:pt x="603" y="241"/>
                  </a:lnTo>
                  <a:lnTo>
                    <a:pt x="595" y="236"/>
                  </a:lnTo>
                  <a:lnTo>
                    <a:pt x="593" y="233"/>
                  </a:lnTo>
                  <a:lnTo>
                    <a:pt x="591" y="232"/>
                  </a:lnTo>
                  <a:lnTo>
                    <a:pt x="593" y="228"/>
                  </a:lnTo>
                  <a:lnTo>
                    <a:pt x="595" y="228"/>
                  </a:lnTo>
                  <a:lnTo>
                    <a:pt x="608" y="227"/>
                  </a:lnTo>
                  <a:lnTo>
                    <a:pt x="616" y="228"/>
                  </a:lnTo>
                  <a:lnTo>
                    <a:pt x="620" y="231"/>
                  </a:lnTo>
                  <a:lnTo>
                    <a:pt x="622" y="231"/>
                  </a:lnTo>
                  <a:lnTo>
                    <a:pt x="628" y="236"/>
                  </a:lnTo>
                  <a:lnTo>
                    <a:pt x="633" y="236"/>
                  </a:lnTo>
                  <a:lnTo>
                    <a:pt x="629" y="232"/>
                  </a:lnTo>
                  <a:lnTo>
                    <a:pt x="623" y="228"/>
                  </a:lnTo>
                  <a:lnTo>
                    <a:pt x="620" y="226"/>
                  </a:lnTo>
                  <a:lnTo>
                    <a:pt x="618" y="223"/>
                  </a:lnTo>
                  <a:lnTo>
                    <a:pt x="607" y="219"/>
                  </a:lnTo>
                  <a:lnTo>
                    <a:pt x="598" y="222"/>
                  </a:lnTo>
                  <a:lnTo>
                    <a:pt x="601" y="215"/>
                  </a:lnTo>
                  <a:lnTo>
                    <a:pt x="602" y="213"/>
                  </a:lnTo>
                  <a:lnTo>
                    <a:pt x="606" y="202"/>
                  </a:lnTo>
                  <a:lnTo>
                    <a:pt x="601" y="201"/>
                  </a:lnTo>
                  <a:lnTo>
                    <a:pt x="595" y="206"/>
                  </a:lnTo>
                  <a:lnTo>
                    <a:pt x="594" y="206"/>
                  </a:lnTo>
                  <a:lnTo>
                    <a:pt x="585" y="215"/>
                  </a:lnTo>
                  <a:lnTo>
                    <a:pt x="582" y="219"/>
                  </a:lnTo>
                  <a:lnTo>
                    <a:pt x="580" y="222"/>
                  </a:lnTo>
                  <a:lnTo>
                    <a:pt x="571" y="226"/>
                  </a:lnTo>
                  <a:lnTo>
                    <a:pt x="555" y="227"/>
                  </a:lnTo>
                  <a:lnTo>
                    <a:pt x="561" y="216"/>
                  </a:lnTo>
                  <a:lnTo>
                    <a:pt x="560" y="215"/>
                  </a:lnTo>
                  <a:lnTo>
                    <a:pt x="556" y="213"/>
                  </a:lnTo>
                  <a:lnTo>
                    <a:pt x="548" y="210"/>
                  </a:lnTo>
                  <a:lnTo>
                    <a:pt x="546" y="215"/>
                  </a:lnTo>
                  <a:lnTo>
                    <a:pt x="539" y="224"/>
                  </a:lnTo>
                  <a:lnTo>
                    <a:pt x="518" y="228"/>
                  </a:lnTo>
                  <a:lnTo>
                    <a:pt x="510" y="230"/>
                  </a:lnTo>
                  <a:lnTo>
                    <a:pt x="508" y="230"/>
                  </a:lnTo>
                  <a:lnTo>
                    <a:pt x="505" y="230"/>
                  </a:lnTo>
                  <a:lnTo>
                    <a:pt x="505" y="220"/>
                  </a:lnTo>
                  <a:lnTo>
                    <a:pt x="501" y="215"/>
                  </a:lnTo>
                  <a:lnTo>
                    <a:pt x="500" y="214"/>
                  </a:lnTo>
                  <a:lnTo>
                    <a:pt x="500" y="207"/>
                  </a:lnTo>
                  <a:lnTo>
                    <a:pt x="508" y="202"/>
                  </a:lnTo>
                  <a:lnTo>
                    <a:pt x="512" y="206"/>
                  </a:lnTo>
                  <a:lnTo>
                    <a:pt x="508" y="211"/>
                  </a:lnTo>
                  <a:lnTo>
                    <a:pt x="510" y="215"/>
                  </a:lnTo>
                  <a:lnTo>
                    <a:pt x="510" y="216"/>
                  </a:lnTo>
                  <a:lnTo>
                    <a:pt x="513" y="215"/>
                  </a:lnTo>
                  <a:lnTo>
                    <a:pt x="522" y="214"/>
                  </a:lnTo>
                  <a:lnTo>
                    <a:pt x="523" y="214"/>
                  </a:lnTo>
                  <a:lnTo>
                    <a:pt x="533" y="205"/>
                  </a:lnTo>
                  <a:lnTo>
                    <a:pt x="538" y="197"/>
                  </a:lnTo>
                  <a:lnTo>
                    <a:pt x="569" y="199"/>
                  </a:lnTo>
                  <a:lnTo>
                    <a:pt x="572" y="199"/>
                  </a:lnTo>
                  <a:lnTo>
                    <a:pt x="584" y="198"/>
                  </a:lnTo>
                  <a:lnTo>
                    <a:pt x="593" y="193"/>
                  </a:lnTo>
                  <a:lnTo>
                    <a:pt x="595" y="193"/>
                  </a:lnTo>
                  <a:lnTo>
                    <a:pt x="603" y="188"/>
                  </a:lnTo>
                  <a:lnTo>
                    <a:pt x="606" y="188"/>
                  </a:lnTo>
                  <a:lnTo>
                    <a:pt x="610" y="188"/>
                  </a:lnTo>
                  <a:lnTo>
                    <a:pt x="616" y="188"/>
                  </a:lnTo>
                  <a:lnTo>
                    <a:pt x="628" y="186"/>
                  </a:lnTo>
                  <a:lnTo>
                    <a:pt x="649" y="184"/>
                  </a:lnTo>
                  <a:lnTo>
                    <a:pt x="656" y="193"/>
                  </a:lnTo>
                  <a:lnTo>
                    <a:pt x="658" y="197"/>
                  </a:lnTo>
                  <a:close/>
                  <a:moveTo>
                    <a:pt x="425" y="95"/>
                  </a:moveTo>
                  <a:lnTo>
                    <a:pt x="429" y="99"/>
                  </a:lnTo>
                  <a:lnTo>
                    <a:pt x="433" y="97"/>
                  </a:lnTo>
                  <a:lnTo>
                    <a:pt x="438" y="96"/>
                  </a:lnTo>
                  <a:lnTo>
                    <a:pt x="442" y="95"/>
                  </a:lnTo>
                  <a:lnTo>
                    <a:pt x="449" y="114"/>
                  </a:lnTo>
                  <a:lnTo>
                    <a:pt x="441" y="143"/>
                  </a:lnTo>
                  <a:lnTo>
                    <a:pt x="436" y="151"/>
                  </a:lnTo>
                  <a:lnTo>
                    <a:pt x="433" y="155"/>
                  </a:lnTo>
                  <a:lnTo>
                    <a:pt x="437" y="152"/>
                  </a:lnTo>
                  <a:lnTo>
                    <a:pt x="438" y="151"/>
                  </a:lnTo>
                  <a:lnTo>
                    <a:pt x="445" y="147"/>
                  </a:lnTo>
                  <a:lnTo>
                    <a:pt x="446" y="146"/>
                  </a:lnTo>
                  <a:lnTo>
                    <a:pt x="447" y="143"/>
                  </a:lnTo>
                  <a:lnTo>
                    <a:pt x="449" y="141"/>
                  </a:lnTo>
                  <a:lnTo>
                    <a:pt x="453" y="141"/>
                  </a:lnTo>
                  <a:lnTo>
                    <a:pt x="453" y="152"/>
                  </a:lnTo>
                  <a:lnTo>
                    <a:pt x="442" y="158"/>
                  </a:lnTo>
                  <a:lnTo>
                    <a:pt x="442" y="163"/>
                  </a:lnTo>
                  <a:lnTo>
                    <a:pt x="436" y="163"/>
                  </a:lnTo>
                  <a:lnTo>
                    <a:pt x="433" y="163"/>
                  </a:lnTo>
                  <a:lnTo>
                    <a:pt x="434" y="172"/>
                  </a:lnTo>
                  <a:lnTo>
                    <a:pt x="433" y="175"/>
                  </a:lnTo>
                  <a:lnTo>
                    <a:pt x="433" y="176"/>
                  </a:lnTo>
                  <a:lnTo>
                    <a:pt x="432" y="178"/>
                  </a:lnTo>
                  <a:lnTo>
                    <a:pt x="430" y="180"/>
                  </a:lnTo>
                  <a:lnTo>
                    <a:pt x="420" y="184"/>
                  </a:lnTo>
                  <a:lnTo>
                    <a:pt x="420" y="185"/>
                  </a:lnTo>
                  <a:lnTo>
                    <a:pt x="420" y="186"/>
                  </a:lnTo>
                  <a:lnTo>
                    <a:pt x="423" y="193"/>
                  </a:lnTo>
                  <a:lnTo>
                    <a:pt x="421" y="193"/>
                  </a:lnTo>
                  <a:lnTo>
                    <a:pt x="415" y="201"/>
                  </a:lnTo>
                  <a:lnTo>
                    <a:pt x="417" y="207"/>
                  </a:lnTo>
                  <a:lnTo>
                    <a:pt x="417" y="209"/>
                  </a:lnTo>
                  <a:lnTo>
                    <a:pt x="420" y="215"/>
                  </a:lnTo>
                  <a:lnTo>
                    <a:pt x="421" y="219"/>
                  </a:lnTo>
                  <a:lnTo>
                    <a:pt x="423" y="223"/>
                  </a:lnTo>
                  <a:lnTo>
                    <a:pt x="417" y="231"/>
                  </a:lnTo>
                  <a:lnTo>
                    <a:pt x="420" y="233"/>
                  </a:lnTo>
                  <a:lnTo>
                    <a:pt x="427" y="224"/>
                  </a:lnTo>
                  <a:lnTo>
                    <a:pt x="428" y="222"/>
                  </a:lnTo>
                  <a:lnTo>
                    <a:pt x="433" y="215"/>
                  </a:lnTo>
                  <a:lnTo>
                    <a:pt x="436" y="211"/>
                  </a:lnTo>
                  <a:lnTo>
                    <a:pt x="437" y="210"/>
                  </a:lnTo>
                  <a:lnTo>
                    <a:pt x="444" y="210"/>
                  </a:lnTo>
                  <a:lnTo>
                    <a:pt x="447" y="198"/>
                  </a:lnTo>
                  <a:lnTo>
                    <a:pt x="450" y="188"/>
                  </a:lnTo>
                  <a:lnTo>
                    <a:pt x="457" y="198"/>
                  </a:lnTo>
                  <a:lnTo>
                    <a:pt x="461" y="192"/>
                  </a:lnTo>
                  <a:lnTo>
                    <a:pt x="480" y="182"/>
                  </a:lnTo>
                  <a:lnTo>
                    <a:pt x="483" y="189"/>
                  </a:lnTo>
                  <a:lnTo>
                    <a:pt x="484" y="190"/>
                  </a:lnTo>
                  <a:lnTo>
                    <a:pt x="496" y="196"/>
                  </a:lnTo>
                  <a:lnTo>
                    <a:pt x="497" y="199"/>
                  </a:lnTo>
                  <a:lnTo>
                    <a:pt x="497" y="202"/>
                  </a:lnTo>
                  <a:lnTo>
                    <a:pt x="483" y="199"/>
                  </a:lnTo>
                  <a:lnTo>
                    <a:pt x="467" y="209"/>
                  </a:lnTo>
                  <a:lnTo>
                    <a:pt x="466" y="210"/>
                  </a:lnTo>
                  <a:lnTo>
                    <a:pt x="464" y="215"/>
                  </a:lnTo>
                  <a:lnTo>
                    <a:pt x="462" y="226"/>
                  </a:lnTo>
                  <a:lnTo>
                    <a:pt x="457" y="232"/>
                  </a:lnTo>
                  <a:lnTo>
                    <a:pt x="455" y="239"/>
                  </a:lnTo>
                  <a:lnTo>
                    <a:pt x="454" y="240"/>
                  </a:lnTo>
                  <a:lnTo>
                    <a:pt x="454" y="243"/>
                  </a:lnTo>
                  <a:lnTo>
                    <a:pt x="445" y="247"/>
                  </a:lnTo>
                  <a:lnTo>
                    <a:pt x="444" y="233"/>
                  </a:lnTo>
                  <a:lnTo>
                    <a:pt x="444" y="224"/>
                  </a:lnTo>
                  <a:lnTo>
                    <a:pt x="438" y="223"/>
                  </a:lnTo>
                  <a:lnTo>
                    <a:pt x="437" y="223"/>
                  </a:lnTo>
                  <a:lnTo>
                    <a:pt x="436" y="233"/>
                  </a:lnTo>
                  <a:lnTo>
                    <a:pt x="434" y="240"/>
                  </a:lnTo>
                  <a:lnTo>
                    <a:pt x="429" y="243"/>
                  </a:lnTo>
                  <a:lnTo>
                    <a:pt x="429" y="254"/>
                  </a:lnTo>
                  <a:lnTo>
                    <a:pt x="419" y="265"/>
                  </a:lnTo>
                  <a:lnTo>
                    <a:pt x="416" y="268"/>
                  </a:lnTo>
                  <a:lnTo>
                    <a:pt x="415" y="269"/>
                  </a:lnTo>
                  <a:lnTo>
                    <a:pt x="410" y="265"/>
                  </a:lnTo>
                  <a:lnTo>
                    <a:pt x="407" y="262"/>
                  </a:lnTo>
                  <a:lnTo>
                    <a:pt x="396" y="258"/>
                  </a:lnTo>
                  <a:lnTo>
                    <a:pt x="391" y="257"/>
                  </a:lnTo>
                  <a:lnTo>
                    <a:pt x="399" y="244"/>
                  </a:lnTo>
                  <a:lnTo>
                    <a:pt x="411" y="227"/>
                  </a:lnTo>
                  <a:lnTo>
                    <a:pt x="416" y="220"/>
                  </a:lnTo>
                  <a:lnTo>
                    <a:pt x="415" y="220"/>
                  </a:lnTo>
                  <a:lnTo>
                    <a:pt x="410" y="219"/>
                  </a:lnTo>
                  <a:lnTo>
                    <a:pt x="408" y="219"/>
                  </a:lnTo>
                  <a:lnTo>
                    <a:pt x="407" y="222"/>
                  </a:lnTo>
                  <a:lnTo>
                    <a:pt x="400" y="230"/>
                  </a:lnTo>
                  <a:lnTo>
                    <a:pt x="399" y="232"/>
                  </a:lnTo>
                  <a:lnTo>
                    <a:pt x="398" y="232"/>
                  </a:lnTo>
                  <a:lnTo>
                    <a:pt x="385" y="249"/>
                  </a:lnTo>
                  <a:lnTo>
                    <a:pt x="378" y="258"/>
                  </a:lnTo>
                  <a:lnTo>
                    <a:pt x="370" y="268"/>
                  </a:lnTo>
                  <a:lnTo>
                    <a:pt x="356" y="269"/>
                  </a:lnTo>
                  <a:lnTo>
                    <a:pt x="358" y="264"/>
                  </a:lnTo>
                  <a:lnTo>
                    <a:pt x="360" y="261"/>
                  </a:lnTo>
                  <a:lnTo>
                    <a:pt x="381" y="231"/>
                  </a:lnTo>
                  <a:lnTo>
                    <a:pt x="383" y="227"/>
                  </a:lnTo>
                  <a:lnTo>
                    <a:pt x="375" y="218"/>
                  </a:lnTo>
                  <a:lnTo>
                    <a:pt x="378" y="216"/>
                  </a:lnTo>
                  <a:lnTo>
                    <a:pt x="389" y="220"/>
                  </a:lnTo>
                  <a:lnTo>
                    <a:pt x="391" y="218"/>
                  </a:lnTo>
                  <a:lnTo>
                    <a:pt x="390" y="216"/>
                  </a:lnTo>
                  <a:lnTo>
                    <a:pt x="389" y="215"/>
                  </a:lnTo>
                  <a:lnTo>
                    <a:pt x="377" y="209"/>
                  </a:lnTo>
                  <a:lnTo>
                    <a:pt x="378" y="202"/>
                  </a:lnTo>
                  <a:lnTo>
                    <a:pt x="386" y="197"/>
                  </a:lnTo>
                  <a:lnTo>
                    <a:pt x="400" y="186"/>
                  </a:lnTo>
                  <a:lnTo>
                    <a:pt x="408" y="189"/>
                  </a:lnTo>
                  <a:lnTo>
                    <a:pt x="412" y="192"/>
                  </a:lnTo>
                  <a:lnTo>
                    <a:pt x="412" y="190"/>
                  </a:lnTo>
                  <a:lnTo>
                    <a:pt x="413" y="189"/>
                  </a:lnTo>
                  <a:lnTo>
                    <a:pt x="415" y="185"/>
                  </a:lnTo>
                  <a:lnTo>
                    <a:pt x="411" y="181"/>
                  </a:lnTo>
                  <a:lnTo>
                    <a:pt x="403" y="176"/>
                  </a:lnTo>
                  <a:lnTo>
                    <a:pt x="402" y="169"/>
                  </a:lnTo>
                  <a:lnTo>
                    <a:pt x="402" y="165"/>
                  </a:lnTo>
                  <a:lnTo>
                    <a:pt x="402" y="163"/>
                  </a:lnTo>
                  <a:lnTo>
                    <a:pt x="404" y="163"/>
                  </a:lnTo>
                  <a:lnTo>
                    <a:pt x="408" y="161"/>
                  </a:lnTo>
                  <a:lnTo>
                    <a:pt x="413" y="161"/>
                  </a:lnTo>
                  <a:lnTo>
                    <a:pt x="417" y="167"/>
                  </a:lnTo>
                  <a:lnTo>
                    <a:pt x="419" y="169"/>
                  </a:lnTo>
                  <a:lnTo>
                    <a:pt x="420" y="168"/>
                  </a:lnTo>
                  <a:lnTo>
                    <a:pt x="424" y="164"/>
                  </a:lnTo>
                  <a:lnTo>
                    <a:pt x="419" y="152"/>
                  </a:lnTo>
                  <a:lnTo>
                    <a:pt x="407" y="155"/>
                  </a:lnTo>
                  <a:lnTo>
                    <a:pt x="404" y="155"/>
                  </a:lnTo>
                  <a:lnTo>
                    <a:pt x="399" y="148"/>
                  </a:lnTo>
                  <a:lnTo>
                    <a:pt x="402" y="137"/>
                  </a:lnTo>
                  <a:lnTo>
                    <a:pt x="408" y="138"/>
                  </a:lnTo>
                  <a:lnTo>
                    <a:pt x="410" y="137"/>
                  </a:lnTo>
                  <a:lnTo>
                    <a:pt x="412" y="134"/>
                  </a:lnTo>
                  <a:lnTo>
                    <a:pt x="415" y="131"/>
                  </a:lnTo>
                  <a:lnTo>
                    <a:pt x="416" y="130"/>
                  </a:lnTo>
                  <a:lnTo>
                    <a:pt x="410" y="125"/>
                  </a:lnTo>
                  <a:lnTo>
                    <a:pt x="413" y="114"/>
                  </a:lnTo>
                  <a:lnTo>
                    <a:pt x="417" y="103"/>
                  </a:lnTo>
                  <a:lnTo>
                    <a:pt x="417" y="99"/>
                  </a:lnTo>
                  <a:lnTo>
                    <a:pt x="420" y="97"/>
                  </a:lnTo>
                  <a:lnTo>
                    <a:pt x="425" y="95"/>
                  </a:lnTo>
                  <a:close/>
                  <a:moveTo>
                    <a:pt x="382" y="131"/>
                  </a:moveTo>
                  <a:lnTo>
                    <a:pt x="382" y="133"/>
                  </a:lnTo>
                  <a:lnTo>
                    <a:pt x="387" y="125"/>
                  </a:lnTo>
                  <a:lnTo>
                    <a:pt x="390" y="122"/>
                  </a:lnTo>
                  <a:lnTo>
                    <a:pt x="395" y="126"/>
                  </a:lnTo>
                  <a:lnTo>
                    <a:pt x="392" y="138"/>
                  </a:lnTo>
                  <a:lnTo>
                    <a:pt x="385" y="142"/>
                  </a:lnTo>
                  <a:lnTo>
                    <a:pt x="383" y="148"/>
                  </a:lnTo>
                  <a:lnTo>
                    <a:pt x="383" y="151"/>
                  </a:lnTo>
                  <a:lnTo>
                    <a:pt x="385" y="151"/>
                  </a:lnTo>
                  <a:lnTo>
                    <a:pt x="395" y="156"/>
                  </a:lnTo>
                  <a:lnTo>
                    <a:pt x="396" y="164"/>
                  </a:lnTo>
                  <a:lnTo>
                    <a:pt x="396" y="165"/>
                  </a:lnTo>
                  <a:lnTo>
                    <a:pt x="395" y="171"/>
                  </a:lnTo>
                  <a:lnTo>
                    <a:pt x="392" y="173"/>
                  </a:lnTo>
                  <a:lnTo>
                    <a:pt x="375" y="185"/>
                  </a:lnTo>
                  <a:lnTo>
                    <a:pt x="365" y="193"/>
                  </a:lnTo>
                  <a:lnTo>
                    <a:pt x="357" y="199"/>
                  </a:lnTo>
                  <a:lnTo>
                    <a:pt x="352" y="198"/>
                  </a:lnTo>
                  <a:lnTo>
                    <a:pt x="343" y="197"/>
                  </a:lnTo>
                  <a:lnTo>
                    <a:pt x="335" y="184"/>
                  </a:lnTo>
                  <a:lnTo>
                    <a:pt x="344" y="180"/>
                  </a:lnTo>
                  <a:lnTo>
                    <a:pt x="360" y="172"/>
                  </a:lnTo>
                  <a:lnTo>
                    <a:pt x="361" y="172"/>
                  </a:lnTo>
                  <a:lnTo>
                    <a:pt x="369" y="160"/>
                  </a:lnTo>
                  <a:lnTo>
                    <a:pt x="366" y="152"/>
                  </a:lnTo>
                  <a:lnTo>
                    <a:pt x="356" y="167"/>
                  </a:lnTo>
                  <a:lnTo>
                    <a:pt x="349" y="167"/>
                  </a:lnTo>
                  <a:lnTo>
                    <a:pt x="339" y="173"/>
                  </a:lnTo>
                  <a:lnTo>
                    <a:pt x="336" y="176"/>
                  </a:lnTo>
                  <a:lnTo>
                    <a:pt x="323" y="176"/>
                  </a:lnTo>
                  <a:lnTo>
                    <a:pt x="322" y="180"/>
                  </a:lnTo>
                  <a:lnTo>
                    <a:pt x="320" y="185"/>
                  </a:lnTo>
                  <a:lnTo>
                    <a:pt x="311" y="189"/>
                  </a:lnTo>
                  <a:lnTo>
                    <a:pt x="305" y="192"/>
                  </a:lnTo>
                  <a:lnTo>
                    <a:pt x="296" y="168"/>
                  </a:lnTo>
                  <a:lnTo>
                    <a:pt x="311" y="159"/>
                  </a:lnTo>
                  <a:lnTo>
                    <a:pt x="302" y="150"/>
                  </a:lnTo>
                  <a:lnTo>
                    <a:pt x="313" y="139"/>
                  </a:lnTo>
                  <a:lnTo>
                    <a:pt x="317" y="147"/>
                  </a:lnTo>
                  <a:lnTo>
                    <a:pt x="322" y="133"/>
                  </a:lnTo>
                  <a:lnTo>
                    <a:pt x="326" y="134"/>
                  </a:lnTo>
                  <a:lnTo>
                    <a:pt x="323" y="150"/>
                  </a:lnTo>
                  <a:lnTo>
                    <a:pt x="330" y="147"/>
                  </a:lnTo>
                  <a:lnTo>
                    <a:pt x="341" y="143"/>
                  </a:lnTo>
                  <a:lnTo>
                    <a:pt x="344" y="144"/>
                  </a:lnTo>
                  <a:lnTo>
                    <a:pt x="348" y="147"/>
                  </a:lnTo>
                  <a:lnTo>
                    <a:pt x="351" y="142"/>
                  </a:lnTo>
                  <a:lnTo>
                    <a:pt x="347" y="137"/>
                  </a:lnTo>
                  <a:lnTo>
                    <a:pt x="343" y="133"/>
                  </a:lnTo>
                  <a:lnTo>
                    <a:pt x="352" y="126"/>
                  </a:lnTo>
                  <a:lnTo>
                    <a:pt x="356" y="139"/>
                  </a:lnTo>
                  <a:lnTo>
                    <a:pt x="360" y="139"/>
                  </a:lnTo>
                  <a:lnTo>
                    <a:pt x="360" y="127"/>
                  </a:lnTo>
                  <a:lnTo>
                    <a:pt x="365" y="126"/>
                  </a:lnTo>
                  <a:lnTo>
                    <a:pt x="360" y="118"/>
                  </a:lnTo>
                  <a:lnTo>
                    <a:pt x="361" y="117"/>
                  </a:lnTo>
                  <a:lnTo>
                    <a:pt x="362" y="114"/>
                  </a:lnTo>
                  <a:lnTo>
                    <a:pt x="357" y="97"/>
                  </a:lnTo>
                  <a:lnTo>
                    <a:pt x="358" y="88"/>
                  </a:lnTo>
                  <a:lnTo>
                    <a:pt x="366" y="87"/>
                  </a:lnTo>
                  <a:lnTo>
                    <a:pt x="372" y="84"/>
                  </a:lnTo>
                  <a:lnTo>
                    <a:pt x="372" y="88"/>
                  </a:lnTo>
                  <a:lnTo>
                    <a:pt x="372" y="96"/>
                  </a:lnTo>
                  <a:lnTo>
                    <a:pt x="375" y="106"/>
                  </a:lnTo>
                  <a:lnTo>
                    <a:pt x="386" y="112"/>
                  </a:lnTo>
                  <a:lnTo>
                    <a:pt x="381" y="130"/>
                  </a:lnTo>
                  <a:lnTo>
                    <a:pt x="382" y="131"/>
                  </a:lnTo>
                  <a:close/>
                  <a:moveTo>
                    <a:pt x="411" y="106"/>
                  </a:moveTo>
                  <a:lnTo>
                    <a:pt x="403" y="120"/>
                  </a:lnTo>
                  <a:lnTo>
                    <a:pt x="400" y="117"/>
                  </a:lnTo>
                  <a:lnTo>
                    <a:pt x="398" y="113"/>
                  </a:lnTo>
                  <a:lnTo>
                    <a:pt x="399" y="108"/>
                  </a:lnTo>
                  <a:lnTo>
                    <a:pt x="399" y="106"/>
                  </a:lnTo>
                  <a:lnTo>
                    <a:pt x="398" y="97"/>
                  </a:lnTo>
                  <a:lnTo>
                    <a:pt x="398" y="92"/>
                  </a:lnTo>
                  <a:lnTo>
                    <a:pt x="402" y="82"/>
                  </a:lnTo>
                  <a:lnTo>
                    <a:pt x="406" y="74"/>
                  </a:lnTo>
                  <a:lnTo>
                    <a:pt x="407" y="71"/>
                  </a:lnTo>
                  <a:lnTo>
                    <a:pt x="408" y="67"/>
                  </a:lnTo>
                  <a:lnTo>
                    <a:pt x="410" y="61"/>
                  </a:lnTo>
                  <a:lnTo>
                    <a:pt x="412" y="57"/>
                  </a:lnTo>
                  <a:lnTo>
                    <a:pt x="413" y="55"/>
                  </a:lnTo>
                  <a:lnTo>
                    <a:pt x="417" y="51"/>
                  </a:lnTo>
                  <a:lnTo>
                    <a:pt x="428" y="48"/>
                  </a:lnTo>
                  <a:lnTo>
                    <a:pt x="433" y="42"/>
                  </a:lnTo>
                  <a:lnTo>
                    <a:pt x="438" y="31"/>
                  </a:lnTo>
                  <a:lnTo>
                    <a:pt x="437" y="21"/>
                  </a:lnTo>
                  <a:lnTo>
                    <a:pt x="441" y="16"/>
                  </a:lnTo>
                  <a:lnTo>
                    <a:pt x="462" y="0"/>
                  </a:lnTo>
                  <a:lnTo>
                    <a:pt x="463" y="0"/>
                  </a:lnTo>
                  <a:lnTo>
                    <a:pt x="467" y="10"/>
                  </a:lnTo>
                  <a:lnTo>
                    <a:pt x="467" y="16"/>
                  </a:lnTo>
                  <a:lnTo>
                    <a:pt x="462" y="20"/>
                  </a:lnTo>
                  <a:lnTo>
                    <a:pt x="459" y="36"/>
                  </a:lnTo>
                  <a:lnTo>
                    <a:pt x="459" y="42"/>
                  </a:lnTo>
                  <a:lnTo>
                    <a:pt x="444" y="65"/>
                  </a:lnTo>
                  <a:lnTo>
                    <a:pt x="438" y="80"/>
                  </a:lnTo>
                  <a:lnTo>
                    <a:pt x="421" y="92"/>
                  </a:lnTo>
                  <a:lnTo>
                    <a:pt x="417" y="93"/>
                  </a:lnTo>
                  <a:lnTo>
                    <a:pt x="413" y="93"/>
                  </a:lnTo>
                  <a:lnTo>
                    <a:pt x="411" y="106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reeform 22">
              <a:extLst>
                <a:ext uri="{FF2B5EF4-FFF2-40B4-BE49-F238E27FC236}">
                  <a16:creationId xmlns:a16="http://schemas.microsoft.com/office/drawing/2014/main" id="{2C0EAF2B-DA04-0763-8741-F70917D0DF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4111" y="1859241"/>
              <a:ext cx="997581" cy="750558"/>
            </a:xfrm>
            <a:custGeom>
              <a:avLst/>
              <a:gdLst>
                <a:gd name="T0" fmla="*/ 90 w 669"/>
                <a:gd name="T1" fmla="*/ 401 h 508"/>
                <a:gd name="T2" fmla="*/ 46 w 669"/>
                <a:gd name="T3" fmla="*/ 463 h 508"/>
                <a:gd name="T4" fmla="*/ 5 w 669"/>
                <a:gd name="T5" fmla="*/ 457 h 508"/>
                <a:gd name="T6" fmla="*/ 18 w 669"/>
                <a:gd name="T7" fmla="*/ 470 h 508"/>
                <a:gd name="T8" fmla="*/ 65 w 669"/>
                <a:gd name="T9" fmla="*/ 425 h 508"/>
                <a:gd name="T10" fmla="*/ 76 w 669"/>
                <a:gd name="T11" fmla="*/ 392 h 508"/>
                <a:gd name="T12" fmla="*/ 110 w 669"/>
                <a:gd name="T13" fmla="*/ 370 h 508"/>
                <a:gd name="T14" fmla="*/ 70 w 669"/>
                <a:gd name="T15" fmla="*/ 374 h 508"/>
                <a:gd name="T16" fmla="*/ 170 w 669"/>
                <a:gd name="T17" fmla="*/ 357 h 508"/>
                <a:gd name="T18" fmla="*/ 230 w 669"/>
                <a:gd name="T19" fmla="*/ 254 h 508"/>
                <a:gd name="T20" fmla="*/ 169 w 669"/>
                <a:gd name="T21" fmla="*/ 311 h 508"/>
                <a:gd name="T22" fmla="*/ 140 w 669"/>
                <a:gd name="T23" fmla="*/ 294 h 508"/>
                <a:gd name="T24" fmla="*/ 137 w 669"/>
                <a:gd name="T25" fmla="*/ 264 h 508"/>
                <a:gd name="T26" fmla="*/ 154 w 669"/>
                <a:gd name="T27" fmla="*/ 248 h 508"/>
                <a:gd name="T28" fmla="*/ 148 w 669"/>
                <a:gd name="T29" fmla="*/ 220 h 508"/>
                <a:gd name="T30" fmla="*/ 203 w 669"/>
                <a:gd name="T31" fmla="*/ 205 h 508"/>
                <a:gd name="T32" fmla="*/ 286 w 669"/>
                <a:gd name="T33" fmla="*/ 196 h 508"/>
                <a:gd name="T34" fmla="*/ 268 w 669"/>
                <a:gd name="T35" fmla="*/ 164 h 508"/>
                <a:gd name="T36" fmla="*/ 297 w 669"/>
                <a:gd name="T37" fmla="*/ 159 h 508"/>
                <a:gd name="T38" fmla="*/ 373 w 669"/>
                <a:gd name="T39" fmla="*/ 99 h 508"/>
                <a:gd name="T40" fmla="*/ 352 w 669"/>
                <a:gd name="T41" fmla="*/ 72 h 508"/>
                <a:gd name="T42" fmla="*/ 294 w 669"/>
                <a:gd name="T43" fmla="*/ 75 h 508"/>
                <a:gd name="T44" fmla="*/ 283 w 669"/>
                <a:gd name="T45" fmla="*/ 65 h 508"/>
                <a:gd name="T46" fmla="*/ 484 w 669"/>
                <a:gd name="T47" fmla="*/ 50 h 508"/>
                <a:gd name="T48" fmla="*/ 450 w 669"/>
                <a:gd name="T49" fmla="*/ 58 h 508"/>
                <a:gd name="T50" fmla="*/ 519 w 669"/>
                <a:gd name="T51" fmla="*/ 14 h 508"/>
                <a:gd name="T52" fmla="*/ 593 w 669"/>
                <a:gd name="T53" fmla="*/ 49 h 508"/>
                <a:gd name="T54" fmla="*/ 656 w 669"/>
                <a:gd name="T55" fmla="*/ 177 h 508"/>
                <a:gd name="T56" fmla="*/ 574 w 669"/>
                <a:gd name="T57" fmla="*/ 266 h 508"/>
                <a:gd name="T58" fmla="*/ 512 w 669"/>
                <a:gd name="T59" fmla="*/ 288 h 508"/>
                <a:gd name="T60" fmla="*/ 474 w 669"/>
                <a:gd name="T61" fmla="*/ 311 h 508"/>
                <a:gd name="T62" fmla="*/ 451 w 669"/>
                <a:gd name="T63" fmla="*/ 375 h 508"/>
                <a:gd name="T64" fmla="*/ 440 w 669"/>
                <a:gd name="T65" fmla="*/ 485 h 508"/>
                <a:gd name="T66" fmla="*/ 345 w 669"/>
                <a:gd name="T67" fmla="*/ 480 h 508"/>
                <a:gd name="T68" fmla="*/ 213 w 669"/>
                <a:gd name="T69" fmla="*/ 457 h 508"/>
                <a:gd name="T70" fmla="*/ 98 w 669"/>
                <a:gd name="T71" fmla="*/ 477 h 508"/>
                <a:gd name="T72" fmla="*/ 146 w 669"/>
                <a:gd name="T73" fmla="*/ 440 h 508"/>
                <a:gd name="T74" fmla="*/ 171 w 669"/>
                <a:gd name="T75" fmla="*/ 419 h 508"/>
                <a:gd name="T76" fmla="*/ 184 w 669"/>
                <a:gd name="T77" fmla="*/ 398 h 508"/>
                <a:gd name="T78" fmla="*/ 184 w 669"/>
                <a:gd name="T79" fmla="*/ 376 h 508"/>
                <a:gd name="T80" fmla="*/ 192 w 669"/>
                <a:gd name="T81" fmla="*/ 336 h 508"/>
                <a:gd name="T82" fmla="*/ 245 w 669"/>
                <a:gd name="T83" fmla="*/ 315 h 508"/>
                <a:gd name="T84" fmla="*/ 255 w 669"/>
                <a:gd name="T85" fmla="*/ 239 h 508"/>
                <a:gd name="T86" fmla="*/ 272 w 669"/>
                <a:gd name="T87" fmla="*/ 283 h 508"/>
                <a:gd name="T88" fmla="*/ 305 w 669"/>
                <a:gd name="T89" fmla="*/ 265 h 508"/>
                <a:gd name="T90" fmla="*/ 285 w 669"/>
                <a:gd name="T91" fmla="*/ 205 h 508"/>
                <a:gd name="T92" fmla="*/ 348 w 669"/>
                <a:gd name="T93" fmla="*/ 283 h 508"/>
                <a:gd name="T94" fmla="*/ 313 w 669"/>
                <a:gd name="T95" fmla="*/ 224 h 508"/>
                <a:gd name="T96" fmla="*/ 315 w 669"/>
                <a:gd name="T97" fmla="*/ 205 h 508"/>
                <a:gd name="T98" fmla="*/ 373 w 669"/>
                <a:gd name="T99" fmla="*/ 139 h 508"/>
                <a:gd name="T100" fmla="*/ 375 w 669"/>
                <a:gd name="T101" fmla="*/ 230 h 508"/>
                <a:gd name="T102" fmla="*/ 382 w 669"/>
                <a:gd name="T103" fmla="*/ 160 h 508"/>
                <a:gd name="T104" fmla="*/ 434 w 669"/>
                <a:gd name="T105" fmla="*/ 104 h 508"/>
                <a:gd name="T106" fmla="*/ 407 w 669"/>
                <a:gd name="T107" fmla="*/ 261 h 508"/>
                <a:gd name="T108" fmla="*/ 481 w 669"/>
                <a:gd name="T109" fmla="*/ 202 h 508"/>
                <a:gd name="T110" fmla="*/ 461 w 669"/>
                <a:gd name="T111" fmla="*/ 125 h 508"/>
                <a:gd name="T112" fmla="*/ 483 w 669"/>
                <a:gd name="T113" fmla="*/ 113 h 508"/>
                <a:gd name="T114" fmla="*/ 505 w 669"/>
                <a:gd name="T115" fmla="*/ 80 h 508"/>
                <a:gd name="T116" fmla="*/ 594 w 669"/>
                <a:gd name="T117" fmla="*/ 125 h 508"/>
                <a:gd name="T118" fmla="*/ 582 w 669"/>
                <a:gd name="T119" fmla="*/ 72 h 508"/>
                <a:gd name="T120" fmla="*/ 523 w 669"/>
                <a:gd name="T121" fmla="*/ 34 h 508"/>
                <a:gd name="T122" fmla="*/ 369 w 669"/>
                <a:gd name="T123" fmla="*/ 61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9" h="508">
                  <a:moveTo>
                    <a:pt x="120" y="426"/>
                  </a:moveTo>
                  <a:lnTo>
                    <a:pt x="119" y="426"/>
                  </a:lnTo>
                  <a:lnTo>
                    <a:pt x="119" y="425"/>
                  </a:lnTo>
                  <a:lnTo>
                    <a:pt x="120" y="425"/>
                  </a:lnTo>
                  <a:lnTo>
                    <a:pt x="124" y="414"/>
                  </a:lnTo>
                  <a:lnTo>
                    <a:pt x="135" y="392"/>
                  </a:lnTo>
                  <a:lnTo>
                    <a:pt x="150" y="410"/>
                  </a:lnTo>
                  <a:lnTo>
                    <a:pt x="152" y="412"/>
                  </a:lnTo>
                  <a:lnTo>
                    <a:pt x="146" y="419"/>
                  </a:lnTo>
                  <a:lnTo>
                    <a:pt x="141" y="422"/>
                  </a:lnTo>
                  <a:lnTo>
                    <a:pt x="131" y="426"/>
                  </a:lnTo>
                  <a:lnTo>
                    <a:pt x="120" y="426"/>
                  </a:lnTo>
                  <a:close/>
                  <a:moveTo>
                    <a:pt x="76" y="392"/>
                  </a:moveTo>
                  <a:lnTo>
                    <a:pt x="78" y="395"/>
                  </a:lnTo>
                  <a:lnTo>
                    <a:pt x="82" y="393"/>
                  </a:lnTo>
                  <a:lnTo>
                    <a:pt x="85" y="395"/>
                  </a:lnTo>
                  <a:lnTo>
                    <a:pt x="85" y="400"/>
                  </a:lnTo>
                  <a:lnTo>
                    <a:pt x="85" y="402"/>
                  </a:lnTo>
                  <a:lnTo>
                    <a:pt x="87" y="402"/>
                  </a:lnTo>
                  <a:lnTo>
                    <a:pt x="90" y="401"/>
                  </a:lnTo>
                  <a:lnTo>
                    <a:pt x="91" y="398"/>
                  </a:lnTo>
                  <a:lnTo>
                    <a:pt x="94" y="401"/>
                  </a:lnTo>
                  <a:lnTo>
                    <a:pt x="91" y="408"/>
                  </a:lnTo>
                  <a:lnTo>
                    <a:pt x="91" y="410"/>
                  </a:lnTo>
                  <a:lnTo>
                    <a:pt x="94" y="423"/>
                  </a:lnTo>
                  <a:lnTo>
                    <a:pt x="95" y="427"/>
                  </a:lnTo>
                  <a:lnTo>
                    <a:pt x="97" y="443"/>
                  </a:lnTo>
                  <a:lnTo>
                    <a:pt x="95" y="447"/>
                  </a:lnTo>
                  <a:lnTo>
                    <a:pt x="93" y="452"/>
                  </a:lnTo>
                  <a:lnTo>
                    <a:pt x="90" y="459"/>
                  </a:lnTo>
                  <a:lnTo>
                    <a:pt x="87" y="460"/>
                  </a:lnTo>
                  <a:lnTo>
                    <a:pt x="89" y="470"/>
                  </a:lnTo>
                  <a:lnTo>
                    <a:pt x="84" y="473"/>
                  </a:lnTo>
                  <a:lnTo>
                    <a:pt x="82" y="473"/>
                  </a:lnTo>
                  <a:lnTo>
                    <a:pt x="82" y="470"/>
                  </a:lnTo>
                  <a:lnTo>
                    <a:pt x="81" y="467"/>
                  </a:lnTo>
                  <a:lnTo>
                    <a:pt x="69" y="461"/>
                  </a:lnTo>
                  <a:lnTo>
                    <a:pt x="68" y="460"/>
                  </a:lnTo>
                  <a:lnTo>
                    <a:pt x="65" y="453"/>
                  </a:lnTo>
                  <a:lnTo>
                    <a:pt x="46" y="463"/>
                  </a:lnTo>
                  <a:lnTo>
                    <a:pt x="42" y="469"/>
                  </a:lnTo>
                  <a:lnTo>
                    <a:pt x="35" y="459"/>
                  </a:lnTo>
                  <a:lnTo>
                    <a:pt x="32" y="469"/>
                  </a:lnTo>
                  <a:lnTo>
                    <a:pt x="29" y="481"/>
                  </a:lnTo>
                  <a:lnTo>
                    <a:pt x="22" y="481"/>
                  </a:lnTo>
                  <a:lnTo>
                    <a:pt x="21" y="482"/>
                  </a:lnTo>
                  <a:lnTo>
                    <a:pt x="18" y="486"/>
                  </a:lnTo>
                  <a:lnTo>
                    <a:pt x="13" y="493"/>
                  </a:lnTo>
                  <a:lnTo>
                    <a:pt x="12" y="495"/>
                  </a:lnTo>
                  <a:lnTo>
                    <a:pt x="5" y="504"/>
                  </a:lnTo>
                  <a:lnTo>
                    <a:pt x="2" y="502"/>
                  </a:lnTo>
                  <a:lnTo>
                    <a:pt x="8" y="494"/>
                  </a:lnTo>
                  <a:lnTo>
                    <a:pt x="6" y="490"/>
                  </a:lnTo>
                  <a:lnTo>
                    <a:pt x="5" y="486"/>
                  </a:lnTo>
                  <a:lnTo>
                    <a:pt x="2" y="480"/>
                  </a:lnTo>
                  <a:lnTo>
                    <a:pt x="2" y="478"/>
                  </a:lnTo>
                  <a:lnTo>
                    <a:pt x="0" y="472"/>
                  </a:lnTo>
                  <a:lnTo>
                    <a:pt x="6" y="464"/>
                  </a:lnTo>
                  <a:lnTo>
                    <a:pt x="8" y="464"/>
                  </a:lnTo>
                  <a:lnTo>
                    <a:pt x="5" y="457"/>
                  </a:lnTo>
                  <a:lnTo>
                    <a:pt x="5" y="456"/>
                  </a:lnTo>
                  <a:lnTo>
                    <a:pt x="5" y="455"/>
                  </a:lnTo>
                  <a:lnTo>
                    <a:pt x="15" y="451"/>
                  </a:lnTo>
                  <a:lnTo>
                    <a:pt x="17" y="449"/>
                  </a:lnTo>
                  <a:lnTo>
                    <a:pt x="18" y="447"/>
                  </a:lnTo>
                  <a:lnTo>
                    <a:pt x="18" y="446"/>
                  </a:lnTo>
                  <a:lnTo>
                    <a:pt x="19" y="443"/>
                  </a:lnTo>
                  <a:lnTo>
                    <a:pt x="18" y="434"/>
                  </a:lnTo>
                  <a:lnTo>
                    <a:pt x="21" y="434"/>
                  </a:lnTo>
                  <a:lnTo>
                    <a:pt x="27" y="434"/>
                  </a:lnTo>
                  <a:lnTo>
                    <a:pt x="27" y="429"/>
                  </a:lnTo>
                  <a:lnTo>
                    <a:pt x="38" y="423"/>
                  </a:lnTo>
                  <a:lnTo>
                    <a:pt x="38" y="426"/>
                  </a:lnTo>
                  <a:lnTo>
                    <a:pt x="36" y="436"/>
                  </a:lnTo>
                  <a:lnTo>
                    <a:pt x="31" y="443"/>
                  </a:lnTo>
                  <a:lnTo>
                    <a:pt x="25" y="448"/>
                  </a:lnTo>
                  <a:lnTo>
                    <a:pt x="25" y="449"/>
                  </a:lnTo>
                  <a:lnTo>
                    <a:pt x="18" y="449"/>
                  </a:lnTo>
                  <a:lnTo>
                    <a:pt x="15" y="457"/>
                  </a:lnTo>
                  <a:lnTo>
                    <a:pt x="18" y="470"/>
                  </a:lnTo>
                  <a:lnTo>
                    <a:pt x="12" y="478"/>
                  </a:lnTo>
                  <a:lnTo>
                    <a:pt x="13" y="478"/>
                  </a:lnTo>
                  <a:lnTo>
                    <a:pt x="17" y="482"/>
                  </a:lnTo>
                  <a:lnTo>
                    <a:pt x="21" y="476"/>
                  </a:lnTo>
                  <a:lnTo>
                    <a:pt x="23" y="472"/>
                  </a:lnTo>
                  <a:lnTo>
                    <a:pt x="22" y="459"/>
                  </a:lnTo>
                  <a:lnTo>
                    <a:pt x="40" y="443"/>
                  </a:lnTo>
                  <a:lnTo>
                    <a:pt x="43" y="447"/>
                  </a:lnTo>
                  <a:lnTo>
                    <a:pt x="47" y="451"/>
                  </a:lnTo>
                  <a:lnTo>
                    <a:pt x="47" y="452"/>
                  </a:lnTo>
                  <a:lnTo>
                    <a:pt x="46" y="446"/>
                  </a:lnTo>
                  <a:lnTo>
                    <a:pt x="44" y="440"/>
                  </a:lnTo>
                  <a:lnTo>
                    <a:pt x="44" y="439"/>
                  </a:lnTo>
                  <a:lnTo>
                    <a:pt x="44" y="425"/>
                  </a:lnTo>
                  <a:lnTo>
                    <a:pt x="51" y="426"/>
                  </a:lnTo>
                  <a:lnTo>
                    <a:pt x="61" y="427"/>
                  </a:lnTo>
                  <a:lnTo>
                    <a:pt x="65" y="432"/>
                  </a:lnTo>
                  <a:lnTo>
                    <a:pt x="67" y="434"/>
                  </a:lnTo>
                  <a:lnTo>
                    <a:pt x="68" y="429"/>
                  </a:lnTo>
                  <a:lnTo>
                    <a:pt x="65" y="425"/>
                  </a:lnTo>
                  <a:lnTo>
                    <a:pt x="64" y="421"/>
                  </a:lnTo>
                  <a:lnTo>
                    <a:pt x="64" y="419"/>
                  </a:lnTo>
                  <a:lnTo>
                    <a:pt x="53" y="417"/>
                  </a:lnTo>
                  <a:lnTo>
                    <a:pt x="51" y="414"/>
                  </a:lnTo>
                  <a:lnTo>
                    <a:pt x="48" y="409"/>
                  </a:lnTo>
                  <a:lnTo>
                    <a:pt x="48" y="406"/>
                  </a:lnTo>
                  <a:lnTo>
                    <a:pt x="47" y="404"/>
                  </a:lnTo>
                  <a:lnTo>
                    <a:pt x="57" y="392"/>
                  </a:lnTo>
                  <a:lnTo>
                    <a:pt x="60" y="393"/>
                  </a:lnTo>
                  <a:lnTo>
                    <a:pt x="63" y="393"/>
                  </a:lnTo>
                  <a:lnTo>
                    <a:pt x="69" y="402"/>
                  </a:lnTo>
                  <a:lnTo>
                    <a:pt x="70" y="400"/>
                  </a:lnTo>
                  <a:lnTo>
                    <a:pt x="67" y="389"/>
                  </a:lnTo>
                  <a:lnTo>
                    <a:pt x="61" y="385"/>
                  </a:lnTo>
                  <a:lnTo>
                    <a:pt x="61" y="379"/>
                  </a:lnTo>
                  <a:lnTo>
                    <a:pt x="61" y="377"/>
                  </a:lnTo>
                  <a:lnTo>
                    <a:pt x="63" y="377"/>
                  </a:lnTo>
                  <a:lnTo>
                    <a:pt x="68" y="385"/>
                  </a:lnTo>
                  <a:lnTo>
                    <a:pt x="72" y="389"/>
                  </a:lnTo>
                  <a:lnTo>
                    <a:pt x="76" y="392"/>
                  </a:lnTo>
                  <a:close/>
                  <a:moveTo>
                    <a:pt x="178" y="387"/>
                  </a:moveTo>
                  <a:lnTo>
                    <a:pt x="163" y="402"/>
                  </a:lnTo>
                  <a:lnTo>
                    <a:pt x="156" y="409"/>
                  </a:lnTo>
                  <a:lnTo>
                    <a:pt x="156" y="410"/>
                  </a:lnTo>
                  <a:lnTo>
                    <a:pt x="154" y="408"/>
                  </a:lnTo>
                  <a:lnTo>
                    <a:pt x="154" y="406"/>
                  </a:lnTo>
                  <a:lnTo>
                    <a:pt x="153" y="405"/>
                  </a:lnTo>
                  <a:lnTo>
                    <a:pt x="148" y="393"/>
                  </a:lnTo>
                  <a:lnTo>
                    <a:pt x="142" y="380"/>
                  </a:lnTo>
                  <a:lnTo>
                    <a:pt x="144" y="379"/>
                  </a:lnTo>
                  <a:lnTo>
                    <a:pt x="146" y="375"/>
                  </a:lnTo>
                  <a:lnTo>
                    <a:pt x="157" y="388"/>
                  </a:lnTo>
                  <a:lnTo>
                    <a:pt x="158" y="388"/>
                  </a:lnTo>
                  <a:lnTo>
                    <a:pt x="161" y="388"/>
                  </a:lnTo>
                  <a:lnTo>
                    <a:pt x="156" y="379"/>
                  </a:lnTo>
                  <a:lnTo>
                    <a:pt x="153" y="375"/>
                  </a:lnTo>
                  <a:lnTo>
                    <a:pt x="167" y="375"/>
                  </a:lnTo>
                  <a:lnTo>
                    <a:pt x="175" y="383"/>
                  </a:lnTo>
                  <a:lnTo>
                    <a:pt x="178" y="387"/>
                  </a:lnTo>
                  <a:close/>
                  <a:moveTo>
                    <a:pt x="110" y="370"/>
                  </a:moveTo>
                  <a:lnTo>
                    <a:pt x="103" y="375"/>
                  </a:lnTo>
                  <a:lnTo>
                    <a:pt x="99" y="367"/>
                  </a:lnTo>
                  <a:lnTo>
                    <a:pt x="107" y="363"/>
                  </a:lnTo>
                  <a:lnTo>
                    <a:pt x="110" y="370"/>
                  </a:lnTo>
                  <a:close/>
                  <a:moveTo>
                    <a:pt x="78" y="364"/>
                  </a:moveTo>
                  <a:lnTo>
                    <a:pt x="90" y="368"/>
                  </a:lnTo>
                  <a:lnTo>
                    <a:pt x="95" y="364"/>
                  </a:lnTo>
                  <a:lnTo>
                    <a:pt x="98" y="372"/>
                  </a:lnTo>
                  <a:lnTo>
                    <a:pt x="98" y="374"/>
                  </a:lnTo>
                  <a:lnTo>
                    <a:pt x="98" y="379"/>
                  </a:lnTo>
                  <a:lnTo>
                    <a:pt x="99" y="383"/>
                  </a:lnTo>
                  <a:lnTo>
                    <a:pt x="91" y="388"/>
                  </a:lnTo>
                  <a:lnTo>
                    <a:pt x="84" y="387"/>
                  </a:lnTo>
                  <a:lnTo>
                    <a:pt x="82" y="387"/>
                  </a:lnTo>
                  <a:lnTo>
                    <a:pt x="81" y="387"/>
                  </a:lnTo>
                  <a:lnTo>
                    <a:pt x="77" y="381"/>
                  </a:lnTo>
                  <a:lnTo>
                    <a:pt x="74" y="377"/>
                  </a:lnTo>
                  <a:lnTo>
                    <a:pt x="73" y="376"/>
                  </a:lnTo>
                  <a:lnTo>
                    <a:pt x="72" y="375"/>
                  </a:lnTo>
                  <a:lnTo>
                    <a:pt x="70" y="374"/>
                  </a:lnTo>
                  <a:lnTo>
                    <a:pt x="68" y="372"/>
                  </a:lnTo>
                  <a:lnTo>
                    <a:pt x="63" y="367"/>
                  </a:lnTo>
                  <a:lnTo>
                    <a:pt x="65" y="358"/>
                  </a:lnTo>
                  <a:lnTo>
                    <a:pt x="68" y="359"/>
                  </a:lnTo>
                  <a:lnTo>
                    <a:pt x="73" y="360"/>
                  </a:lnTo>
                  <a:lnTo>
                    <a:pt x="78" y="364"/>
                  </a:lnTo>
                  <a:close/>
                  <a:moveTo>
                    <a:pt x="93" y="359"/>
                  </a:moveTo>
                  <a:lnTo>
                    <a:pt x="91" y="359"/>
                  </a:lnTo>
                  <a:lnTo>
                    <a:pt x="80" y="358"/>
                  </a:lnTo>
                  <a:lnTo>
                    <a:pt x="78" y="358"/>
                  </a:lnTo>
                  <a:lnTo>
                    <a:pt x="82" y="350"/>
                  </a:lnTo>
                  <a:lnTo>
                    <a:pt x="90" y="345"/>
                  </a:lnTo>
                  <a:lnTo>
                    <a:pt x="90" y="349"/>
                  </a:lnTo>
                  <a:lnTo>
                    <a:pt x="89" y="353"/>
                  </a:lnTo>
                  <a:lnTo>
                    <a:pt x="89" y="354"/>
                  </a:lnTo>
                  <a:lnTo>
                    <a:pt x="91" y="355"/>
                  </a:lnTo>
                  <a:lnTo>
                    <a:pt x="91" y="358"/>
                  </a:lnTo>
                  <a:lnTo>
                    <a:pt x="93" y="359"/>
                  </a:lnTo>
                  <a:close/>
                  <a:moveTo>
                    <a:pt x="180" y="338"/>
                  </a:moveTo>
                  <a:lnTo>
                    <a:pt x="170" y="357"/>
                  </a:lnTo>
                  <a:lnTo>
                    <a:pt x="169" y="357"/>
                  </a:lnTo>
                  <a:lnTo>
                    <a:pt x="165" y="355"/>
                  </a:lnTo>
                  <a:lnTo>
                    <a:pt x="166" y="334"/>
                  </a:lnTo>
                  <a:lnTo>
                    <a:pt x="180" y="328"/>
                  </a:lnTo>
                  <a:lnTo>
                    <a:pt x="184" y="330"/>
                  </a:lnTo>
                  <a:lnTo>
                    <a:pt x="180" y="338"/>
                  </a:lnTo>
                  <a:close/>
                  <a:moveTo>
                    <a:pt x="207" y="218"/>
                  </a:moveTo>
                  <a:lnTo>
                    <a:pt x="203" y="230"/>
                  </a:lnTo>
                  <a:lnTo>
                    <a:pt x="208" y="231"/>
                  </a:lnTo>
                  <a:lnTo>
                    <a:pt x="217" y="218"/>
                  </a:lnTo>
                  <a:lnTo>
                    <a:pt x="224" y="223"/>
                  </a:lnTo>
                  <a:lnTo>
                    <a:pt x="221" y="228"/>
                  </a:lnTo>
                  <a:lnTo>
                    <a:pt x="220" y="230"/>
                  </a:lnTo>
                  <a:lnTo>
                    <a:pt x="214" y="239"/>
                  </a:lnTo>
                  <a:lnTo>
                    <a:pt x="218" y="241"/>
                  </a:lnTo>
                  <a:lnTo>
                    <a:pt x="224" y="233"/>
                  </a:lnTo>
                  <a:lnTo>
                    <a:pt x="226" y="237"/>
                  </a:lnTo>
                  <a:lnTo>
                    <a:pt x="228" y="250"/>
                  </a:lnTo>
                  <a:lnTo>
                    <a:pt x="229" y="253"/>
                  </a:lnTo>
                  <a:lnTo>
                    <a:pt x="230" y="254"/>
                  </a:lnTo>
                  <a:lnTo>
                    <a:pt x="229" y="256"/>
                  </a:lnTo>
                  <a:lnTo>
                    <a:pt x="225" y="258"/>
                  </a:lnTo>
                  <a:lnTo>
                    <a:pt x="217" y="261"/>
                  </a:lnTo>
                  <a:lnTo>
                    <a:pt x="211" y="266"/>
                  </a:lnTo>
                  <a:lnTo>
                    <a:pt x="212" y="269"/>
                  </a:lnTo>
                  <a:lnTo>
                    <a:pt x="217" y="279"/>
                  </a:lnTo>
                  <a:lnTo>
                    <a:pt x="218" y="286"/>
                  </a:lnTo>
                  <a:lnTo>
                    <a:pt x="212" y="292"/>
                  </a:lnTo>
                  <a:lnTo>
                    <a:pt x="224" y="300"/>
                  </a:lnTo>
                  <a:lnTo>
                    <a:pt x="211" y="309"/>
                  </a:lnTo>
                  <a:lnTo>
                    <a:pt x="207" y="311"/>
                  </a:lnTo>
                  <a:lnTo>
                    <a:pt x="199" y="308"/>
                  </a:lnTo>
                  <a:lnTo>
                    <a:pt x="180" y="312"/>
                  </a:lnTo>
                  <a:lnTo>
                    <a:pt x="176" y="313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70" y="300"/>
                  </a:lnTo>
                  <a:lnTo>
                    <a:pt x="170" y="302"/>
                  </a:lnTo>
                  <a:lnTo>
                    <a:pt x="170" y="305"/>
                  </a:lnTo>
                  <a:lnTo>
                    <a:pt x="169" y="311"/>
                  </a:lnTo>
                  <a:lnTo>
                    <a:pt x="149" y="330"/>
                  </a:lnTo>
                  <a:lnTo>
                    <a:pt x="149" y="332"/>
                  </a:lnTo>
                  <a:lnTo>
                    <a:pt x="153" y="346"/>
                  </a:lnTo>
                  <a:lnTo>
                    <a:pt x="146" y="349"/>
                  </a:lnTo>
                  <a:lnTo>
                    <a:pt x="136" y="353"/>
                  </a:lnTo>
                  <a:lnTo>
                    <a:pt x="136" y="333"/>
                  </a:lnTo>
                  <a:lnTo>
                    <a:pt x="125" y="336"/>
                  </a:lnTo>
                  <a:lnTo>
                    <a:pt x="112" y="338"/>
                  </a:lnTo>
                  <a:lnTo>
                    <a:pt x="111" y="322"/>
                  </a:lnTo>
                  <a:lnTo>
                    <a:pt x="131" y="317"/>
                  </a:lnTo>
                  <a:lnTo>
                    <a:pt x="136" y="315"/>
                  </a:lnTo>
                  <a:lnTo>
                    <a:pt x="136" y="308"/>
                  </a:lnTo>
                  <a:lnTo>
                    <a:pt x="136" y="304"/>
                  </a:lnTo>
                  <a:lnTo>
                    <a:pt x="125" y="302"/>
                  </a:lnTo>
                  <a:lnTo>
                    <a:pt x="120" y="299"/>
                  </a:lnTo>
                  <a:lnTo>
                    <a:pt x="120" y="298"/>
                  </a:lnTo>
                  <a:lnTo>
                    <a:pt x="120" y="294"/>
                  </a:lnTo>
                  <a:lnTo>
                    <a:pt x="131" y="291"/>
                  </a:lnTo>
                  <a:lnTo>
                    <a:pt x="139" y="295"/>
                  </a:lnTo>
                  <a:lnTo>
                    <a:pt x="140" y="294"/>
                  </a:lnTo>
                  <a:lnTo>
                    <a:pt x="142" y="292"/>
                  </a:lnTo>
                  <a:lnTo>
                    <a:pt x="144" y="292"/>
                  </a:lnTo>
                  <a:lnTo>
                    <a:pt x="142" y="292"/>
                  </a:lnTo>
                  <a:lnTo>
                    <a:pt x="142" y="291"/>
                  </a:lnTo>
                  <a:lnTo>
                    <a:pt x="141" y="286"/>
                  </a:lnTo>
                  <a:lnTo>
                    <a:pt x="148" y="279"/>
                  </a:lnTo>
                  <a:lnTo>
                    <a:pt x="145" y="277"/>
                  </a:lnTo>
                  <a:lnTo>
                    <a:pt x="140" y="278"/>
                  </a:lnTo>
                  <a:lnTo>
                    <a:pt x="139" y="279"/>
                  </a:lnTo>
                  <a:lnTo>
                    <a:pt x="136" y="285"/>
                  </a:lnTo>
                  <a:lnTo>
                    <a:pt x="133" y="283"/>
                  </a:lnTo>
                  <a:lnTo>
                    <a:pt x="129" y="282"/>
                  </a:lnTo>
                  <a:lnTo>
                    <a:pt x="127" y="281"/>
                  </a:lnTo>
                  <a:lnTo>
                    <a:pt x="120" y="271"/>
                  </a:lnTo>
                  <a:lnTo>
                    <a:pt x="131" y="268"/>
                  </a:lnTo>
                  <a:lnTo>
                    <a:pt x="135" y="268"/>
                  </a:lnTo>
                  <a:lnTo>
                    <a:pt x="141" y="271"/>
                  </a:lnTo>
                  <a:lnTo>
                    <a:pt x="141" y="268"/>
                  </a:lnTo>
                  <a:lnTo>
                    <a:pt x="139" y="265"/>
                  </a:lnTo>
                  <a:lnTo>
                    <a:pt x="137" y="264"/>
                  </a:lnTo>
                  <a:lnTo>
                    <a:pt x="133" y="261"/>
                  </a:lnTo>
                  <a:lnTo>
                    <a:pt x="133" y="260"/>
                  </a:lnTo>
                  <a:lnTo>
                    <a:pt x="135" y="260"/>
                  </a:lnTo>
                  <a:lnTo>
                    <a:pt x="139" y="260"/>
                  </a:lnTo>
                  <a:lnTo>
                    <a:pt x="141" y="260"/>
                  </a:lnTo>
                  <a:lnTo>
                    <a:pt x="142" y="257"/>
                  </a:lnTo>
                  <a:lnTo>
                    <a:pt x="137" y="256"/>
                  </a:lnTo>
                  <a:lnTo>
                    <a:pt x="132" y="254"/>
                  </a:lnTo>
                  <a:lnTo>
                    <a:pt x="128" y="258"/>
                  </a:lnTo>
                  <a:lnTo>
                    <a:pt x="125" y="258"/>
                  </a:lnTo>
                  <a:lnTo>
                    <a:pt x="116" y="260"/>
                  </a:lnTo>
                  <a:lnTo>
                    <a:pt x="123" y="248"/>
                  </a:lnTo>
                  <a:lnTo>
                    <a:pt x="128" y="249"/>
                  </a:lnTo>
                  <a:lnTo>
                    <a:pt x="137" y="250"/>
                  </a:lnTo>
                  <a:lnTo>
                    <a:pt x="140" y="248"/>
                  </a:lnTo>
                  <a:lnTo>
                    <a:pt x="142" y="244"/>
                  </a:lnTo>
                  <a:lnTo>
                    <a:pt x="149" y="243"/>
                  </a:lnTo>
                  <a:lnTo>
                    <a:pt x="154" y="244"/>
                  </a:lnTo>
                  <a:lnTo>
                    <a:pt x="154" y="245"/>
                  </a:lnTo>
                  <a:lnTo>
                    <a:pt x="154" y="248"/>
                  </a:lnTo>
                  <a:lnTo>
                    <a:pt x="157" y="249"/>
                  </a:lnTo>
                  <a:lnTo>
                    <a:pt x="158" y="250"/>
                  </a:lnTo>
                  <a:lnTo>
                    <a:pt x="166" y="257"/>
                  </a:lnTo>
                  <a:lnTo>
                    <a:pt x="167" y="249"/>
                  </a:lnTo>
                  <a:lnTo>
                    <a:pt x="157" y="247"/>
                  </a:lnTo>
                  <a:lnTo>
                    <a:pt x="157" y="245"/>
                  </a:lnTo>
                  <a:lnTo>
                    <a:pt x="161" y="243"/>
                  </a:lnTo>
                  <a:lnTo>
                    <a:pt x="171" y="240"/>
                  </a:lnTo>
                  <a:lnTo>
                    <a:pt x="173" y="240"/>
                  </a:lnTo>
                  <a:lnTo>
                    <a:pt x="175" y="241"/>
                  </a:lnTo>
                  <a:lnTo>
                    <a:pt x="175" y="237"/>
                  </a:lnTo>
                  <a:lnTo>
                    <a:pt x="171" y="235"/>
                  </a:lnTo>
                  <a:lnTo>
                    <a:pt x="170" y="235"/>
                  </a:lnTo>
                  <a:lnTo>
                    <a:pt x="169" y="235"/>
                  </a:lnTo>
                  <a:lnTo>
                    <a:pt x="165" y="237"/>
                  </a:lnTo>
                  <a:lnTo>
                    <a:pt x="161" y="237"/>
                  </a:lnTo>
                  <a:lnTo>
                    <a:pt x="154" y="236"/>
                  </a:lnTo>
                  <a:lnTo>
                    <a:pt x="152" y="233"/>
                  </a:lnTo>
                  <a:lnTo>
                    <a:pt x="149" y="227"/>
                  </a:lnTo>
                  <a:lnTo>
                    <a:pt x="148" y="220"/>
                  </a:lnTo>
                  <a:lnTo>
                    <a:pt x="150" y="223"/>
                  </a:lnTo>
                  <a:lnTo>
                    <a:pt x="158" y="228"/>
                  </a:lnTo>
                  <a:lnTo>
                    <a:pt x="162" y="224"/>
                  </a:lnTo>
                  <a:lnTo>
                    <a:pt x="158" y="214"/>
                  </a:lnTo>
                  <a:lnTo>
                    <a:pt x="159" y="210"/>
                  </a:lnTo>
                  <a:lnTo>
                    <a:pt x="167" y="214"/>
                  </a:lnTo>
                  <a:lnTo>
                    <a:pt x="174" y="219"/>
                  </a:lnTo>
                  <a:lnTo>
                    <a:pt x="176" y="224"/>
                  </a:lnTo>
                  <a:lnTo>
                    <a:pt x="180" y="224"/>
                  </a:lnTo>
                  <a:lnTo>
                    <a:pt x="182" y="224"/>
                  </a:lnTo>
                  <a:lnTo>
                    <a:pt x="180" y="223"/>
                  </a:lnTo>
                  <a:lnTo>
                    <a:pt x="167" y="206"/>
                  </a:lnTo>
                  <a:lnTo>
                    <a:pt x="173" y="198"/>
                  </a:lnTo>
                  <a:lnTo>
                    <a:pt x="174" y="198"/>
                  </a:lnTo>
                  <a:lnTo>
                    <a:pt x="180" y="202"/>
                  </a:lnTo>
                  <a:lnTo>
                    <a:pt x="182" y="203"/>
                  </a:lnTo>
                  <a:lnTo>
                    <a:pt x="184" y="214"/>
                  </a:lnTo>
                  <a:lnTo>
                    <a:pt x="188" y="218"/>
                  </a:lnTo>
                  <a:lnTo>
                    <a:pt x="187" y="194"/>
                  </a:lnTo>
                  <a:lnTo>
                    <a:pt x="203" y="205"/>
                  </a:lnTo>
                  <a:lnTo>
                    <a:pt x="208" y="205"/>
                  </a:lnTo>
                  <a:lnTo>
                    <a:pt x="211" y="206"/>
                  </a:lnTo>
                  <a:lnTo>
                    <a:pt x="207" y="218"/>
                  </a:lnTo>
                  <a:close/>
                  <a:moveTo>
                    <a:pt x="307" y="173"/>
                  </a:moveTo>
                  <a:lnTo>
                    <a:pt x="303" y="178"/>
                  </a:lnTo>
                  <a:lnTo>
                    <a:pt x="301" y="167"/>
                  </a:lnTo>
                  <a:lnTo>
                    <a:pt x="301" y="164"/>
                  </a:lnTo>
                  <a:lnTo>
                    <a:pt x="302" y="163"/>
                  </a:lnTo>
                  <a:lnTo>
                    <a:pt x="311" y="155"/>
                  </a:lnTo>
                  <a:lnTo>
                    <a:pt x="311" y="160"/>
                  </a:lnTo>
                  <a:lnTo>
                    <a:pt x="310" y="164"/>
                  </a:lnTo>
                  <a:lnTo>
                    <a:pt x="307" y="173"/>
                  </a:lnTo>
                  <a:close/>
                  <a:moveTo>
                    <a:pt x="297" y="159"/>
                  </a:moveTo>
                  <a:lnTo>
                    <a:pt x="289" y="169"/>
                  </a:lnTo>
                  <a:lnTo>
                    <a:pt x="285" y="177"/>
                  </a:lnTo>
                  <a:lnTo>
                    <a:pt x="292" y="184"/>
                  </a:lnTo>
                  <a:lnTo>
                    <a:pt x="292" y="185"/>
                  </a:lnTo>
                  <a:lnTo>
                    <a:pt x="289" y="192"/>
                  </a:lnTo>
                  <a:lnTo>
                    <a:pt x="288" y="193"/>
                  </a:lnTo>
                  <a:lnTo>
                    <a:pt x="286" y="196"/>
                  </a:lnTo>
                  <a:lnTo>
                    <a:pt x="265" y="202"/>
                  </a:lnTo>
                  <a:lnTo>
                    <a:pt x="254" y="206"/>
                  </a:lnTo>
                  <a:lnTo>
                    <a:pt x="245" y="209"/>
                  </a:lnTo>
                  <a:lnTo>
                    <a:pt x="234" y="213"/>
                  </a:lnTo>
                  <a:lnTo>
                    <a:pt x="230" y="203"/>
                  </a:lnTo>
                  <a:lnTo>
                    <a:pt x="226" y="202"/>
                  </a:lnTo>
                  <a:lnTo>
                    <a:pt x="221" y="199"/>
                  </a:lnTo>
                  <a:lnTo>
                    <a:pt x="220" y="189"/>
                  </a:lnTo>
                  <a:lnTo>
                    <a:pt x="221" y="188"/>
                  </a:lnTo>
                  <a:lnTo>
                    <a:pt x="224" y="185"/>
                  </a:lnTo>
                  <a:lnTo>
                    <a:pt x="229" y="185"/>
                  </a:lnTo>
                  <a:lnTo>
                    <a:pt x="231" y="184"/>
                  </a:lnTo>
                  <a:lnTo>
                    <a:pt x="238" y="188"/>
                  </a:lnTo>
                  <a:lnTo>
                    <a:pt x="243" y="190"/>
                  </a:lnTo>
                  <a:lnTo>
                    <a:pt x="246" y="192"/>
                  </a:lnTo>
                  <a:lnTo>
                    <a:pt x="251" y="182"/>
                  </a:lnTo>
                  <a:lnTo>
                    <a:pt x="248" y="181"/>
                  </a:lnTo>
                  <a:lnTo>
                    <a:pt x="237" y="176"/>
                  </a:lnTo>
                  <a:lnTo>
                    <a:pt x="237" y="165"/>
                  </a:lnTo>
                  <a:lnTo>
                    <a:pt x="268" y="164"/>
                  </a:lnTo>
                  <a:lnTo>
                    <a:pt x="268" y="158"/>
                  </a:lnTo>
                  <a:lnTo>
                    <a:pt x="268" y="156"/>
                  </a:lnTo>
                  <a:lnTo>
                    <a:pt x="247" y="156"/>
                  </a:lnTo>
                  <a:lnTo>
                    <a:pt x="247" y="142"/>
                  </a:lnTo>
                  <a:lnTo>
                    <a:pt x="263" y="143"/>
                  </a:lnTo>
                  <a:lnTo>
                    <a:pt x="267" y="138"/>
                  </a:lnTo>
                  <a:lnTo>
                    <a:pt x="273" y="138"/>
                  </a:lnTo>
                  <a:lnTo>
                    <a:pt x="273" y="141"/>
                  </a:lnTo>
                  <a:lnTo>
                    <a:pt x="279" y="163"/>
                  </a:lnTo>
                  <a:lnTo>
                    <a:pt x="281" y="143"/>
                  </a:lnTo>
                  <a:lnTo>
                    <a:pt x="283" y="133"/>
                  </a:lnTo>
                  <a:lnTo>
                    <a:pt x="275" y="126"/>
                  </a:lnTo>
                  <a:lnTo>
                    <a:pt x="275" y="118"/>
                  </a:lnTo>
                  <a:lnTo>
                    <a:pt x="286" y="116"/>
                  </a:lnTo>
                  <a:lnTo>
                    <a:pt x="289" y="127"/>
                  </a:lnTo>
                  <a:lnTo>
                    <a:pt x="305" y="131"/>
                  </a:lnTo>
                  <a:lnTo>
                    <a:pt x="307" y="135"/>
                  </a:lnTo>
                  <a:lnTo>
                    <a:pt x="311" y="143"/>
                  </a:lnTo>
                  <a:lnTo>
                    <a:pt x="313" y="143"/>
                  </a:lnTo>
                  <a:lnTo>
                    <a:pt x="297" y="159"/>
                  </a:lnTo>
                  <a:close/>
                  <a:moveTo>
                    <a:pt x="463" y="116"/>
                  </a:moveTo>
                  <a:lnTo>
                    <a:pt x="446" y="124"/>
                  </a:lnTo>
                  <a:lnTo>
                    <a:pt x="445" y="114"/>
                  </a:lnTo>
                  <a:lnTo>
                    <a:pt x="447" y="105"/>
                  </a:lnTo>
                  <a:lnTo>
                    <a:pt x="449" y="96"/>
                  </a:lnTo>
                  <a:lnTo>
                    <a:pt x="461" y="93"/>
                  </a:lnTo>
                  <a:lnTo>
                    <a:pt x="463" y="96"/>
                  </a:lnTo>
                  <a:lnTo>
                    <a:pt x="458" y="104"/>
                  </a:lnTo>
                  <a:lnTo>
                    <a:pt x="462" y="113"/>
                  </a:lnTo>
                  <a:lnTo>
                    <a:pt x="463" y="116"/>
                  </a:lnTo>
                  <a:close/>
                  <a:moveTo>
                    <a:pt x="372" y="113"/>
                  </a:moveTo>
                  <a:lnTo>
                    <a:pt x="348" y="122"/>
                  </a:lnTo>
                  <a:lnTo>
                    <a:pt x="348" y="118"/>
                  </a:lnTo>
                  <a:lnTo>
                    <a:pt x="351" y="110"/>
                  </a:lnTo>
                  <a:lnTo>
                    <a:pt x="353" y="104"/>
                  </a:lnTo>
                  <a:lnTo>
                    <a:pt x="356" y="99"/>
                  </a:lnTo>
                  <a:lnTo>
                    <a:pt x="362" y="96"/>
                  </a:lnTo>
                  <a:lnTo>
                    <a:pt x="374" y="76"/>
                  </a:lnTo>
                  <a:lnTo>
                    <a:pt x="381" y="83"/>
                  </a:lnTo>
                  <a:lnTo>
                    <a:pt x="373" y="99"/>
                  </a:lnTo>
                  <a:lnTo>
                    <a:pt x="372" y="100"/>
                  </a:lnTo>
                  <a:lnTo>
                    <a:pt x="372" y="106"/>
                  </a:lnTo>
                  <a:lnTo>
                    <a:pt x="372" y="113"/>
                  </a:lnTo>
                  <a:close/>
                  <a:moveTo>
                    <a:pt x="387" y="71"/>
                  </a:moveTo>
                  <a:lnTo>
                    <a:pt x="391" y="72"/>
                  </a:lnTo>
                  <a:lnTo>
                    <a:pt x="392" y="71"/>
                  </a:lnTo>
                  <a:lnTo>
                    <a:pt x="394" y="72"/>
                  </a:lnTo>
                  <a:lnTo>
                    <a:pt x="392" y="75"/>
                  </a:lnTo>
                  <a:lnTo>
                    <a:pt x="390" y="75"/>
                  </a:lnTo>
                  <a:lnTo>
                    <a:pt x="389" y="76"/>
                  </a:lnTo>
                  <a:lnTo>
                    <a:pt x="382" y="72"/>
                  </a:lnTo>
                  <a:lnTo>
                    <a:pt x="382" y="70"/>
                  </a:lnTo>
                  <a:lnTo>
                    <a:pt x="385" y="69"/>
                  </a:lnTo>
                  <a:lnTo>
                    <a:pt x="387" y="70"/>
                  </a:lnTo>
                  <a:lnTo>
                    <a:pt x="387" y="71"/>
                  </a:lnTo>
                  <a:close/>
                  <a:moveTo>
                    <a:pt x="335" y="76"/>
                  </a:moveTo>
                  <a:lnTo>
                    <a:pt x="339" y="79"/>
                  </a:lnTo>
                  <a:lnTo>
                    <a:pt x="343" y="67"/>
                  </a:lnTo>
                  <a:lnTo>
                    <a:pt x="351" y="66"/>
                  </a:lnTo>
                  <a:lnTo>
                    <a:pt x="352" y="72"/>
                  </a:lnTo>
                  <a:lnTo>
                    <a:pt x="358" y="71"/>
                  </a:lnTo>
                  <a:lnTo>
                    <a:pt x="362" y="72"/>
                  </a:lnTo>
                  <a:lnTo>
                    <a:pt x="365" y="76"/>
                  </a:lnTo>
                  <a:lnTo>
                    <a:pt x="366" y="84"/>
                  </a:lnTo>
                  <a:lnTo>
                    <a:pt x="361" y="88"/>
                  </a:lnTo>
                  <a:lnTo>
                    <a:pt x="351" y="92"/>
                  </a:lnTo>
                  <a:lnTo>
                    <a:pt x="343" y="105"/>
                  </a:lnTo>
                  <a:lnTo>
                    <a:pt x="337" y="120"/>
                  </a:lnTo>
                  <a:lnTo>
                    <a:pt x="335" y="125"/>
                  </a:lnTo>
                  <a:lnTo>
                    <a:pt x="334" y="129"/>
                  </a:lnTo>
                  <a:lnTo>
                    <a:pt x="317" y="131"/>
                  </a:lnTo>
                  <a:lnTo>
                    <a:pt x="306" y="121"/>
                  </a:lnTo>
                  <a:lnTo>
                    <a:pt x="290" y="106"/>
                  </a:lnTo>
                  <a:lnTo>
                    <a:pt x="277" y="104"/>
                  </a:lnTo>
                  <a:lnTo>
                    <a:pt x="280" y="95"/>
                  </a:lnTo>
                  <a:lnTo>
                    <a:pt x="290" y="97"/>
                  </a:lnTo>
                  <a:lnTo>
                    <a:pt x="296" y="89"/>
                  </a:lnTo>
                  <a:lnTo>
                    <a:pt x="288" y="86"/>
                  </a:lnTo>
                  <a:lnTo>
                    <a:pt x="289" y="83"/>
                  </a:lnTo>
                  <a:lnTo>
                    <a:pt x="294" y="75"/>
                  </a:lnTo>
                  <a:lnTo>
                    <a:pt x="309" y="75"/>
                  </a:lnTo>
                  <a:lnTo>
                    <a:pt x="313" y="75"/>
                  </a:lnTo>
                  <a:lnTo>
                    <a:pt x="309" y="66"/>
                  </a:lnTo>
                  <a:lnTo>
                    <a:pt x="307" y="63"/>
                  </a:lnTo>
                  <a:lnTo>
                    <a:pt x="310" y="62"/>
                  </a:lnTo>
                  <a:lnTo>
                    <a:pt x="317" y="55"/>
                  </a:lnTo>
                  <a:lnTo>
                    <a:pt x="327" y="59"/>
                  </a:lnTo>
                  <a:lnTo>
                    <a:pt x="327" y="71"/>
                  </a:lnTo>
                  <a:lnTo>
                    <a:pt x="335" y="76"/>
                  </a:lnTo>
                  <a:close/>
                  <a:moveTo>
                    <a:pt x="300" y="65"/>
                  </a:moveTo>
                  <a:lnTo>
                    <a:pt x="286" y="74"/>
                  </a:lnTo>
                  <a:lnTo>
                    <a:pt x="281" y="78"/>
                  </a:lnTo>
                  <a:lnTo>
                    <a:pt x="276" y="86"/>
                  </a:lnTo>
                  <a:lnTo>
                    <a:pt x="272" y="80"/>
                  </a:lnTo>
                  <a:lnTo>
                    <a:pt x="271" y="79"/>
                  </a:lnTo>
                  <a:lnTo>
                    <a:pt x="269" y="79"/>
                  </a:lnTo>
                  <a:lnTo>
                    <a:pt x="275" y="62"/>
                  </a:lnTo>
                  <a:lnTo>
                    <a:pt x="277" y="54"/>
                  </a:lnTo>
                  <a:lnTo>
                    <a:pt x="281" y="55"/>
                  </a:lnTo>
                  <a:lnTo>
                    <a:pt x="283" y="65"/>
                  </a:lnTo>
                  <a:lnTo>
                    <a:pt x="286" y="65"/>
                  </a:lnTo>
                  <a:lnTo>
                    <a:pt x="293" y="54"/>
                  </a:lnTo>
                  <a:lnTo>
                    <a:pt x="296" y="54"/>
                  </a:lnTo>
                  <a:lnTo>
                    <a:pt x="300" y="65"/>
                  </a:lnTo>
                  <a:close/>
                  <a:moveTo>
                    <a:pt x="481" y="67"/>
                  </a:moveTo>
                  <a:lnTo>
                    <a:pt x="479" y="70"/>
                  </a:lnTo>
                  <a:lnTo>
                    <a:pt x="483" y="69"/>
                  </a:lnTo>
                  <a:lnTo>
                    <a:pt x="485" y="67"/>
                  </a:lnTo>
                  <a:lnTo>
                    <a:pt x="488" y="72"/>
                  </a:lnTo>
                  <a:lnTo>
                    <a:pt x="480" y="78"/>
                  </a:lnTo>
                  <a:lnTo>
                    <a:pt x="481" y="79"/>
                  </a:lnTo>
                  <a:lnTo>
                    <a:pt x="472" y="83"/>
                  </a:lnTo>
                  <a:lnTo>
                    <a:pt x="467" y="87"/>
                  </a:lnTo>
                  <a:lnTo>
                    <a:pt x="462" y="79"/>
                  </a:lnTo>
                  <a:lnTo>
                    <a:pt x="458" y="66"/>
                  </a:lnTo>
                  <a:lnTo>
                    <a:pt x="468" y="58"/>
                  </a:lnTo>
                  <a:lnTo>
                    <a:pt x="475" y="67"/>
                  </a:lnTo>
                  <a:lnTo>
                    <a:pt x="475" y="66"/>
                  </a:lnTo>
                  <a:lnTo>
                    <a:pt x="478" y="61"/>
                  </a:lnTo>
                  <a:lnTo>
                    <a:pt x="484" y="50"/>
                  </a:lnTo>
                  <a:lnTo>
                    <a:pt x="487" y="57"/>
                  </a:lnTo>
                  <a:lnTo>
                    <a:pt x="485" y="59"/>
                  </a:lnTo>
                  <a:lnTo>
                    <a:pt x="481" y="67"/>
                  </a:lnTo>
                  <a:close/>
                  <a:moveTo>
                    <a:pt x="353" y="42"/>
                  </a:moveTo>
                  <a:lnTo>
                    <a:pt x="353" y="52"/>
                  </a:lnTo>
                  <a:lnTo>
                    <a:pt x="334" y="46"/>
                  </a:lnTo>
                  <a:lnTo>
                    <a:pt x="337" y="34"/>
                  </a:lnTo>
                  <a:lnTo>
                    <a:pt x="353" y="42"/>
                  </a:lnTo>
                  <a:close/>
                  <a:moveTo>
                    <a:pt x="326" y="28"/>
                  </a:moveTo>
                  <a:lnTo>
                    <a:pt x="315" y="52"/>
                  </a:lnTo>
                  <a:lnTo>
                    <a:pt x="301" y="38"/>
                  </a:lnTo>
                  <a:lnTo>
                    <a:pt x="310" y="29"/>
                  </a:lnTo>
                  <a:lnTo>
                    <a:pt x="310" y="17"/>
                  </a:lnTo>
                  <a:lnTo>
                    <a:pt x="318" y="11"/>
                  </a:lnTo>
                  <a:lnTo>
                    <a:pt x="319" y="10"/>
                  </a:lnTo>
                  <a:lnTo>
                    <a:pt x="319" y="11"/>
                  </a:lnTo>
                  <a:lnTo>
                    <a:pt x="326" y="28"/>
                  </a:lnTo>
                  <a:close/>
                  <a:moveTo>
                    <a:pt x="455" y="40"/>
                  </a:moveTo>
                  <a:lnTo>
                    <a:pt x="459" y="52"/>
                  </a:lnTo>
                  <a:lnTo>
                    <a:pt x="450" y="58"/>
                  </a:lnTo>
                  <a:lnTo>
                    <a:pt x="445" y="62"/>
                  </a:lnTo>
                  <a:lnTo>
                    <a:pt x="444" y="52"/>
                  </a:lnTo>
                  <a:lnTo>
                    <a:pt x="440" y="48"/>
                  </a:lnTo>
                  <a:lnTo>
                    <a:pt x="434" y="57"/>
                  </a:lnTo>
                  <a:lnTo>
                    <a:pt x="433" y="59"/>
                  </a:lnTo>
                  <a:lnTo>
                    <a:pt x="430" y="57"/>
                  </a:lnTo>
                  <a:lnTo>
                    <a:pt x="428" y="54"/>
                  </a:lnTo>
                  <a:lnTo>
                    <a:pt x="425" y="52"/>
                  </a:lnTo>
                  <a:lnTo>
                    <a:pt x="425" y="38"/>
                  </a:lnTo>
                  <a:lnTo>
                    <a:pt x="425" y="36"/>
                  </a:lnTo>
                  <a:lnTo>
                    <a:pt x="425" y="27"/>
                  </a:lnTo>
                  <a:lnTo>
                    <a:pt x="434" y="17"/>
                  </a:lnTo>
                  <a:lnTo>
                    <a:pt x="436" y="11"/>
                  </a:lnTo>
                  <a:lnTo>
                    <a:pt x="436" y="10"/>
                  </a:lnTo>
                  <a:lnTo>
                    <a:pt x="451" y="8"/>
                  </a:lnTo>
                  <a:lnTo>
                    <a:pt x="455" y="11"/>
                  </a:lnTo>
                  <a:lnTo>
                    <a:pt x="461" y="15"/>
                  </a:lnTo>
                  <a:lnTo>
                    <a:pt x="455" y="40"/>
                  </a:lnTo>
                  <a:close/>
                  <a:moveTo>
                    <a:pt x="516" y="11"/>
                  </a:moveTo>
                  <a:lnTo>
                    <a:pt x="519" y="14"/>
                  </a:lnTo>
                  <a:lnTo>
                    <a:pt x="525" y="12"/>
                  </a:lnTo>
                  <a:lnTo>
                    <a:pt x="529" y="11"/>
                  </a:lnTo>
                  <a:lnTo>
                    <a:pt x="538" y="10"/>
                  </a:lnTo>
                  <a:lnTo>
                    <a:pt x="538" y="11"/>
                  </a:lnTo>
                  <a:lnTo>
                    <a:pt x="538" y="16"/>
                  </a:lnTo>
                  <a:lnTo>
                    <a:pt x="544" y="19"/>
                  </a:lnTo>
                  <a:lnTo>
                    <a:pt x="547" y="21"/>
                  </a:lnTo>
                  <a:lnTo>
                    <a:pt x="548" y="27"/>
                  </a:lnTo>
                  <a:lnTo>
                    <a:pt x="551" y="28"/>
                  </a:lnTo>
                  <a:lnTo>
                    <a:pt x="557" y="31"/>
                  </a:lnTo>
                  <a:lnTo>
                    <a:pt x="561" y="28"/>
                  </a:lnTo>
                  <a:lnTo>
                    <a:pt x="564" y="15"/>
                  </a:lnTo>
                  <a:lnTo>
                    <a:pt x="569" y="16"/>
                  </a:lnTo>
                  <a:lnTo>
                    <a:pt x="582" y="10"/>
                  </a:lnTo>
                  <a:lnTo>
                    <a:pt x="582" y="15"/>
                  </a:lnTo>
                  <a:lnTo>
                    <a:pt x="582" y="21"/>
                  </a:lnTo>
                  <a:lnTo>
                    <a:pt x="593" y="38"/>
                  </a:lnTo>
                  <a:lnTo>
                    <a:pt x="595" y="44"/>
                  </a:lnTo>
                  <a:lnTo>
                    <a:pt x="594" y="44"/>
                  </a:lnTo>
                  <a:lnTo>
                    <a:pt x="593" y="49"/>
                  </a:lnTo>
                  <a:lnTo>
                    <a:pt x="593" y="50"/>
                  </a:lnTo>
                  <a:lnTo>
                    <a:pt x="599" y="63"/>
                  </a:lnTo>
                  <a:lnTo>
                    <a:pt x="615" y="71"/>
                  </a:lnTo>
                  <a:lnTo>
                    <a:pt x="624" y="71"/>
                  </a:lnTo>
                  <a:lnTo>
                    <a:pt x="627" y="76"/>
                  </a:lnTo>
                  <a:lnTo>
                    <a:pt x="622" y="84"/>
                  </a:lnTo>
                  <a:lnTo>
                    <a:pt x="631" y="91"/>
                  </a:lnTo>
                  <a:lnTo>
                    <a:pt x="624" y="106"/>
                  </a:lnTo>
                  <a:lnTo>
                    <a:pt x="632" y="110"/>
                  </a:lnTo>
                  <a:lnTo>
                    <a:pt x="637" y="129"/>
                  </a:lnTo>
                  <a:lnTo>
                    <a:pt x="656" y="141"/>
                  </a:lnTo>
                  <a:lnTo>
                    <a:pt x="657" y="141"/>
                  </a:lnTo>
                  <a:lnTo>
                    <a:pt x="663" y="134"/>
                  </a:lnTo>
                  <a:lnTo>
                    <a:pt x="669" y="139"/>
                  </a:lnTo>
                  <a:lnTo>
                    <a:pt x="660" y="151"/>
                  </a:lnTo>
                  <a:lnTo>
                    <a:pt x="658" y="167"/>
                  </a:lnTo>
                  <a:lnTo>
                    <a:pt x="656" y="168"/>
                  </a:lnTo>
                  <a:lnTo>
                    <a:pt x="656" y="171"/>
                  </a:lnTo>
                  <a:lnTo>
                    <a:pt x="658" y="177"/>
                  </a:lnTo>
                  <a:lnTo>
                    <a:pt x="656" y="177"/>
                  </a:lnTo>
                  <a:lnTo>
                    <a:pt x="639" y="178"/>
                  </a:lnTo>
                  <a:lnTo>
                    <a:pt x="618" y="189"/>
                  </a:lnTo>
                  <a:lnTo>
                    <a:pt x="625" y="219"/>
                  </a:lnTo>
                  <a:lnTo>
                    <a:pt x="629" y="219"/>
                  </a:lnTo>
                  <a:lnTo>
                    <a:pt x="649" y="250"/>
                  </a:lnTo>
                  <a:lnTo>
                    <a:pt x="650" y="264"/>
                  </a:lnTo>
                  <a:lnTo>
                    <a:pt x="652" y="271"/>
                  </a:lnTo>
                  <a:lnTo>
                    <a:pt x="652" y="273"/>
                  </a:lnTo>
                  <a:lnTo>
                    <a:pt x="649" y="285"/>
                  </a:lnTo>
                  <a:lnTo>
                    <a:pt x="635" y="295"/>
                  </a:lnTo>
                  <a:lnTo>
                    <a:pt x="603" y="300"/>
                  </a:lnTo>
                  <a:lnTo>
                    <a:pt x="602" y="299"/>
                  </a:lnTo>
                  <a:lnTo>
                    <a:pt x="598" y="295"/>
                  </a:lnTo>
                  <a:lnTo>
                    <a:pt x="597" y="292"/>
                  </a:lnTo>
                  <a:lnTo>
                    <a:pt x="594" y="290"/>
                  </a:lnTo>
                  <a:lnTo>
                    <a:pt x="588" y="283"/>
                  </a:lnTo>
                  <a:lnTo>
                    <a:pt x="584" y="278"/>
                  </a:lnTo>
                  <a:lnTo>
                    <a:pt x="582" y="275"/>
                  </a:lnTo>
                  <a:lnTo>
                    <a:pt x="580" y="273"/>
                  </a:lnTo>
                  <a:lnTo>
                    <a:pt x="574" y="266"/>
                  </a:lnTo>
                  <a:lnTo>
                    <a:pt x="571" y="261"/>
                  </a:lnTo>
                  <a:lnTo>
                    <a:pt x="569" y="260"/>
                  </a:lnTo>
                  <a:lnTo>
                    <a:pt x="567" y="256"/>
                  </a:lnTo>
                  <a:lnTo>
                    <a:pt x="564" y="250"/>
                  </a:lnTo>
                  <a:lnTo>
                    <a:pt x="560" y="249"/>
                  </a:lnTo>
                  <a:lnTo>
                    <a:pt x="556" y="249"/>
                  </a:lnTo>
                  <a:lnTo>
                    <a:pt x="552" y="249"/>
                  </a:lnTo>
                  <a:lnTo>
                    <a:pt x="546" y="248"/>
                  </a:lnTo>
                  <a:lnTo>
                    <a:pt x="538" y="247"/>
                  </a:lnTo>
                  <a:lnTo>
                    <a:pt x="530" y="244"/>
                  </a:lnTo>
                  <a:lnTo>
                    <a:pt x="529" y="245"/>
                  </a:lnTo>
                  <a:lnTo>
                    <a:pt x="523" y="250"/>
                  </a:lnTo>
                  <a:lnTo>
                    <a:pt x="514" y="260"/>
                  </a:lnTo>
                  <a:lnTo>
                    <a:pt x="509" y="268"/>
                  </a:lnTo>
                  <a:lnTo>
                    <a:pt x="506" y="270"/>
                  </a:lnTo>
                  <a:lnTo>
                    <a:pt x="506" y="271"/>
                  </a:lnTo>
                  <a:lnTo>
                    <a:pt x="506" y="274"/>
                  </a:lnTo>
                  <a:lnTo>
                    <a:pt x="506" y="279"/>
                  </a:lnTo>
                  <a:lnTo>
                    <a:pt x="509" y="283"/>
                  </a:lnTo>
                  <a:lnTo>
                    <a:pt x="512" y="288"/>
                  </a:lnTo>
                  <a:lnTo>
                    <a:pt x="513" y="292"/>
                  </a:lnTo>
                  <a:lnTo>
                    <a:pt x="514" y="296"/>
                  </a:lnTo>
                  <a:lnTo>
                    <a:pt x="519" y="302"/>
                  </a:lnTo>
                  <a:lnTo>
                    <a:pt x="518" y="311"/>
                  </a:lnTo>
                  <a:lnTo>
                    <a:pt x="517" y="320"/>
                  </a:lnTo>
                  <a:lnTo>
                    <a:pt x="509" y="316"/>
                  </a:lnTo>
                  <a:lnTo>
                    <a:pt x="500" y="311"/>
                  </a:lnTo>
                  <a:lnTo>
                    <a:pt x="499" y="309"/>
                  </a:lnTo>
                  <a:lnTo>
                    <a:pt x="495" y="307"/>
                  </a:lnTo>
                  <a:lnTo>
                    <a:pt x="487" y="303"/>
                  </a:lnTo>
                  <a:lnTo>
                    <a:pt x="485" y="303"/>
                  </a:lnTo>
                  <a:lnTo>
                    <a:pt x="485" y="302"/>
                  </a:lnTo>
                  <a:lnTo>
                    <a:pt x="483" y="300"/>
                  </a:lnTo>
                  <a:lnTo>
                    <a:pt x="481" y="302"/>
                  </a:lnTo>
                  <a:lnTo>
                    <a:pt x="480" y="303"/>
                  </a:lnTo>
                  <a:lnTo>
                    <a:pt x="478" y="305"/>
                  </a:lnTo>
                  <a:lnTo>
                    <a:pt x="476" y="307"/>
                  </a:lnTo>
                  <a:lnTo>
                    <a:pt x="476" y="308"/>
                  </a:lnTo>
                  <a:lnTo>
                    <a:pt x="475" y="309"/>
                  </a:lnTo>
                  <a:lnTo>
                    <a:pt x="474" y="311"/>
                  </a:lnTo>
                  <a:lnTo>
                    <a:pt x="472" y="313"/>
                  </a:lnTo>
                  <a:lnTo>
                    <a:pt x="470" y="316"/>
                  </a:lnTo>
                  <a:lnTo>
                    <a:pt x="468" y="317"/>
                  </a:lnTo>
                  <a:lnTo>
                    <a:pt x="461" y="319"/>
                  </a:lnTo>
                  <a:lnTo>
                    <a:pt x="458" y="320"/>
                  </a:lnTo>
                  <a:lnTo>
                    <a:pt x="454" y="320"/>
                  </a:lnTo>
                  <a:lnTo>
                    <a:pt x="445" y="321"/>
                  </a:lnTo>
                  <a:lnTo>
                    <a:pt x="434" y="324"/>
                  </a:lnTo>
                  <a:lnTo>
                    <a:pt x="429" y="324"/>
                  </a:lnTo>
                  <a:lnTo>
                    <a:pt x="423" y="325"/>
                  </a:lnTo>
                  <a:lnTo>
                    <a:pt x="427" y="332"/>
                  </a:lnTo>
                  <a:lnTo>
                    <a:pt x="429" y="334"/>
                  </a:lnTo>
                  <a:lnTo>
                    <a:pt x="436" y="341"/>
                  </a:lnTo>
                  <a:lnTo>
                    <a:pt x="441" y="347"/>
                  </a:lnTo>
                  <a:lnTo>
                    <a:pt x="444" y="350"/>
                  </a:lnTo>
                  <a:lnTo>
                    <a:pt x="447" y="355"/>
                  </a:lnTo>
                  <a:lnTo>
                    <a:pt x="449" y="359"/>
                  </a:lnTo>
                  <a:lnTo>
                    <a:pt x="450" y="364"/>
                  </a:lnTo>
                  <a:lnTo>
                    <a:pt x="451" y="374"/>
                  </a:lnTo>
                  <a:lnTo>
                    <a:pt x="451" y="375"/>
                  </a:lnTo>
                  <a:lnTo>
                    <a:pt x="453" y="381"/>
                  </a:lnTo>
                  <a:lnTo>
                    <a:pt x="454" y="388"/>
                  </a:lnTo>
                  <a:lnTo>
                    <a:pt x="453" y="393"/>
                  </a:lnTo>
                  <a:lnTo>
                    <a:pt x="451" y="397"/>
                  </a:lnTo>
                  <a:lnTo>
                    <a:pt x="449" y="405"/>
                  </a:lnTo>
                  <a:lnTo>
                    <a:pt x="447" y="413"/>
                  </a:lnTo>
                  <a:lnTo>
                    <a:pt x="445" y="421"/>
                  </a:lnTo>
                  <a:lnTo>
                    <a:pt x="444" y="425"/>
                  </a:lnTo>
                  <a:lnTo>
                    <a:pt x="441" y="431"/>
                  </a:lnTo>
                  <a:lnTo>
                    <a:pt x="434" y="442"/>
                  </a:lnTo>
                  <a:lnTo>
                    <a:pt x="432" y="446"/>
                  </a:lnTo>
                  <a:lnTo>
                    <a:pt x="425" y="451"/>
                  </a:lnTo>
                  <a:lnTo>
                    <a:pt x="421" y="456"/>
                  </a:lnTo>
                  <a:lnTo>
                    <a:pt x="428" y="460"/>
                  </a:lnTo>
                  <a:lnTo>
                    <a:pt x="430" y="463"/>
                  </a:lnTo>
                  <a:lnTo>
                    <a:pt x="434" y="464"/>
                  </a:lnTo>
                  <a:lnTo>
                    <a:pt x="441" y="467"/>
                  </a:lnTo>
                  <a:lnTo>
                    <a:pt x="450" y="470"/>
                  </a:lnTo>
                  <a:lnTo>
                    <a:pt x="444" y="480"/>
                  </a:lnTo>
                  <a:lnTo>
                    <a:pt x="440" y="485"/>
                  </a:lnTo>
                  <a:lnTo>
                    <a:pt x="438" y="486"/>
                  </a:lnTo>
                  <a:lnTo>
                    <a:pt x="437" y="489"/>
                  </a:lnTo>
                  <a:lnTo>
                    <a:pt x="432" y="497"/>
                  </a:lnTo>
                  <a:lnTo>
                    <a:pt x="430" y="497"/>
                  </a:lnTo>
                  <a:lnTo>
                    <a:pt x="428" y="501"/>
                  </a:lnTo>
                  <a:lnTo>
                    <a:pt x="427" y="503"/>
                  </a:lnTo>
                  <a:lnTo>
                    <a:pt x="424" y="508"/>
                  </a:lnTo>
                  <a:lnTo>
                    <a:pt x="413" y="506"/>
                  </a:lnTo>
                  <a:lnTo>
                    <a:pt x="409" y="503"/>
                  </a:lnTo>
                  <a:lnTo>
                    <a:pt x="407" y="503"/>
                  </a:lnTo>
                  <a:lnTo>
                    <a:pt x="402" y="501"/>
                  </a:lnTo>
                  <a:lnTo>
                    <a:pt x="396" y="498"/>
                  </a:lnTo>
                  <a:lnTo>
                    <a:pt x="386" y="495"/>
                  </a:lnTo>
                  <a:lnTo>
                    <a:pt x="381" y="493"/>
                  </a:lnTo>
                  <a:lnTo>
                    <a:pt x="375" y="491"/>
                  </a:lnTo>
                  <a:lnTo>
                    <a:pt x="366" y="487"/>
                  </a:lnTo>
                  <a:lnTo>
                    <a:pt x="365" y="486"/>
                  </a:lnTo>
                  <a:lnTo>
                    <a:pt x="357" y="484"/>
                  </a:lnTo>
                  <a:lnTo>
                    <a:pt x="355" y="482"/>
                  </a:lnTo>
                  <a:lnTo>
                    <a:pt x="345" y="480"/>
                  </a:lnTo>
                  <a:lnTo>
                    <a:pt x="340" y="477"/>
                  </a:lnTo>
                  <a:lnTo>
                    <a:pt x="334" y="474"/>
                  </a:lnTo>
                  <a:lnTo>
                    <a:pt x="330" y="473"/>
                  </a:lnTo>
                  <a:lnTo>
                    <a:pt x="322" y="474"/>
                  </a:lnTo>
                  <a:lnTo>
                    <a:pt x="314" y="476"/>
                  </a:lnTo>
                  <a:lnTo>
                    <a:pt x="306" y="476"/>
                  </a:lnTo>
                  <a:lnTo>
                    <a:pt x="301" y="477"/>
                  </a:lnTo>
                  <a:lnTo>
                    <a:pt x="294" y="478"/>
                  </a:lnTo>
                  <a:lnTo>
                    <a:pt x="286" y="472"/>
                  </a:lnTo>
                  <a:lnTo>
                    <a:pt x="280" y="465"/>
                  </a:lnTo>
                  <a:lnTo>
                    <a:pt x="276" y="461"/>
                  </a:lnTo>
                  <a:lnTo>
                    <a:pt x="272" y="459"/>
                  </a:lnTo>
                  <a:lnTo>
                    <a:pt x="265" y="463"/>
                  </a:lnTo>
                  <a:lnTo>
                    <a:pt x="262" y="464"/>
                  </a:lnTo>
                  <a:lnTo>
                    <a:pt x="255" y="468"/>
                  </a:lnTo>
                  <a:lnTo>
                    <a:pt x="246" y="473"/>
                  </a:lnTo>
                  <a:lnTo>
                    <a:pt x="243" y="468"/>
                  </a:lnTo>
                  <a:lnTo>
                    <a:pt x="241" y="464"/>
                  </a:lnTo>
                  <a:lnTo>
                    <a:pt x="234" y="455"/>
                  </a:lnTo>
                  <a:lnTo>
                    <a:pt x="213" y="457"/>
                  </a:lnTo>
                  <a:lnTo>
                    <a:pt x="201" y="459"/>
                  </a:lnTo>
                  <a:lnTo>
                    <a:pt x="195" y="459"/>
                  </a:lnTo>
                  <a:lnTo>
                    <a:pt x="191" y="459"/>
                  </a:lnTo>
                  <a:lnTo>
                    <a:pt x="188" y="459"/>
                  </a:lnTo>
                  <a:lnTo>
                    <a:pt x="180" y="464"/>
                  </a:lnTo>
                  <a:lnTo>
                    <a:pt x="178" y="464"/>
                  </a:lnTo>
                  <a:lnTo>
                    <a:pt x="169" y="469"/>
                  </a:lnTo>
                  <a:lnTo>
                    <a:pt x="157" y="470"/>
                  </a:lnTo>
                  <a:lnTo>
                    <a:pt x="154" y="470"/>
                  </a:lnTo>
                  <a:lnTo>
                    <a:pt x="123" y="468"/>
                  </a:lnTo>
                  <a:lnTo>
                    <a:pt x="118" y="476"/>
                  </a:lnTo>
                  <a:lnTo>
                    <a:pt x="108" y="485"/>
                  </a:lnTo>
                  <a:lnTo>
                    <a:pt x="107" y="485"/>
                  </a:lnTo>
                  <a:lnTo>
                    <a:pt x="98" y="486"/>
                  </a:lnTo>
                  <a:lnTo>
                    <a:pt x="95" y="487"/>
                  </a:lnTo>
                  <a:lnTo>
                    <a:pt x="95" y="486"/>
                  </a:lnTo>
                  <a:lnTo>
                    <a:pt x="93" y="482"/>
                  </a:lnTo>
                  <a:lnTo>
                    <a:pt x="97" y="477"/>
                  </a:lnTo>
                  <a:lnTo>
                    <a:pt x="97" y="478"/>
                  </a:lnTo>
                  <a:lnTo>
                    <a:pt x="98" y="477"/>
                  </a:lnTo>
                  <a:lnTo>
                    <a:pt x="102" y="470"/>
                  </a:lnTo>
                  <a:lnTo>
                    <a:pt x="101" y="470"/>
                  </a:lnTo>
                  <a:lnTo>
                    <a:pt x="99" y="469"/>
                  </a:lnTo>
                  <a:lnTo>
                    <a:pt x="98" y="469"/>
                  </a:lnTo>
                  <a:lnTo>
                    <a:pt x="94" y="467"/>
                  </a:lnTo>
                  <a:lnTo>
                    <a:pt x="94" y="460"/>
                  </a:lnTo>
                  <a:lnTo>
                    <a:pt x="97" y="455"/>
                  </a:lnTo>
                  <a:lnTo>
                    <a:pt x="98" y="451"/>
                  </a:lnTo>
                  <a:lnTo>
                    <a:pt x="111" y="439"/>
                  </a:lnTo>
                  <a:lnTo>
                    <a:pt x="120" y="438"/>
                  </a:lnTo>
                  <a:lnTo>
                    <a:pt x="124" y="439"/>
                  </a:lnTo>
                  <a:lnTo>
                    <a:pt x="127" y="436"/>
                  </a:lnTo>
                  <a:lnTo>
                    <a:pt x="132" y="430"/>
                  </a:lnTo>
                  <a:lnTo>
                    <a:pt x="133" y="431"/>
                  </a:lnTo>
                  <a:lnTo>
                    <a:pt x="140" y="435"/>
                  </a:lnTo>
                  <a:lnTo>
                    <a:pt x="144" y="443"/>
                  </a:lnTo>
                  <a:lnTo>
                    <a:pt x="149" y="448"/>
                  </a:lnTo>
                  <a:lnTo>
                    <a:pt x="154" y="447"/>
                  </a:lnTo>
                  <a:lnTo>
                    <a:pt x="156" y="447"/>
                  </a:lnTo>
                  <a:lnTo>
                    <a:pt x="146" y="440"/>
                  </a:lnTo>
                  <a:lnTo>
                    <a:pt x="146" y="432"/>
                  </a:lnTo>
                  <a:lnTo>
                    <a:pt x="152" y="427"/>
                  </a:lnTo>
                  <a:lnTo>
                    <a:pt x="153" y="427"/>
                  </a:lnTo>
                  <a:lnTo>
                    <a:pt x="158" y="426"/>
                  </a:lnTo>
                  <a:lnTo>
                    <a:pt x="161" y="425"/>
                  </a:lnTo>
                  <a:lnTo>
                    <a:pt x="167" y="426"/>
                  </a:lnTo>
                  <a:lnTo>
                    <a:pt x="173" y="431"/>
                  </a:lnTo>
                  <a:lnTo>
                    <a:pt x="178" y="436"/>
                  </a:lnTo>
                  <a:lnTo>
                    <a:pt x="180" y="436"/>
                  </a:lnTo>
                  <a:lnTo>
                    <a:pt x="184" y="439"/>
                  </a:lnTo>
                  <a:lnTo>
                    <a:pt x="193" y="439"/>
                  </a:lnTo>
                  <a:lnTo>
                    <a:pt x="200" y="439"/>
                  </a:lnTo>
                  <a:lnTo>
                    <a:pt x="203" y="438"/>
                  </a:lnTo>
                  <a:lnTo>
                    <a:pt x="199" y="434"/>
                  </a:lnTo>
                  <a:lnTo>
                    <a:pt x="197" y="434"/>
                  </a:lnTo>
                  <a:lnTo>
                    <a:pt x="190" y="431"/>
                  </a:lnTo>
                  <a:lnTo>
                    <a:pt x="182" y="427"/>
                  </a:lnTo>
                  <a:lnTo>
                    <a:pt x="180" y="422"/>
                  </a:lnTo>
                  <a:lnTo>
                    <a:pt x="179" y="421"/>
                  </a:lnTo>
                  <a:lnTo>
                    <a:pt x="171" y="419"/>
                  </a:lnTo>
                  <a:lnTo>
                    <a:pt x="165" y="421"/>
                  </a:lnTo>
                  <a:lnTo>
                    <a:pt x="162" y="418"/>
                  </a:lnTo>
                  <a:lnTo>
                    <a:pt x="159" y="415"/>
                  </a:lnTo>
                  <a:lnTo>
                    <a:pt x="162" y="410"/>
                  </a:lnTo>
                  <a:lnTo>
                    <a:pt x="170" y="405"/>
                  </a:lnTo>
                  <a:lnTo>
                    <a:pt x="175" y="401"/>
                  </a:lnTo>
                  <a:lnTo>
                    <a:pt x="176" y="402"/>
                  </a:lnTo>
                  <a:lnTo>
                    <a:pt x="180" y="405"/>
                  </a:lnTo>
                  <a:lnTo>
                    <a:pt x="183" y="406"/>
                  </a:lnTo>
                  <a:lnTo>
                    <a:pt x="195" y="412"/>
                  </a:lnTo>
                  <a:lnTo>
                    <a:pt x="201" y="414"/>
                  </a:lnTo>
                  <a:lnTo>
                    <a:pt x="209" y="417"/>
                  </a:lnTo>
                  <a:lnTo>
                    <a:pt x="211" y="413"/>
                  </a:lnTo>
                  <a:lnTo>
                    <a:pt x="209" y="409"/>
                  </a:lnTo>
                  <a:lnTo>
                    <a:pt x="204" y="405"/>
                  </a:lnTo>
                  <a:lnTo>
                    <a:pt x="196" y="404"/>
                  </a:lnTo>
                  <a:lnTo>
                    <a:pt x="193" y="404"/>
                  </a:lnTo>
                  <a:lnTo>
                    <a:pt x="192" y="402"/>
                  </a:lnTo>
                  <a:lnTo>
                    <a:pt x="190" y="402"/>
                  </a:lnTo>
                  <a:lnTo>
                    <a:pt x="184" y="398"/>
                  </a:lnTo>
                  <a:lnTo>
                    <a:pt x="180" y="395"/>
                  </a:lnTo>
                  <a:lnTo>
                    <a:pt x="186" y="388"/>
                  </a:lnTo>
                  <a:lnTo>
                    <a:pt x="187" y="387"/>
                  </a:lnTo>
                  <a:lnTo>
                    <a:pt x="191" y="383"/>
                  </a:lnTo>
                  <a:lnTo>
                    <a:pt x="196" y="380"/>
                  </a:lnTo>
                  <a:lnTo>
                    <a:pt x="200" y="380"/>
                  </a:lnTo>
                  <a:lnTo>
                    <a:pt x="204" y="384"/>
                  </a:lnTo>
                  <a:lnTo>
                    <a:pt x="209" y="387"/>
                  </a:lnTo>
                  <a:lnTo>
                    <a:pt x="211" y="387"/>
                  </a:lnTo>
                  <a:lnTo>
                    <a:pt x="214" y="387"/>
                  </a:lnTo>
                  <a:lnTo>
                    <a:pt x="216" y="383"/>
                  </a:lnTo>
                  <a:lnTo>
                    <a:pt x="211" y="379"/>
                  </a:lnTo>
                  <a:lnTo>
                    <a:pt x="207" y="375"/>
                  </a:lnTo>
                  <a:lnTo>
                    <a:pt x="205" y="374"/>
                  </a:lnTo>
                  <a:lnTo>
                    <a:pt x="201" y="371"/>
                  </a:lnTo>
                  <a:lnTo>
                    <a:pt x="199" y="371"/>
                  </a:lnTo>
                  <a:lnTo>
                    <a:pt x="193" y="372"/>
                  </a:lnTo>
                  <a:lnTo>
                    <a:pt x="188" y="374"/>
                  </a:lnTo>
                  <a:lnTo>
                    <a:pt x="186" y="375"/>
                  </a:lnTo>
                  <a:lnTo>
                    <a:pt x="184" y="376"/>
                  </a:lnTo>
                  <a:lnTo>
                    <a:pt x="180" y="377"/>
                  </a:lnTo>
                  <a:lnTo>
                    <a:pt x="178" y="379"/>
                  </a:lnTo>
                  <a:lnTo>
                    <a:pt x="178" y="377"/>
                  </a:lnTo>
                  <a:lnTo>
                    <a:pt x="176" y="376"/>
                  </a:lnTo>
                  <a:lnTo>
                    <a:pt x="178" y="372"/>
                  </a:lnTo>
                  <a:lnTo>
                    <a:pt x="176" y="370"/>
                  </a:lnTo>
                  <a:lnTo>
                    <a:pt x="178" y="364"/>
                  </a:lnTo>
                  <a:lnTo>
                    <a:pt x="180" y="364"/>
                  </a:lnTo>
                  <a:lnTo>
                    <a:pt x="182" y="363"/>
                  </a:lnTo>
                  <a:lnTo>
                    <a:pt x="187" y="362"/>
                  </a:lnTo>
                  <a:lnTo>
                    <a:pt x="183" y="357"/>
                  </a:lnTo>
                  <a:lnTo>
                    <a:pt x="180" y="357"/>
                  </a:lnTo>
                  <a:lnTo>
                    <a:pt x="178" y="358"/>
                  </a:lnTo>
                  <a:lnTo>
                    <a:pt x="179" y="353"/>
                  </a:lnTo>
                  <a:lnTo>
                    <a:pt x="179" y="351"/>
                  </a:lnTo>
                  <a:lnTo>
                    <a:pt x="180" y="350"/>
                  </a:lnTo>
                  <a:lnTo>
                    <a:pt x="183" y="345"/>
                  </a:lnTo>
                  <a:lnTo>
                    <a:pt x="188" y="340"/>
                  </a:lnTo>
                  <a:lnTo>
                    <a:pt x="190" y="340"/>
                  </a:lnTo>
                  <a:lnTo>
                    <a:pt x="192" y="336"/>
                  </a:lnTo>
                  <a:lnTo>
                    <a:pt x="196" y="328"/>
                  </a:lnTo>
                  <a:lnTo>
                    <a:pt x="192" y="328"/>
                  </a:lnTo>
                  <a:lnTo>
                    <a:pt x="190" y="328"/>
                  </a:lnTo>
                  <a:lnTo>
                    <a:pt x="191" y="326"/>
                  </a:lnTo>
                  <a:lnTo>
                    <a:pt x="196" y="321"/>
                  </a:lnTo>
                  <a:lnTo>
                    <a:pt x="197" y="321"/>
                  </a:lnTo>
                  <a:lnTo>
                    <a:pt x="204" y="320"/>
                  </a:lnTo>
                  <a:lnTo>
                    <a:pt x="208" y="319"/>
                  </a:lnTo>
                  <a:lnTo>
                    <a:pt x="214" y="315"/>
                  </a:lnTo>
                  <a:lnTo>
                    <a:pt x="216" y="315"/>
                  </a:lnTo>
                  <a:lnTo>
                    <a:pt x="222" y="311"/>
                  </a:lnTo>
                  <a:lnTo>
                    <a:pt x="224" y="311"/>
                  </a:lnTo>
                  <a:lnTo>
                    <a:pt x="230" y="311"/>
                  </a:lnTo>
                  <a:lnTo>
                    <a:pt x="238" y="311"/>
                  </a:lnTo>
                  <a:lnTo>
                    <a:pt x="238" y="312"/>
                  </a:lnTo>
                  <a:lnTo>
                    <a:pt x="242" y="317"/>
                  </a:lnTo>
                  <a:lnTo>
                    <a:pt x="243" y="317"/>
                  </a:lnTo>
                  <a:lnTo>
                    <a:pt x="243" y="316"/>
                  </a:lnTo>
                  <a:lnTo>
                    <a:pt x="245" y="316"/>
                  </a:lnTo>
                  <a:lnTo>
                    <a:pt x="245" y="315"/>
                  </a:lnTo>
                  <a:lnTo>
                    <a:pt x="239" y="311"/>
                  </a:lnTo>
                  <a:lnTo>
                    <a:pt x="239" y="309"/>
                  </a:lnTo>
                  <a:lnTo>
                    <a:pt x="239" y="308"/>
                  </a:lnTo>
                  <a:lnTo>
                    <a:pt x="230" y="303"/>
                  </a:lnTo>
                  <a:lnTo>
                    <a:pt x="231" y="295"/>
                  </a:lnTo>
                  <a:lnTo>
                    <a:pt x="233" y="288"/>
                  </a:lnTo>
                  <a:lnTo>
                    <a:pt x="225" y="288"/>
                  </a:lnTo>
                  <a:lnTo>
                    <a:pt x="222" y="291"/>
                  </a:lnTo>
                  <a:lnTo>
                    <a:pt x="221" y="288"/>
                  </a:lnTo>
                  <a:lnTo>
                    <a:pt x="221" y="286"/>
                  </a:lnTo>
                  <a:lnTo>
                    <a:pt x="225" y="271"/>
                  </a:lnTo>
                  <a:lnTo>
                    <a:pt x="231" y="257"/>
                  </a:lnTo>
                  <a:lnTo>
                    <a:pt x="235" y="248"/>
                  </a:lnTo>
                  <a:lnTo>
                    <a:pt x="239" y="247"/>
                  </a:lnTo>
                  <a:lnTo>
                    <a:pt x="235" y="239"/>
                  </a:lnTo>
                  <a:lnTo>
                    <a:pt x="234" y="228"/>
                  </a:lnTo>
                  <a:lnTo>
                    <a:pt x="241" y="227"/>
                  </a:lnTo>
                  <a:lnTo>
                    <a:pt x="248" y="222"/>
                  </a:lnTo>
                  <a:lnTo>
                    <a:pt x="255" y="227"/>
                  </a:lnTo>
                  <a:lnTo>
                    <a:pt x="255" y="239"/>
                  </a:lnTo>
                  <a:lnTo>
                    <a:pt x="250" y="245"/>
                  </a:lnTo>
                  <a:lnTo>
                    <a:pt x="247" y="253"/>
                  </a:lnTo>
                  <a:lnTo>
                    <a:pt x="246" y="258"/>
                  </a:lnTo>
                  <a:lnTo>
                    <a:pt x="245" y="268"/>
                  </a:lnTo>
                  <a:lnTo>
                    <a:pt x="247" y="271"/>
                  </a:lnTo>
                  <a:lnTo>
                    <a:pt x="247" y="273"/>
                  </a:lnTo>
                  <a:lnTo>
                    <a:pt x="251" y="264"/>
                  </a:lnTo>
                  <a:lnTo>
                    <a:pt x="254" y="256"/>
                  </a:lnTo>
                  <a:lnTo>
                    <a:pt x="258" y="247"/>
                  </a:lnTo>
                  <a:lnTo>
                    <a:pt x="263" y="248"/>
                  </a:lnTo>
                  <a:lnTo>
                    <a:pt x="265" y="249"/>
                  </a:lnTo>
                  <a:lnTo>
                    <a:pt x="267" y="258"/>
                  </a:lnTo>
                  <a:lnTo>
                    <a:pt x="268" y="264"/>
                  </a:lnTo>
                  <a:lnTo>
                    <a:pt x="268" y="269"/>
                  </a:lnTo>
                  <a:lnTo>
                    <a:pt x="268" y="273"/>
                  </a:lnTo>
                  <a:lnTo>
                    <a:pt x="268" y="275"/>
                  </a:lnTo>
                  <a:lnTo>
                    <a:pt x="268" y="279"/>
                  </a:lnTo>
                  <a:lnTo>
                    <a:pt x="268" y="288"/>
                  </a:lnTo>
                  <a:lnTo>
                    <a:pt x="269" y="287"/>
                  </a:lnTo>
                  <a:lnTo>
                    <a:pt x="272" y="283"/>
                  </a:lnTo>
                  <a:lnTo>
                    <a:pt x="273" y="274"/>
                  </a:lnTo>
                  <a:lnTo>
                    <a:pt x="275" y="265"/>
                  </a:lnTo>
                  <a:lnTo>
                    <a:pt x="275" y="264"/>
                  </a:lnTo>
                  <a:lnTo>
                    <a:pt x="275" y="262"/>
                  </a:lnTo>
                  <a:lnTo>
                    <a:pt x="275" y="257"/>
                  </a:lnTo>
                  <a:lnTo>
                    <a:pt x="279" y="265"/>
                  </a:lnTo>
                  <a:lnTo>
                    <a:pt x="280" y="266"/>
                  </a:lnTo>
                  <a:lnTo>
                    <a:pt x="283" y="273"/>
                  </a:lnTo>
                  <a:lnTo>
                    <a:pt x="286" y="279"/>
                  </a:lnTo>
                  <a:lnTo>
                    <a:pt x="289" y="281"/>
                  </a:lnTo>
                  <a:lnTo>
                    <a:pt x="292" y="278"/>
                  </a:lnTo>
                  <a:lnTo>
                    <a:pt x="292" y="274"/>
                  </a:lnTo>
                  <a:lnTo>
                    <a:pt x="292" y="273"/>
                  </a:lnTo>
                  <a:lnTo>
                    <a:pt x="288" y="268"/>
                  </a:lnTo>
                  <a:lnTo>
                    <a:pt x="285" y="264"/>
                  </a:lnTo>
                  <a:lnTo>
                    <a:pt x="286" y="261"/>
                  </a:lnTo>
                  <a:lnTo>
                    <a:pt x="292" y="261"/>
                  </a:lnTo>
                  <a:lnTo>
                    <a:pt x="302" y="261"/>
                  </a:lnTo>
                  <a:lnTo>
                    <a:pt x="305" y="262"/>
                  </a:lnTo>
                  <a:lnTo>
                    <a:pt x="305" y="265"/>
                  </a:lnTo>
                  <a:lnTo>
                    <a:pt x="307" y="269"/>
                  </a:lnTo>
                  <a:lnTo>
                    <a:pt x="314" y="270"/>
                  </a:lnTo>
                  <a:lnTo>
                    <a:pt x="318" y="269"/>
                  </a:lnTo>
                  <a:lnTo>
                    <a:pt x="315" y="265"/>
                  </a:lnTo>
                  <a:lnTo>
                    <a:pt x="314" y="264"/>
                  </a:lnTo>
                  <a:lnTo>
                    <a:pt x="311" y="258"/>
                  </a:lnTo>
                  <a:lnTo>
                    <a:pt x="307" y="257"/>
                  </a:lnTo>
                  <a:lnTo>
                    <a:pt x="306" y="256"/>
                  </a:lnTo>
                  <a:lnTo>
                    <a:pt x="297" y="256"/>
                  </a:lnTo>
                  <a:lnTo>
                    <a:pt x="281" y="249"/>
                  </a:lnTo>
                  <a:lnTo>
                    <a:pt x="276" y="240"/>
                  </a:lnTo>
                  <a:lnTo>
                    <a:pt x="269" y="231"/>
                  </a:lnTo>
                  <a:lnTo>
                    <a:pt x="265" y="231"/>
                  </a:lnTo>
                  <a:lnTo>
                    <a:pt x="264" y="227"/>
                  </a:lnTo>
                  <a:lnTo>
                    <a:pt x="265" y="220"/>
                  </a:lnTo>
                  <a:lnTo>
                    <a:pt x="263" y="215"/>
                  </a:lnTo>
                  <a:lnTo>
                    <a:pt x="264" y="213"/>
                  </a:lnTo>
                  <a:lnTo>
                    <a:pt x="267" y="211"/>
                  </a:lnTo>
                  <a:lnTo>
                    <a:pt x="273" y="209"/>
                  </a:lnTo>
                  <a:lnTo>
                    <a:pt x="285" y="205"/>
                  </a:lnTo>
                  <a:lnTo>
                    <a:pt x="292" y="202"/>
                  </a:lnTo>
                  <a:lnTo>
                    <a:pt x="294" y="201"/>
                  </a:lnTo>
                  <a:lnTo>
                    <a:pt x="297" y="198"/>
                  </a:lnTo>
                  <a:lnTo>
                    <a:pt x="301" y="209"/>
                  </a:lnTo>
                  <a:lnTo>
                    <a:pt x="300" y="213"/>
                  </a:lnTo>
                  <a:lnTo>
                    <a:pt x="298" y="215"/>
                  </a:lnTo>
                  <a:lnTo>
                    <a:pt x="303" y="216"/>
                  </a:lnTo>
                  <a:lnTo>
                    <a:pt x="305" y="223"/>
                  </a:lnTo>
                  <a:lnTo>
                    <a:pt x="306" y="227"/>
                  </a:lnTo>
                  <a:lnTo>
                    <a:pt x="311" y="233"/>
                  </a:lnTo>
                  <a:lnTo>
                    <a:pt x="314" y="243"/>
                  </a:lnTo>
                  <a:lnTo>
                    <a:pt x="320" y="250"/>
                  </a:lnTo>
                  <a:lnTo>
                    <a:pt x="331" y="254"/>
                  </a:lnTo>
                  <a:lnTo>
                    <a:pt x="340" y="250"/>
                  </a:lnTo>
                  <a:lnTo>
                    <a:pt x="347" y="254"/>
                  </a:lnTo>
                  <a:lnTo>
                    <a:pt x="348" y="260"/>
                  </a:lnTo>
                  <a:lnTo>
                    <a:pt x="345" y="266"/>
                  </a:lnTo>
                  <a:lnTo>
                    <a:pt x="341" y="277"/>
                  </a:lnTo>
                  <a:lnTo>
                    <a:pt x="343" y="282"/>
                  </a:lnTo>
                  <a:lnTo>
                    <a:pt x="348" y="283"/>
                  </a:lnTo>
                  <a:lnTo>
                    <a:pt x="351" y="279"/>
                  </a:lnTo>
                  <a:lnTo>
                    <a:pt x="358" y="282"/>
                  </a:lnTo>
                  <a:lnTo>
                    <a:pt x="362" y="282"/>
                  </a:lnTo>
                  <a:lnTo>
                    <a:pt x="368" y="285"/>
                  </a:lnTo>
                  <a:lnTo>
                    <a:pt x="368" y="282"/>
                  </a:lnTo>
                  <a:lnTo>
                    <a:pt x="368" y="279"/>
                  </a:lnTo>
                  <a:lnTo>
                    <a:pt x="362" y="277"/>
                  </a:lnTo>
                  <a:lnTo>
                    <a:pt x="361" y="275"/>
                  </a:lnTo>
                  <a:lnTo>
                    <a:pt x="356" y="270"/>
                  </a:lnTo>
                  <a:lnTo>
                    <a:pt x="356" y="268"/>
                  </a:lnTo>
                  <a:lnTo>
                    <a:pt x="355" y="261"/>
                  </a:lnTo>
                  <a:lnTo>
                    <a:pt x="353" y="252"/>
                  </a:lnTo>
                  <a:lnTo>
                    <a:pt x="351" y="248"/>
                  </a:lnTo>
                  <a:lnTo>
                    <a:pt x="349" y="245"/>
                  </a:lnTo>
                  <a:lnTo>
                    <a:pt x="344" y="243"/>
                  </a:lnTo>
                  <a:lnTo>
                    <a:pt x="336" y="241"/>
                  </a:lnTo>
                  <a:lnTo>
                    <a:pt x="326" y="244"/>
                  </a:lnTo>
                  <a:lnTo>
                    <a:pt x="320" y="237"/>
                  </a:lnTo>
                  <a:lnTo>
                    <a:pt x="319" y="230"/>
                  </a:lnTo>
                  <a:lnTo>
                    <a:pt x="313" y="224"/>
                  </a:lnTo>
                  <a:lnTo>
                    <a:pt x="313" y="216"/>
                  </a:lnTo>
                  <a:lnTo>
                    <a:pt x="314" y="214"/>
                  </a:lnTo>
                  <a:lnTo>
                    <a:pt x="314" y="209"/>
                  </a:lnTo>
                  <a:lnTo>
                    <a:pt x="317" y="207"/>
                  </a:lnTo>
                  <a:lnTo>
                    <a:pt x="320" y="202"/>
                  </a:lnTo>
                  <a:lnTo>
                    <a:pt x="322" y="201"/>
                  </a:lnTo>
                  <a:lnTo>
                    <a:pt x="327" y="199"/>
                  </a:lnTo>
                  <a:lnTo>
                    <a:pt x="330" y="203"/>
                  </a:lnTo>
                  <a:lnTo>
                    <a:pt x="334" y="210"/>
                  </a:lnTo>
                  <a:lnTo>
                    <a:pt x="335" y="209"/>
                  </a:lnTo>
                  <a:lnTo>
                    <a:pt x="337" y="206"/>
                  </a:lnTo>
                  <a:lnTo>
                    <a:pt x="332" y="199"/>
                  </a:lnTo>
                  <a:lnTo>
                    <a:pt x="328" y="194"/>
                  </a:lnTo>
                  <a:lnTo>
                    <a:pt x="328" y="192"/>
                  </a:lnTo>
                  <a:lnTo>
                    <a:pt x="323" y="194"/>
                  </a:lnTo>
                  <a:lnTo>
                    <a:pt x="320" y="196"/>
                  </a:lnTo>
                  <a:lnTo>
                    <a:pt x="315" y="199"/>
                  </a:lnTo>
                  <a:lnTo>
                    <a:pt x="315" y="201"/>
                  </a:lnTo>
                  <a:lnTo>
                    <a:pt x="315" y="203"/>
                  </a:lnTo>
                  <a:lnTo>
                    <a:pt x="315" y="205"/>
                  </a:lnTo>
                  <a:lnTo>
                    <a:pt x="313" y="206"/>
                  </a:lnTo>
                  <a:lnTo>
                    <a:pt x="310" y="203"/>
                  </a:lnTo>
                  <a:lnTo>
                    <a:pt x="309" y="198"/>
                  </a:lnTo>
                  <a:lnTo>
                    <a:pt x="306" y="192"/>
                  </a:lnTo>
                  <a:lnTo>
                    <a:pt x="306" y="186"/>
                  </a:lnTo>
                  <a:lnTo>
                    <a:pt x="307" y="182"/>
                  </a:lnTo>
                  <a:lnTo>
                    <a:pt x="310" y="176"/>
                  </a:lnTo>
                  <a:lnTo>
                    <a:pt x="314" y="171"/>
                  </a:lnTo>
                  <a:lnTo>
                    <a:pt x="315" y="168"/>
                  </a:lnTo>
                  <a:lnTo>
                    <a:pt x="319" y="160"/>
                  </a:lnTo>
                  <a:lnTo>
                    <a:pt x="319" y="148"/>
                  </a:lnTo>
                  <a:lnTo>
                    <a:pt x="322" y="147"/>
                  </a:lnTo>
                  <a:lnTo>
                    <a:pt x="324" y="146"/>
                  </a:lnTo>
                  <a:lnTo>
                    <a:pt x="334" y="139"/>
                  </a:lnTo>
                  <a:lnTo>
                    <a:pt x="347" y="135"/>
                  </a:lnTo>
                  <a:lnTo>
                    <a:pt x="360" y="130"/>
                  </a:lnTo>
                  <a:lnTo>
                    <a:pt x="366" y="127"/>
                  </a:lnTo>
                  <a:lnTo>
                    <a:pt x="370" y="125"/>
                  </a:lnTo>
                  <a:lnTo>
                    <a:pt x="375" y="131"/>
                  </a:lnTo>
                  <a:lnTo>
                    <a:pt x="373" y="139"/>
                  </a:lnTo>
                  <a:lnTo>
                    <a:pt x="373" y="142"/>
                  </a:lnTo>
                  <a:lnTo>
                    <a:pt x="373" y="144"/>
                  </a:lnTo>
                  <a:lnTo>
                    <a:pt x="372" y="152"/>
                  </a:lnTo>
                  <a:lnTo>
                    <a:pt x="369" y="164"/>
                  </a:lnTo>
                  <a:lnTo>
                    <a:pt x="369" y="165"/>
                  </a:lnTo>
                  <a:lnTo>
                    <a:pt x="374" y="167"/>
                  </a:lnTo>
                  <a:lnTo>
                    <a:pt x="375" y="176"/>
                  </a:lnTo>
                  <a:lnTo>
                    <a:pt x="374" y="184"/>
                  </a:lnTo>
                  <a:lnTo>
                    <a:pt x="374" y="189"/>
                  </a:lnTo>
                  <a:lnTo>
                    <a:pt x="373" y="193"/>
                  </a:lnTo>
                  <a:lnTo>
                    <a:pt x="372" y="201"/>
                  </a:lnTo>
                  <a:lnTo>
                    <a:pt x="373" y="209"/>
                  </a:lnTo>
                  <a:lnTo>
                    <a:pt x="374" y="211"/>
                  </a:lnTo>
                  <a:lnTo>
                    <a:pt x="372" y="218"/>
                  </a:lnTo>
                  <a:lnTo>
                    <a:pt x="366" y="224"/>
                  </a:lnTo>
                  <a:lnTo>
                    <a:pt x="361" y="232"/>
                  </a:lnTo>
                  <a:lnTo>
                    <a:pt x="358" y="239"/>
                  </a:lnTo>
                  <a:lnTo>
                    <a:pt x="365" y="236"/>
                  </a:lnTo>
                  <a:lnTo>
                    <a:pt x="370" y="228"/>
                  </a:lnTo>
                  <a:lnTo>
                    <a:pt x="375" y="230"/>
                  </a:lnTo>
                  <a:lnTo>
                    <a:pt x="378" y="224"/>
                  </a:lnTo>
                  <a:lnTo>
                    <a:pt x="377" y="220"/>
                  </a:lnTo>
                  <a:lnTo>
                    <a:pt x="381" y="211"/>
                  </a:lnTo>
                  <a:lnTo>
                    <a:pt x="379" y="205"/>
                  </a:lnTo>
                  <a:lnTo>
                    <a:pt x="382" y="198"/>
                  </a:lnTo>
                  <a:lnTo>
                    <a:pt x="381" y="189"/>
                  </a:lnTo>
                  <a:lnTo>
                    <a:pt x="381" y="180"/>
                  </a:lnTo>
                  <a:lnTo>
                    <a:pt x="382" y="178"/>
                  </a:lnTo>
                  <a:lnTo>
                    <a:pt x="385" y="180"/>
                  </a:lnTo>
                  <a:lnTo>
                    <a:pt x="391" y="181"/>
                  </a:lnTo>
                  <a:lnTo>
                    <a:pt x="403" y="185"/>
                  </a:lnTo>
                  <a:lnTo>
                    <a:pt x="408" y="185"/>
                  </a:lnTo>
                  <a:lnTo>
                    <a:pt x="416" y="184"/>
                  </a:lnTo>
                  <a:lnTo>
                    <a:pt x="413" y="181"/>
                  </a:lnTo>
                  <a:lnTo>
                    <a:pt x="403" y="181"/>
                  </a:lnTo>
                  <a:lnTo>
                    <a:pt x="395" y="177"/>
                  </a:lnTo>
                  <a:lnTo>
                    <a:pt x="389" y="173"/>
                  </a:lnTo>
                  <a:lnTo>
                    <a:pt x="386" y="167"/>
                  </a:lnTo>
                  <a:lnTo>
                    <a:pt x="385" y="164"/>
                  </a:lnTo>
                  <a:lnTo>
                    <a:pt x="382" y="160"/>
                  </a:lnTo>
                  <a:lnTo>
                    <a:pt x="383" y="151"/>
                  </a:lnTo>
                  <a:lnTo>
                    <a:pt x="387" y="146"/>
                  </a:lnTo>
                  <a:lnTo>
                    <a:pt x="387" y="135"/>
                  </a:lnTo>
                  <a:lnTo>
                    <a:pt x="395" y="117"/>
                  </a:lnTo>
                  <a:lnTo>
                    <a:pt x="398" y="121"/>
                  </a:lnTo>
                  <a:lnTo>
                    <a:pt x="396" y="133"/>
                  </a:lnTo>
                  <a:lnTo>
                    <a:pt x="399" y="131"/>
                  </a:lnTo>
                  <a:lnTo>
                    <a:pt x="400" y="131"/>
                  </a:lnTo>
                  <a:lnTo>
                    <a:pt x="402" y="118"/>
                  </a:lnTo>
                  <a:lnTo>
                    <a:pt x="406" y="105"/>
                  </a:lnTo>
                  <a:lnTo>
                    <a:pt x="407" y="96"/>
                  </a:lnTo>
                  <a:lnTo>
                    <a:pt x="409" y="91"/>
                  </a:lnTo>
                  <a:lnTo>
                    <a:pt x="409" y="89"/>
                  </a:lnTo>
                  <a:lnTo>
                    <a:pt x="411" y="93"/>
                  </a:lnTo>
                  <a:lnTo>
                    <a:pt x="415" y="92"/>
                  </a:lnTo>
                  <a:lnTo>
                    <a:pt x="419" y="82"/>
                  </a:lnTo>
                  <a:lnTo>
                    <a:pt x="421" y="79"/>
                  </a:lnTo>
                  <a:lnTo>
                    <a:pt x="427" y="86"/>
                  </a:lnTo>
                  <a:lnTo>
                    <a:pt x="432" y="95"/>
                  </a:lnTo>
                  <a:lnTo>
                    <a:pt x="434" y="104"/>
                  </a:lnTo>
                  <a:lnTo>
                    <a:pt x="430" y="120"/>
                  </a:lnTo>
                  <a:lnTo>
                    <a:pt x="429" y="134"/>
                  </a:lnTo>
                  <a:lnTo>
                    <a:pt x="429" y="138"/>
                  </a:lnTo>
                  <a:lnTo>
                    <a:pt x="428" y="150"/>
                  </a:lnTo>
                  <a:lnTo>
                    <a:pt x="427" y="158"/>
                  </a:lnTo>
                  <a:lnTo>
                    <a:pt x="432" y="164"/>
                  </a:lnTo>
                  <a:lnTo>
                    <a:pt x="434" y="173"/>
                  </a:lnTo>
                  <a:lnTo>
                    <a:pt x="432" y="181"/>
                  </a:lnTo>
                  <a:lnTo>
                    <a:pt x="427" y="184"/>
                  </a:lnTo>
                  <a:lnTo>
                    <a:pt x="425" y="192"/>
                  </a:lnTo>
                  <a:lnTo>
                    <a:pt x="428" y="201"/>
                  </a:lnTo>
                  <a:lnTo>
                    <a:pt x="429" y="209"/>
                  </a:lnTo>
                  <a:lnTo>
                    <a:pt x="424" y="214"/>
                  </a:lnTo>
                  <a:lnTo>
                    <a:pt x="423" y="224"/>
                  </a:lnTo>
                  <a:lnTo>
                    <a:pt x="421" y="228"/>
                  </a:lnTo>
                  <a:lnTo>
                    <a:pt x="419" y="236"/>
                  </a:lnTo>
                  <a:lnTo>
                    <a:pt x="408" y="243"/>
                  </a:lnTo>
                  <a:lnTo>
                    <a:pt x="407" y="249"/>
                  </a:lnTo>
                  <a:lnTo>
                    <a:pt x="402" y="266"/>
                  </a:lnTo>
                  <a:lnTo>
                    <a:pt x="407" y="261"/>
                  </a:lnTo>
                  <a:lnTo>
                    <a:pt x="409" y="260"/>
                  </a:lnTo>
                  <a:lnTo>
                    <a:pt x="411" y="257"/>
                  </a:lnTo>
                  <a:lnTo>
                    <a:pt x="420" y="240"/>
                  </a:lnTo>
                  <a:lnTo>
                    <a:pt x="428" y="233"/>
                  </a:lnTo>
                  <a:lnTo>
                    <a:pt x="430" y="232"/>
                  </a:lnTo>
                  <a:lnTo>
                    <a:pt x="433" y="231"/>
                  </a:lnTo>
                  <a:lnTo>
                    <a:pt x="433" y="230"/>
                  </a:lnTo>
                  <a:lnTo>
                    <a:pt x="436" y="219"/>
                  </a:lnTo>
                  <a:lnTo>
                    <a:pt x="437" y="214"/>
                  </a:lnTo>
                  <a:lnTo>
                    <a:pt x="442" y="184"/>
                  </a:lnTo>
                  <a:lnTo>
                    <a:pt x="446" y="180"/>
                  </a:lnTo>
                  <a:lnTo>
                    <a:pt x="449" y="184"/>
                  </a:lnTo>
                  <a:lnTo>
                    <a:pt x="450" y="185"/>
                  </a:lnTo>
                  <a:lnTo>
                    <a:pt x="453" y="189"/>
                  </a:lnTo>
                  <a:lnTo>
                    <a:pt x="454" y="190"/>
                  </a:lnTo>
                  <a:lnTo>
                    <a:pt x="458" y="189"/>
                  </a:lnTo>
                  <a:lnTo>
                    <a:pt x="463" y="196"/>
                  </a:lnTo>
                  <a:lnTo>
                    <a:pt x="467" y="198"/>
                  </a:lnTo>
                  <a:lnTo>
                    <a:pt x="472" y="199"/>
                  </a:lnTo>
                  <a:lnTo>
                    <a:pt x="481" y="202"/>
                  </a:lnTo>
                  <a:lnTo>
                    <a:pt x="483" y="199"/>
                  </a:lnTo>
                  <a:lnTo>
                    <a:pt x="479" y="192"/>
                  </a:lnTo>
                  <a:lnTo>
                    <a:pt x="471" y="193"/>
                  </a:lnTo>
                  <a:lnTo>
                    <a:pt x="467" y="190"/>
                  </a:lnTo>
                  <a:lnTo>
                    <a:pt x="463" y="189"/>
                  </a:lnTo>
                  <a:lnTo>
                    <a:pt x="458" y="180"/>
                  </a:lnTo>
                  <a:lnTo>
                    <a:pt x="453" y="176"/>
                  </a:lnTo>
                  <a:lnTo>
                    <a:pt x="451" y="175"/>
                  </a:lnTo>
                  <a:lnTo>
                    <a:pt x="447" y="172"/>
                  </a:lnTo>
                  <a:lnTo>
                    <a:pt x="447" y="161"/>
                  </a:lnTo>
                  <a:lnTo>
                    <a:pt x="447" y="159"/>
                  </a:lnTo>
                  <a:lnTo>
                    <a:pt x="447" y="156"/>
                  </a:lnTo>
                  <a:lnTo>
                    <a:pt x="447" y="154"/>
                  </a:lnTo>
                  <a:lnTo>
                    <a:pt x="449" y="147"/>
                  </a:lnTo>
                  <a:lnTo>
                    <a:pt x="447" y="138"/>
                  </a:lnTo>
                  <a:lnTo>
                    <a:pt x="444" y="134"/>
                  </a:lnTo>
                  <a:lnTo>
                    <a:pt x="444" y="133"/>
                  </a:lnTo>
                  <a:lnTo>
                    <a:pt x="446" y="131"/>
                  </a:lnTo>
                  <a:lnTo>
                    <a:pt x="450" y="130"/>
                  </a:lnTo>
                  <a:lnTo>
                    <a:pt x="461" y="125"/>
                  </a:lnTo>
                  <a:lnTo>
                    <a:pt x="464" y="122"/>
                  </a:lnTo>
                  <a:lnTo>
                    <a:pt x="468" y="118"/>
                  </a:lnTo>
                  <a:lnTo>
                    <a:pt x="471" y="112"/>
                  </a:lnTo>
                  <a:lnTo>
                    <a:pt x="471" y="110"/>
                  </a:lnTo>
                  <a:lnTo>
                    <a:pt x="471" y="101"/>
                  </a:lnTo>
                  <a:lnTo>
                    <a:pt x="472" y="96"/>
                  </a:lnTo>
                  <a:lnTo>
                    <a:pt x="475" y="91"/>
                  </a:lnTo>
                  <a:lnTo>
                    <a:pt x="478" y="89"/>
                  </a:lnTo>
                  <a:lnTo>
                    <a:pt x="481" y="86"/>
                  </a:lnTo>
                  <a:lnTo>
                    <a:pt x="489" y="79"/>
                  </a:lnTo>
                  <a:lnTo>
                    <a:pt x="493" y="78"/>
                  </a:lnTo>
                  <a:lnTo>
                    <a:pt x="492" y="83"/>
                  </a:lnTo>
                  <a:lnTo>
                    <a:pt x="488" y="89"/>
                  </a:lnTo>
                  <a:lnTo>
                    <a:pt x="487" y="91"/>
                  </a:lnTo>
                  <a:lnTo>
                    <a:pt x="483" y="96"/>
                  </a:lnTo>
                  <a:lnTo>
                    <a:pt x="476" y="104"/>
                  </a:lnTo>
                  <a:lnTo>
                    <a:pt x="479" y="106"/>
                  </a:lnTo>
                  <a:lnTo>
                    <a:pt x="485" y="106"/>
                  </a:lnTo>
                  <a:lnTo>
                    <a:pt x="483" y="112"/>
                  </a:lnTo>
                  <a:lnTo>
                    <a:pt x="483" y="113"/>
                  </a:lnTo>
                  <a:lnTo>
                    <a:pt x="485" y="118"/>
                  </a:lnTo>
                  <a:lnTo>
                    <a:pt x="489" y="125"/>
                  </a:lnTo>
                  <a:lnTo>
                    <a:pt x="492" y="122"/>
                  </a:lnTo>
                  <a:lnTo>
                    <a:pt x="496" y="120"/>
                  </a:lnTo>
                  <a:lnTo>
                    <a:pt x="491" y="114"/>
                  </a:lnTo>
                  <a:lnTo>
                    <a:pt x="495" y="108"/>
                  </a:lnTo>
                  <a:lnTo>
                    <a:pt x="493" y="100"/>
                  </a:lnTo>
                  <a:lnTo>
                    <a:pt x="497" y="96"/>
                  </a:lnTo>
                  <a:lnTo>
                    <a:pt x="506" y="99"/>
                  </a:lnTo>
                  <a:lnTo>
                    <a:pt x="502" y="108"/>
                  </a:lnTo>
                  <a:lnTo>
                    <a:pt x="502" y="114"/>
                  </a:lnTo>
                  <a:lnTo>
                    <a:pt x="506" y="112"/>
                  </a:lnTo>
                  <a:lnTo>
                    <a:pt x="508" y="112"/>
                  </a:lnTo>
                  <a:lnTo>
                    <a:pt x="509" y="103"/>
                  </a:lnTo>
                  <a:lnTo>
                    <a:pt x="510" y="97"/>
                  </a:lnTo>
                  <a:lnTo>
                    <a:pt x="506" y="92"/>
                  </a:lnTo>
                  <a:lnTo>
                    <a:pt x="506" y="88"/>
                  </a:lnTo>
                  <a:lnTo>
                    <a:pt x="516" y="89"/>
                  </a:lnTo>
                  <a:lnTo>
                    <a:pt x="517" y="84"/>
                  </a:lnTo>
                  <a:lnTo>
                    <a:pt x="505" y="80"/>
                  </a:lnTo>
                  <a:lnTo>
                    <a:pt x="506" y="69"/>
                  </a:lnTo>
                  <a:lnTo>
                    <a:pt x="508" y="59"/>
                  </a:lnTo>
                  <a:lnTo>
                    <a:pt x="514" y="58"/>
                  </a:lnTo>
                  <a:lnTo>
                    <a:pt x="521" y="57"/>
                  </a:lnTo>
                  <a:lnTo>
                    <a:pt x="526" y="59"/>
                  </a:lnTo>
                  <a:lnTo>
                    <a:pt x="533" y="66"/>
                  </a:lnTo>
                  <a:lnTo>
                    <a:pt x="535" y="71"/>
                  </a:lnTo>
                  <a:lnTo>
                    <a:pt x="535" y="72"/>
                  </a:lnTo>
                  <a:lnTo>
                    <a:pt x="539" y="79"/>
                  </a:lnTo>
                  <a:lnTo>
                    <a:pt x="544" y="87"/>
                  </a:lnTo>
                  <a:lnTo>
                    <a:pt x="551" y="88"/>
                  </a:lnTo>
                  <a:lnTo>
                    <a:pt x="557" y="89"/>
                  </a:lnTo>
                  <a:lnTo>
                    <a:pt x="565" y="99"/>
                  </a:lnTo>
                  <a:lnTo>
                    <a:pt x="567" y="100"/>
                  </a:lnTo>
                  <a:lnTo>
                    <a:pt x="573" y="109"/>
                  </a:lnTo>
                  <a:lnTo>
                    <a:pt x="582" y="121"/>
                  </a:lnTo>
                  <a:lnTo>
                    <a:pt x="586" y="124"/>
                  </a:lnTo>
                  <a:lnTo>
                    <a:pt x="581" y="125"/>
                  </a:lnTo>
                  <a:lnTo>
                    <a:pt x="590" y="126"/>
                  </a:lnTo>
                  <a:lnTo>
                    <a:pt x="594" y="125"/>
                  </a:lnTo>
                  <a:lnTo>
                    <a:pt x="595" y="120"/>
                  </a:lnTo>
                  <a:lnTo>
                    <a:pt x="588" y="116"/>
                  </a:lnTo>
                  <a:lnTo>
                    <a:pt x="591" y="113"/>
                  </a:lnTo>
                  <a:lnTo>
                    <a:pt x="590" y="113"/>
                  </a:lnTo>
                  <a:lnTo>
                    <a:pt x="577" y="103"/>
                  </a:lnTo>
                  <a:lnTo>
                    <a:pt x="572" y="99"/>
                  </a:lnTo>
                  <a:lnTo>
                    <a:pt x="571" y="99"/>
                  </a:lnTo>
                  <a:lnTo>
                    <a:pt x="572" y="97"/>
                  </a:lnTo>
                  <a:lnTo>
                    <a:pt x="578" y="97"/>
                  </a:lnTo>
                  <a:lnTo>
                    <a:pt x="582" y="95"/>
                  </a:lnTo>
                  <a:lnTo>
                    <a:pt x="584" y="95"/>
                  </a:lnTo>
                  <a:lnTo>
                    <a:pt x="572" y="91"/>
                  </a:lnTo>
                  <a:lnTo>
                    <a:pt x="569" y="82"/>
                  </a:lnTo>
                  <a:lnTo>
                    <a:pt x="567" y="70"/>
                  </a:lnTo>
                  <a:lnTo>
                    <a:pt x="568" y="70"/>
                  </a:lnTo>
                  <a:lnTo>
                    <a:pt x="571" y="67"/>
                  </a:lnTo>
                  <a:lnTo>
                    <a:pt x="567" y="61"/>
                  </a:lnTo>
                  <a:lnTo>
                    <a:pt x="573" y="58"/>
                  </a:lnTo>
                  <a:lnTo>
                    <a:pt x="576" y="69"/>
                  </a:lnTo>
                  <a:lnTo>
                    <a:pt x="582" y="72"/>
                  </a:lnTo>
                  <a:lnTo>
                    <a:pt x="581" y="66"/>
                  </a:lnTo>
                  <a:lnTo>
                    <a:pt x="580" y="57"/>
                  </a:lnTo>
                  <a:lnTo>
                    <a:pt x="577" y="52"/>
                  </a:lnTo>
                  <a:lnTo>
                    <a:pt x="578" y="50"/>
                  </a:lnTo>
                  <a:lnTo>
                    <a:pt x="584" y="46"/>
                  </a:lnTo>
                  <a:lnTo>
                    <a:pt x="578" y="48"/>
                  </a:lnTo>
                  <a:lnTo>
                    <a:pt x="572" y="49"/>
                  </a:lnTo>
                  <a:lnTo>
                    <a:pt x="561" y="54"/>
                  </a:lnTo>
                  <a:lnTo>
                    <a:pt x="556" y="46"/>
                  </a:lnTo>
                  <a:lnTo>
                    <a:pt x="565" y="40"/>
                  </a:lnTo>
                  <a:lnTo>
                    <a:pt x="574" y="36"/>
                  </a:lnTo>
                  <a:lnTo>
                    <a:pt x="578" y="28"/>
                  </a:lnTo>
                  <a:lnTo>
                    <a:pt x="578" y="21"/>
                  </a:lnTo>
                  <a:lnTo>
                    <a:pt x="567" y="34"/>
                  </a:lnTo>
                  <a:lnTo>
                    <a:pt x="556" y="34"/>
                  </a:lnTo>
                  <a:lnTo>
                    <a:pt x="548" y="45"/>
                  </a:lnTo>
                  <a:lnTo>
                    <a:pt x="538" y="37"/>
                  </a:lnTo>
                  <a:lnTo>
                    <a:pt x="534" y="31"/>
                  </a:lnTo>
                  <a:lnTo>
                    <a:pt x="531" y="37"/>
                  </a:lnTo>
                  <a:lnTo>
                    <a:pt x="523" y="34"/>
                  </a:lnTo>
                  <a:lnTo>
                    <a:pt x="519" y="23"/>
                  </a:lnTo>
                  <a:lnTo>
                    <a:pt x="525" y="16"/>
                  </a:lnTo>
                  <a:lnTo>
                    <a:pt x="522" y="14"/>
                  </a:lnTo>
                  <a:lnTo>
                    <a:pt x="509" y="19"/>
                  </a:lnTo>
                  <a:lnTo>
                    <a:pt x="502" y="14"/>
                  </a:lnTo>
                  <a:lnTo>
                    <a:pt x="500" y="11"/>
                  </a:lnTo>
                  <a:lnTo>
                    <a:pt x="496" y="6"/>
                  </a:lnTo>
                  <a:lnTo>
                    <a:pt x="497" y="4"/>
                  </a:lnTo>
                  <a:lnTo>
                    <a:pt x="504" y="6"/>
                  </a:lnTo>
                  <a:lnTo>
                    <a:pt x="516" y="11"/>
                  </a:lnTo>
                  <a:close/>
                  <a:moveTo>
                    <a:pt x="368" y="32"/>
                  </a:moveTo>
                  <a:lnTo>
                    <a:pt x="372" y="33"/>
                  </a:lnTo>
                  <a:lnTo>
                    <a:pt x="374" y="23"/>
                  </a:lnTo>
                  <a:lnTo>
                    <a:pt x="381" y="25"/>
                  </a:lnTo>
                  <a:lnTo>
                    <a:pt x="381" y="33"/>
                  </a:lnTo>
                  <a:lnTo>
                    <a:pt x="396" y="48"/>
                  </a:lnTo>
                  <a:lnTo>
                    <a:pt x="386" y="61"/>
                  </a:lnTo>
                  <a:lnTo>
                    <a:pt x="386" y="62"/>
                  </a:lnTo>
                  <a:lnTo>
                    <a:pt x="377" y="61"/>
                  </a:lnTo>
                  <a:lnTo>
                    <a:pt x="369" y="61"/>
                  </a:lnTo>
                  <a:lnTo>
                    <a:pt x="356" y="28"/>
                  </a:lnTo>
                  <a:lnTo>
                    <a:pt x="345" y="20"/>
                  </a:lnTo>
                  <a:lnTo>
                    <a:pt x="347" y="11"/>
                  </a:lnTo>
                  <a:lnTo>
                    <a:pt x="347" y="10"/>
                  </a:lnTo>
                  <a:lnTo>
                    <a:pt x="353" y="0"/>
                  </a:lnTo>
                  <a:lnTo>
                    <a:pt x="358" y="6"/>
                  </a:lnTo>
                  <a:lnTo>
                    <a:pt x="358" y="11"/>
                  </a:lnTo>
                  <a:lnTo>
                    <a:pt x="358" y="14"/>
                  </a:lnTo>
                  <a:lnTo>
                    <a:pt x="366" y="21"/>
                  </a:lnTo>
                  <a:lnTo>
                    <a:pt x="368" y="32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reeform 23">
              <a:extLst>
                <a:ext uri="{FF2B5EF4-FFF2-40B4-BE49-F238E27FC236}">
                  <a16:creationId xmlns:a16="http://schemas.microsoft.com/office/drawing/2014/main" id="{AAD82016-572C-5953-7F46-5C59DBEA0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5214" y="1383494"/>
              <a:ext cx="1352475" cy="1072647"/>
            </a:xfrm>
            <a:custGeom>
              <a:avLst/>
              <a:gdLst>
                <a:gd name="T0" fmla="*/ 149 w 907"/>
                <a:gd name="T1" fmla="*/ 283 h 726"/>
                <a:gd name="T2" fmla="*/ 182 w 907"/>
                <a:gd name="T3" fmla="*/ 282 h 726"/>
                <a:gd name="T4" fmla="*/ 189 w 907"/>
                <a:gd name="T5" fmla="*/ 214 h 726"/>
                <a:gd name="T6" fmla="*/ 225 w 907"/>
                <a:gd name="T7" fmla="*/ 218 h 726"/>
                <a:gd name="T8" fmla="*/ 60 w 907"/>
                <a:gd name="T9" fmla="*/ 224 h 726"/>
                <a:gd name="T10" fmla="*/ 135 w 907"/>
                <a:gd name="T11" fmla="*/ 185 h 726"/>
                <a:gd name="T12" fmla="*/ 238 w 907"/>
                <a:gd name="T13" fmla="*/ 105 h 726"/>
                <a:gd name="T14" fmla="*/ 397 w 907"/>
                <a:gd name="T15" fmla="*/ 48 h 726"/>
                <a:gd name="T16" fmla="*/ 576 w 907"/>
                <a:gd name="T17" fmla="*/ 15 h 726"/>
                <a:gd name="T18" fmla="*/ 549 w 907"/>
                <a:gd name="T19" fmla="*/ 134 h 726"/>
                <a:gd name="T20" fmla="*/ 604 w 907"/>
                <a:gd name="T21" fmla="*/ 164 h 726"/>
                <a:gd name="T22" fmla="*/ 634 w 907"/>
                <a:gd name="T23" fmla="*/ 154 h 726"/>
                <a:gd name="T24" fmla="*/ 680 w 907"/>
                <a:gd name="T25" fmla="*/ 53 h 726"/>
                <a:gd name="T26" fmla="*/ 784 w 907"/>
                <a:gd name="T27" fmla="*/ 84 h 726"/>
                <a:gd name="T28" fmla="*/ 855 w 907"/>
                <a:gd name="T29" fmla="*/ 160 h 726"/>
                <a:gd name="T30" fmla="*/ 674 w 907"/>
                <a:gd name="T31" fmla="*/ 228 h 726"/>
                <a:gd name="T32" fmla="*/ 718 w 907"/>
                <a:gd name="T33" fmla="*/ 253 h 726"/>
                <a:gd name="T34" fmla="*/ 778 w 907"/>
                <a:gd name="T35" fmla="*/ 315 h 726"/>
                <a:gd name="T36" fmla="*/ 805 w 907"/>
                <a:gd name="T37" fmla="*/ 325 h 726"/>
                <a:gd name="T38" fmla="*/ 822 w 907"/>
                <a:gd name="T39" fmla="*/ 290 h 726"/>
                <a:gd name="T40" fmla="*/ 872 w 907"/>
                <a:gd name="T41" fmla="*/ 282 h 726"/>
                <a:gd name="T42" fmla="*/ 900 w 907"/>
                <a:gd name="T43" fmla="*/ 311 h 726"/>
                <a:gd name="T44" fmla="*/ 830 w 907"/>
                <a:gd name="T45" fmla="*/ 336 h 726"/>
                <a:gd name="T46" fmla="*/ 816 w 907"/>
                <a:gd name="T47" fmla="*/ 405 h 726"/>
                <a:gd name="T48" fmla="*/ 782 w 907"/>
                <a:gd name="T49" fmla="*/ 466 h 726"/>
                <a:gd name="T50" fmla="*/ 765 w 907"/>
                <a:gd name="T51" fmla="*/ 520 h 726"/>
                <a:gd name="T52" fmla="*/ 757 w 907"/>
                <a:gd name="T53" fmla="*/ 434 h 726"/>
                <a:gd name="T54" fmla="*/ 740 w 907"/>
                <a:gd name="T55" fmla="*/ 349 h 726"/>
                <a:gd name="T56" fmla="*/ 651 w 907"/>
                <a:gd name="T57" fmla="*/ 311 h 726"/>
                <a:gd name="T58" fmla="*/ 584 w 907"/>
                <a:gd name="T59" fmla="*/ 274 h 726"/>
                <a:gd name="T60" fmla="*/ 553 w 907"/>
                <a:gd name="T61" fmla="*/ 316 h 726"/>
                <a:gd name="T62" fmla="*/ 507 w 907"/>
                <a:gd name="T63" fmla="*/ 326 h 726"/>
                <a:gd name="T64" fmla="*/ 468 w 907"/>
                <a:gd name="T65" fmla="*/ 384 h 726"/>
                <a:gd name="T66" fmla="*/ 454 w 907"/>
                <a:gd name="T67" fmla="*/ 436 h 726"/>
                <a:gd name="T68" fmla="*/ 451 w 907"/>
                <a:gd name="T69" fmla="*/ 480 h 726"/>
                <a:gd name="T70" fmla="*/ 449 w 907"/>
                <a:gd name="T71" fmla="*/ 519 h 726"/>
                <a:gd name="T72" fmla="*/ 464 w 907"/>
                <a:gd name="T73" fmla="*/ 588 h 726"/>
                <a:gd name="T74" fmla="*/ 422 w 907"/>
                <a:gd name="T75" fmla="*/ 641 h 726"/>
                <a:gd name="T76" fmla="*/ 415 w 907"/>
                <a:gd name="T77" fmla="*/ 701 h 726"/>
                <a:gd name="T78" fmla="*/ 392 w 907"/>
                <a:gd name="T79" fmla="*/ 707 h 726"/>
                <a:gd name="T80" fmla="*/ 325 w 907"/>
                <a:gd name="T81" fmla="*/ 680 h 726"/>
                <a:gd name="T82" fmla="*/ 246 w 907"/>
                <a:gd name="T83" fmla="*/ 714 h 726"/>
                <a:gd name="T84" fmla="*/ 181 w 907"/>
                <a:gd name="T85" fmla="*/ 709 h 726"/>
                <a:gd name="T86" fmla="*/ 126 w 907"/>
                <a:gd name="T87" fmla="*/ 648 h 726"/>
                <a:gd name="T88" fmla="*/ 163 w 907"/>
                <a:gd name="T89" fmla="*/ 473 h 726"/>
                <a:gd name="T90" fmla="*/ 72 w 907"/>
                <a:gd name="T91" fmla="*/ 338 h 726"/>
                <a:gd name="T92" fmla="*/ 26 w 907"/>
                <a:gd name="T93" fmla="*/ 320 h 726"/>
                <a:gd name="T94" fmla="*/ 79 w 907"/>
                <a:gd name="T95" fmla="*/ 313 h 726"/>
                <a:gd name="T96" fmla="*/ 102 w 907"/>
                <a:gd name="T97" fmla="*/ 305 h 726"/>
                <a:gd name="T98" fmla="*/ 125 w 907"/>
                <a:gd name="T99" fmla="*/ 355 h 726"/>
                <a:gd name="T100" fmla="*/ 197 w 907"/>
                <a:gd name="T101" fmla="*/ 366 h 726"/>
                <a:gd name="T102" fmla="*/ 194 w 907"/>
                <a:gd name="T103" fmla="*/ 302 h 726"/>
                <a:gd name="T104" fmla="*/ 266 w 907"/>
                <a:gd name="T105" fmla="*/ 228 h 726"/>
                <a:gd name="T106" fmla="*/ 253 w 907"/>
                <a:gd name="T107" fmla="*/ 147 h 726"/>
                <a:gd name="T108" fmla="*/ 279 w 907"/>
                <a:gd name="T109" fmla="*/ 86 h 726"/>
                <a:gd name="T110" fmla="*/ 351 w 907"/>
                <a:gd name="T111" fmla="*/ 106 h 726"/>
                <a:gd name="T112" fmla="*/ 346 w 907"/>
                <a:gd name="T113" fmla="*/ 199 h 726"/>
                <a:gd name="T114" fmla="*/ 335 w 907"/>
                <a:gd name="T115" fmla="*/ 305 h 726"/>
                <a:gd name="T116" fmla="*/ 369 w 907"/>
                <a:gd name="T117" fmla="*/ 244 h 726"/>
                <a:gd name="T118" fmla="*/ 465 w 907"/>
                <a:gd name="T119" fmla="*/ 161 h 726"/>
                <a:gd name="T120" fmla="*/ 502 w 907"/>
                <a:gd name="T121" fmla="*/ 137 h 726"/>
                <a:gd name="T122" fmla="*/ 496 w 907"/>
                <a:gd name="T123" fmla="*/ 31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7" h="726">
                  <a:moveTo>
                    <a:pt x="43" y="309"/>
                  </a:moveTo>
                  <a:lnTo>
                    <a:pt x="43" y="311"/>
                  </a:lnTo>
                  <a:lnTo>
                    <a:pt x="43" y="309"/>
                  </a:lnTo>
                  <a:lnTo>
                    <a:pt x="37" y="305"/>
                  </a:lnTo>
                  <a:lnTo>
                    <a:pt x="38" y="292"/>
                  </a:lnTo>
                  <a:lnTo>
                    <a:pt x="39" y="291"/>
                  </a:lnTo>
                  <a:lnTo>
                    <a:pt x="34" y="286"/>
                  </a:lnTo>
                  <a:lnTo>
                    <a:pt x="39" y="278"/>
                  </a:lnTo>
                  <a:lnTo>
                    <a:pt x="53" y="290"/>
                  </a:lnTo>
                  <a:lnTo>
                    <a:pt x="43" y="309"/>
                  </a:lnTo>
                  <a:close/>
                  <a:moveTo>
                    <a:pt x="804" y="283"/>
                  </a:moveTo>
                  <a:lnTo>
                    <a:pt x="801" y="288"/>
                  </a:lnTo>
                  <a:lnTo>
                    <a:pt x="809" y="287"/>
                  </a:lnTo>
                  <a:lnTo>
                    <a:pt x="812" y="294"/>
                  </a:lnTo>
                  <a:lnTo>
                    <a:pt x="794" y="311"/>
                  </a:lnTo>
                  <a:lnTo>
                    <a:pt x="795" y="312"/>
                  </a:lnTo>
                  <a:lnTo>
                    <a:pt x="784" y="313"/>
                  </a:lnTo>
                  <a:lnTo>
                    <a:pt x="791" y="296"/>
                  </a:lnTo>
                  <a:lnTo>
                    <a:pt x="786" y="275"/>
                  </a:lnTo>
                  <a:lnTo>
                    <a:pt x="800" y="273"/>
                  </a:lnTo>
                  <a:lnTo>
                    <a:pt x="804" y="283"/>
                  </a:lnTo>
                  <a:close/>
                  <a:moveTo>
                    <a:pt x="149" y="283"/>
                  </a:moveTo>
                  <a:lnTo>
                    <a:pt x="153" y="291"/>
                  </a:lnTo>
                  <a:lnTo>
                    <a:pt x="159" y="302"/>
                  </a:lnTo>
                  <a:lnTo>
                    <a:pt x="134" y="304"/>
                  </a:lnTo>
                  <a:lnTo>
                    <a:pt x="114" y="299"/>
                  </a:lnTo>
                  <a:lnTo>
                    <a:pt x="111" y="298"/>
                  </a:lnTo>
                  <a:lnTo>
                    <a:pt x="98" y="287"/>
                  </a:lnTo>
                  <a:lnTo>
                    <a:pt x="100" y="283"/>
                  </a:lnTo>
                  <a:lnTo>
                    <a:pt x="100" y="282"/>
                  </a:lnTo>
                  <a:lnTo>
                    <a:pt x="106" y="284"/>
                  </a:lnTo>
                  <a:lnTo>
                    <a:pt x="111" y="277"/>
                  </a:lnTo>
                  <a:lnTo>
                    <a:pt x="127" y="271"/>
                  </a:lnTo>
                  <a:lnTo>
                    <a:pt x="132" y="270"/>
                  </a:lnTo>
                  <a:lnTo>
                    <a:pt x="139" y="281"/>
                  </a:lnTo>
                  <a:lnTo>
                    <a:pt x="148" y="282"/>
                  </a:lnTo>
                  <a:lnTo>
                    <a:pt x="149" y="283"/>
                  </a:lnTo>
                  <a:close/>
                  <a:moveTo>
                    <a:pt x="203" y="227"/>
                  </a:moveTo>
                  <a:lnTo>
                    <a:pt x="206" y="243"/>
                  </a:lnTo>
                  <a:lnTo>
                    <a:pt x="203" y="245"/>
                  </a:lnTo>
                  <a:lnTo>
                    <a:pt x="193" y="258"/>
                  </a:lnTo>
                  <a:lnTo>
                    <a:pt x="180" y="274"/>
                  </a:lnTo>
                  <a:lnTo>
                    <a:pt x="185" y="279"/>
                  </a:lnTo>
                  <a:lnTo>
                    <a:pt x="182" y="282"/>
                  </a:lnTo>
                  <a:lnTo>
                    <a:pt x="172" y="292"/>
                  </a:lnTo>
                  <a:lnTo>
                    <a:pt x="163" y="287"/>
                  </a:lnTo>
                  <a:lnTo>
                    <a:pt x="166" y="262"/>
                  </a:lnTo>
                  <a:lnTo>
                    <a:pt x="159" y="270"/>
                  </a:lnTo>
                  <a:lnTo>
                    <a:pt x="153" y="275"/>
                  </a:lnTo>
                  <a:lnTo>
                    <a:pt x="146" y="270"/>
                  </a:lnTo>
                  <a:lnTo>
                    <a:pt x="146" y="264"/>
                  </a:lnTo>
                  <a:lnTo>
                    <a:pt x="146" y="262"/>
                  </a:lnTo>
                  <a:lnTo>
                    <a:pt x="146" y="261"/>
                  </a:lnTo>
                  <a:lnTo>
                    <a:pt x="140" y="252"/>
                  </a:lnTo>
                  <a:lnTo>
                    <a:pt x="143" y="245"/>
                  </a:lnTo>
                  <a:lnTo>
                    <a:pt x="152" y="237"/>
                  </a:lnTo>
                  <a:lnTo>
                    <a:pt x="156" y="233"/>
                  </a:lnTo>
                  <a:lnTo>
                    <a:pt x="159" y="235"/>
                  </a:lnTo>
                  <a:lnTo>
                    <a:pt x="163" y="237"/>
                  </a:lnTo>
                  <a:lnTo>
                    <a:pt x="165" y="233"/>
                  </a:lnTo>
                  <a:lnTo>
                    <a:pt x="165" y="232"/>
                  </a:lnTo>
                  <a:lnTo>
                    <a:pt x="160" y="226"/>
                  </a:lnTo>
                  <a:lnTo>
                    <a:pt x="164" y="220"/>
                  </a:lnTo>
                  <a:lnTo>
                    <a:pt x="170" y="232"/>
                  </a:lnTo>
                  <a:lnTo>
                    <a:pt x="173" y="222"/>
                  </a:lnTo>
                  <a:lnTo>
                    <a:pt x="189" y="214"/>
                  </a:lnTo>
                  <a:lnTo>
                    <a:pt x="177" y="202"/>
                  </a:lnTo>
                  <a:lnTo>
                    <a:pt x="190" y="198"/>
                  </a:lnTo>
                  <a:lnTo>
                    <a:pt x="197" y="214"/>
                  </a:lnTo>
                  <a:lnTo>
                    <a:pt x="195" y="223"/>
                  </a:lnTo>
                  <a:lnTo>
                    <a:pt x="202" y="227"/>
                  </a:lnTo>
                  <a:lnTo>
                    <a:pt x="203" y="227"/>
                  </a:lnTo>
                  <a:close/>
                  <a:moveTo>
                    <a:pt x="223" y="219"/>
                  </a:moveTo>
                  <a:lnTo>
                    <a:pt x="218" y="219"/>
                  </a:lnTo>
                  <a:lnTo>
                    <a:pt x="211" y="216"/>
                  </a:lnTo>
                  <a:lnTo>
                    <a:pt x="207" y="207"/>
                  </a:lnTo>
                  <a:lnTo>
                    <a:pt x="200" y="193"/>
                  </a:lnTo>
                  <a:lnTo>
                    <a:pt x="204" y="185"/>
                  </a:lnTo>
                  <a:lnTo>
                    <a:pt x="200" y="180"/>
                  </a:lnTo>
                  <a:lnTo>
                    <a:pt x="199" y="172"/>
                  </a:lnTo>
                  <a:lnTo>
                    <a:pt x="200" y="163"/>
                  </a:lnTo>
                  <a:lnTo>
                    <a:pt x="214" y="159"/>
                  </a:lnTo>
                  <a:lnTo>
                    <a:pt x="218" y="167"/>
                  </a:lnTo>
                  <a:lnTo>
                    <a:pt x="235" y="172"/>
                  </a:lnTo>
                  <a:lnTo>
                    <a:pt x="240" y="182"/>
                  </a:lnTo>
                  <a:lnTo>
                    <a:pt x="242" y="188"/>
                  </a:lnTo>
                  <a:lnTo>
                    <a:pt x="235" y="214"/>
                  </a:lnTo>
                  <a:lnTo>
                    <a:pt x="225" y="218"/>
                  </a:lnTo>
                  <a:lnTo>
                    <a:pt x="223" y="219"/>
                  </a:lnTo>
                  <a:close/>
                  <a:moveTo>
                    <a:pt x="168" y="138"/>
                  </a:moveTo>
                  <a:lnTo>
                    <a:pt x="185" y="154"/>
                  </a:lnTo>
                  <a:lnTo>
                    <a:pt x="176" y="160"/>
                  </a:lnTo>
                  <a:lnTo>
                    <a:pt x="159" y="195"/>
                  </a:lnTo>
                  <a:lnTo>
                    <a:pt x="147" y="219"/>
                  </a:lnTo>
                  <a:lnTo>
                    <a:pt x="139" y="220"/>
                  </a:lnTo>
                  <a:lnTo>
                    <a:pt x="142" y="228"/>
                  </a:lnTo>
                  <a:lnTo>
                    <a:pt x="126" y="233"/>
                  </a:lnTo>
                  <a:lnTo>
                    <a:pt x="123" y="235"/>
                  </a:lnTo>
                  <a:lnTo>
                    <a:pt x="117" y="230"/>
                  </a:lnTo>
                  <a:lnTo>
                    <a:pt x="113" y="240"/>
                  </a:lnTo>
                  <a:lnTo>
                    <a:pt x="92" y="247"/>
                  </a:lnTo>
                  <a:lnTo>
                    <a:pt x="87" y="240"/>
                  </a:lnTo>
                  <a:lnTo>
                    <a:pt x="85" y="248"/>
                  </a:lnTo>
                  <a:lnTo>
                    <a:pt x="75" y="252"/>
                  </a:lnTo>
                  <a:lnTo>
                    <a:pt x="74" y="240"/>
                  </a:lnTo>
                  <a:lnTo>
                    <a:pt x="84" y="220"/>
                  </a:lnTo>
                  <a:lnTo>
                    <a:pt x="81" y="216"/>
                  </a:lnTo>
                  <a:lnTo>
                    <a:pt x="74" y="218"/>
                  </a:lnTo>
                  <a:lnTo>
                    <a:pt x="71" y="223"/>
                  </a:lnTo>
                  <a:lnTo>
                    <a:pt x="60" y="224"/>
                  </a:lnTo>
                  <a:lnTo>
                    <a:pt x="59" y="215"/>
                  </a:lnTo>
                  <a:lnTo>
                    <a:pt x="55" y="211"/>
                  </a:lnTo>
                  <a:lnTo>
                    <a:pt x="55" y="205"/>
                  </a:lnTo>
                  <a:lnTo>
                    <a:pt x="72" y="209"/>
                  </a:lnTo>
                  <a:lnTo>
                    <a:pt x="76" y="206"/>
                  </a:lnTo>
                  <a:lnTo>
                    <a:pt x="76" y="199"/>
                  </a:lnTo>
                  <a:lnTo>
                    <a:pt x="80" y="197"/>
                  </a:lnTo>
                  <a:lnTo>
                    <a:pt x="87" y="202"/>
                  </a:lnTo>
                  <a:lnTo>
                    <a:pt x="91" y="186"/>
                  </a:lnTo>
                  <a:lnTo>
                    <a:pt x="98" y="193"/>
                  </a:lnTo>
                  <a:lnTo>
                    <a:pt x="104" y="185"/>
                  </a:lnTo>
                  <a:lnTo>
                    <a:pt x="113" y="192"/>
                  </a:lnTo>
                  <a:lnTo>
                    <a:pt x="109" y="203"/>
                  </a:lnTo>
                  <a:lnTo>
                    <a:pt x="119" y="205"/>
                  </a:lnTo>
                  <a:lnTo>
                    <a:pt x="127" y="199"/>
                  </a:lnTo>
                  <a:lnTo>
                    <a:pt x="122" y="192"/>
                  </a:lnTo>
                  <a:lnTo>
                    <a:pt x="122" y="184"/>
                  </a:lnTo>
                  <a:lnTo>
                    <a:pt x="115" y="176"/>
                  </a:lnTo>
                  <a:lnTo>
                    <a:pt x="122" y="169"/>
                  </a:lnTo>
                  <a:lnTo>
                    <a:pt x="122" y="171"/>
                  </a:lnTo>
                  <a:lnTo>
                    <a:pt x="134" y="177"/>
                  </a:lnTo>
                  <a:lnTo>
                    <a:pt x="135" y="185"/>
                  </a:lnTo>
                  <a:lnTo>
                    <a:pt x="140" y="189"/>
                  </a:lnTo>
                  <a:lnTo>
                    <a:pt x="155" y="173"/>
                  </a:lnTo>
                  <a:lnTo>
                    <a:pt x="143" y="161"/>
                  </a:lnTo>
                  <a:lnTo>
                    <a:pt x="149" y="154"/>
                  </a:lnTo>
                  <a:lnTo>
                    <a:pt x="155" y="158"/>
                  </a:lnTo>
                  <a:lnTo>
                    <a:pt x="157" y="151"/>
                  </a:lnTo>
                  <a:lnTo>
                    <a:pt x="159" y="151"/>
                  </a:lnTo>
                  <a:lnTo>
                    <a:pt x="164" y="152"/>
                  </a:lnTo>
                  <a:lnTo>
                    <a:pt x="168" y="138"/>
                  </a:lnTo>
                  <a:close/>
                  <a:moveTo>
                    <a:pt x="868" y="126"/>
                  </a:moveTo>
                  <a:lnTo>
                    <a:pt x="866" y="127"/>
                  </a:lnTo>
                  <a:lnTo>
                    <a:pt x="864" y="126"/>
                  </a:lnTo>
                  <a:lnTo>
                    <a:pt x="859" y="120"/>
                  </a:lnTo>
                  <a:lnTo>
                    <a:pt x="860" y="118"/>
                  </a:lnTo>
                  <a:lnTo>
                    <a:pt x="864" y="123"/>
                  </a:lnTo>
                  <a:lnTo>
                    <a:pt x="866" y="123"/>
                  </a:lnTo>
                  <a:lnTo>
                    <a:pt x="867" y="123"/>
                  </a:lnTo>
                  <a:lnTo>
                    <a:pt x="868" y="126"/>
                  </a:lnTo>
                  <a:close/>
                  <a:moveTo>
                    <a:pt x="224" y="96"/>
                  </a:moveTo>
                  <a:lnTo>
                    <a:pt x="224" y="101"/>
                  </a:lnTo>
                  <a:lnTo>
                    <a:pt x="236" y="99"/>
                  </a:lnTo>
                  <a:lnTo>
                    <a:pt x="238" y="105"/>
                  </a:lnTo>
                  <a:lnTo>
                    <a:pt x="229" y="109"/>
                  </a:lnTo>
                  <a:lnTo>
                    <a:pt x="225" y="116"/>
                  </a:lnTo>
                  <a:lnTo>
                    <a:pt x="211" y="108"/>
                  </a:lnTo>
                  <a:lnTo>
                    <a:pt x="216" y="101"/>
                  </a:lnTo>
                  <a:lnTo>
                    <a:pt x="208" y="95"/>
                  </a:lnTo>
                  <a:lnTo>
                    <a:pt x="214" y="87"/>
                  </a:lnTo>
                  <a:lnTo>
                    <a:pt x="221" y="86"/>
                  </a:lnTo>
                  <a:lnTo>
                    <a:pt x="232" y="91"/>
                  </a:lnTo>
                  <a:lnTo>
                    <a:pt x="224" y="96"/>
                  </a:lnTo>
                  <a:close/>
                  <a:moveTo>
                    <a:pt x="286" y="55"/>
                  </a:moveTo>
                  <a:lnTo>
                    <a:pt x="284" y="74"/>
                  </a:lnTo>
                  <a:lnTo>
                    <a:pt x="270" y="67"/>
                  </a:lnTo>
                  <a:lnTo>
                    <a:pt x="278" y="51"/>
                  </a:lnTo>
                  <a:lnTo>
                    <a:pt x="286" y="55"/>
                  </a:lnTo>
                  <a:close/>
                  <a:moveTo>
                    <a:pt x="364" y="23"/>
                  </a:moveTo>
                  <a:lnTo>
                    <a:pt x="364" y="36"/>
                  </a:lnTo>
                  <a:lnTo>
                    <a:pt x="381" y="32"/>
                  </a:lnTo>
                  <a:lnTo>
                    <a:pt x="386" y="36"/>
                  </a:lnTo>
                  <a:lnTo>
                    <a:pt x="376" y="48"/>
                  </a:lnTo>
                  <a:lnTo>
                    <a:pt x="388" y="61"/>
                  </a:lnTo>
                  <a:lnTo>
                    <a:pt x="394" y="55"/>
                  </a:lnTo>
                  <a:lnTo>
                    <a:pt x="397" y="48"/>
                  </a:lnTo>
                  <a:lnTo>
                    <a:pt x="403" y="46"/>
                  </a:lnTo>
                  <a:lnTo>
                    <a:pt x="403" y="59"/>
                  </a:lnTo>
                  <a:lnTo>
                    <a:pt x="388" y="74"/>
                  </a:lnTo>
                  <a:lnTo>
                    <a:pt x="386" y="74"/>
                  </a:lnTo>
                  <a:lnTo>
                    <a:pt x="365" y="72"/>
                  </a:lnTo>
                  <a:lnTo>
                    <a:pt x="365" y="78"/>
                  </a:lnTo>
                  <a:lnTo>
                    <a:pt x="365" y="80"/>
                  </a:lnTo>
                  <a:lnTo>
                    <a:pt x="355" y="88"/>
                  </a:lnTo>
                  <a:lnTo>
                    <a:pt x="339" y="74"/>
                  </a:lnTo>
                  <a:lnTo>
                    <a:pt x="348" y="66"/>
                  </a:lnTo>
                  <a:lnTo>
                    <a:pt x="346" y="63"/>
                  </a:lnTo>
                  <a:lnTo>
                    <a:pt x="326" y="70"/>
                  </a:lnTo>
                  <a:lnTo>
                    <a:pt x="326" y="68"/>
                  </a:lnTo>
                  <a:lnTo>
                    <a:pt x="324" y="50"/>
                  </a:lnTo>
                  <a:lnTo>
                    <a:pt x="348" y="45"/>
                  </a:lnTo>
                  <a:lnTo>
                    <a:pt x="358" y="50"/>
                  </a:lnTo>
                  <a:lnTo>
                    <a:pt x="360" y="44"/>
                  </a:lnTo>
                  <a:lnTo>
                    <a:pt x="342" y="31"/>
                  </a:lnTo>
                  <a:lnTo>
                    <a:pt x="346" y="25"/>
                  </a:lnTo>
                  <a:lnTo>
                    <a:pt x="364" y="23"/>
                  </a:lnTo>
                  <a:close/>
                  <a:moveTo>
                    <a:pt x="580" y="6"/>
                  </a:moveTo>
                  <a:lnTo>
                    <a:pt x="576" y="15"/>
                  </a:lnTo>
                  <a:lnTo>
                    <a:pt x="578" y="31"/>
                  </a:lnTo>
                  <a:lnTo>
                    <a:pt x="587" y="21"/>
                  </a:lnTo>
                  <a:lnTo>
                    <a:pt x="604" y="21"/>
                  </a:lnTo>
                  <a:lnTo>
                    <a:pt x="608" y="34"/>
                  </a:lnTo>
                  <a:lnTo>
                    <a:pt x="601" y="50"/>
                  </a:lnTo>
                  <a:lnTo>
                    <a:pt x="606" y="53"/>
                  </a:lnTo>
                  <a:lnTo>
                    <a:pt x="602" y="66"/>
                  </a:lnTo>
                  <a:lnTo>
                    <a:pt x="591" y="68"/>
                  </a:lnTo>
                  <a:lnTo>
                    <a:pt x="596" y="74"/>
                  </a:lnTo>
                  <a:lnTo>
                    <a:pt x="579" y="80"/>
                  </a:lnTo>
                  <a:lnTo>
                    <a:pt x="570" y="76"/>
                  </a:lnTo>
                  <a:lnTo>
                    <a:pt x="558" y="83"/>
                  </a:lnTo>
                  <a:lnTo>
                    <a:pt x="557" y="89"/>
                  </a:lnTo>
                  <a:lnTo>
                    <a:pt x="555" y="96"/>
                  </a:lnTo>
                  <a:lnTo>
                    <a:pt x="567" y="91"/>
                  </a:lnTo>
                  <a:lnTo>
                    <a:pt x="583" y="92"/>
                  </a:lnTo>
                  <a:lnTo>
                    <a:pt x="585" y="96"/>
                  </a:lnTo>
                  <a:lnTo>
                    <a:pt x="576" y="108"/>
                  </a:lnTo>
                  <a:lnTo>
                    <a:pt x="570" y="118"/>
                  </a:lnTo>
                  <a:lnTo>
                    <a:pt x="559" y="127"/>
                  </a:lnTo>
                  <a:lnTo>
                    <a:pt x="550" y="134"/>
                  </a:lnTo>
                  <a:lnTo>
                    <a:pt x="549" y="134"/>
                  </a:lnTo>
                  <a:lnTo>
                    <a:pt x="553" y="134"/>
                  </a:lnTo>
                  <a:lnTo>
                    <a:pt x="559" y="134"/>
                  </a:lnTo>
                  <a:lnTo>
                    <a:pt x="580" y="121"/>
                  </a:lnTo>
                  <a:lnTo>
                    <a:pt x="592" y="108"/>
                  </a:lnTo>
                  <a:lnTo>
                    <a:pt x="600" y="96"/>
                  </a:lnTo>
                  <a:lnTo>
                    <a:pt x="601" y="99"/>
                  </a:lnTo>
                  <a:lnTo>
                    <a:pt x="606" y="112"/>
                  </a:lnTo>
                  <a:lnTo>
                    <a:pt x="601" y="130"/>
                  </a:lnTo>
                  <a:lnTo>
                    <a:pt x="589" y="146"/>
                  </a:lnTo>
                  <a:lnTo>
                    <a:pt x="580" y="158"/>
                  </a:lnTo>
                  <a:lnTo>
                    <a:pt x="576" y="165"/>
                  </a:lnTo>
                  <a:lnTo>
                    <a:pt x="575" y="169"/>
                  </a:lnTo>
                  <a:lnTo>
                    <a:pt x="579" y="176"/>
                  </a:lnTo>
                  <a:lnTo>
                    <a:pt x="583" y="165"/>
                  </a:lnTo>
                  <a:lnTo>
                    <a:pt x="585" y="161"/>
                  </a:lnTo>
                  <a:lnTo>
                    <a:pt x="596" y="158"/>
                  </a:lnTo>
                  <a:lnTo>
                    <a:pt x="598" y="158"/>
                  </a:lnTo>
                  <a:lnTo>
                    <a:pt x="601" y="158"/>
                  </a:lnTo>
                  <a:lnTo>
                    <a:pt x="598" y="161"/>
                  </a:lnTo>
                  <a:lnTo>
                    <a:pt x="593" y="171"/>
                  </a:lnTo>
                  <a:lnTo>
                    <a:pt x="597" y="173"/>
                  </a:lnTo>
                  <a:lnTo>
                    <a:pt x="604" y="164"/>
                  </a:lnTo>
                  <a:lnTo>
                    <a:pt x="605" y="161"/>
                  </a:lnTo>
                  <a:lnTo>
                    <a:pt x="612" y="150"/>
                  </a:lnTo>
                  <a:lnTo>
                    <a:pt x="622" y="147"/>
                  </a:lnTo>
                  <a:lnTo>
                    <a:pt x="613" y="165"/>
                  </a:lnTo>
                  <a:lnTo>
                    <a:pt x="612" y="189"/>
                  </a:lnTo>
                  <a:lnTo>
                    <a:pt x="612" y="206"/>
                  </a:lnTo>
                  <a:lnTo>
                    <a:pt x="614" y="216"/>
                  </a:lnTo>
                  <a:lnTo>
                    <a:pt x="617" y="232"/>
                  </a:lnTo>
                  <a:lnTo>
                    <a:pt x="623" y="233"/>
                  </a:lnTo>
                  <a:lnTo>
                    <a:pt x="623" y="232"/>
                  </a:lnTo>
                  <a:lnTo>
                    <a:pt x="621" y="223"/>
                  </a:lnTo>
                  <a:lnTo>
                    <a:pt x="619" y="215"/>
                  </a:lnTo>
                  <a:lnTo>
                    <a:pt x="618" y="211"/>
                  </a:lnTo>
                  <a:lnTo>
                    <a:pt x="618" y="199"/>
                  </a:lnTo>
                  <a:lnTo>
                    <a:pt x="618" y="195"/>
                  </a:lnTo>
                  <a:lnTo>
                    <a:pt x="617" y="180"/>
                  </a:lnTo>
                  <a:lnTo>
                    <a:pt x="621" y="172"/>
                  </a:lnTo>
                  <a:lnTo>
                    <a:pt x="622" y="160"/>
                  </a:lnTo>
                  <a:lnTo>
                    <a:pt x="626" y="154"/>
                  </a:lnTo>
                  <a:lnTo>
                    <a:pt x="634" y="161"/>
                  </a:lnTo>
                  <a:lnTo>
                    <a:pt x="634" y="158"/>
                  </a:lnTo>
                  <a:lnTo>
                    <a:pt x="634" y="154"/>
                  </a:lnTo>
                  <a:lnTo>
                    <a:pt x="634" y="152"/>
                  </a:lnTo>
                  <a:lnTo>
                    <a:pt x="635" y="144"/>
                  </a:lnTo>
                  <a:lnTo>
                    <a:pt x="634" y="144"/>
                  </a:lnTo>
                  <a:lnTo>
                    <a:pt x="623" y="140"/>
                  </a:lnTo>
                  <a:lnTo>
                    <a:pt x="623" y="127"/>
                  </a:lnTo>
                  <a:lnTo>
                    <a:pt x="625" y="117"/>
                  </a:lnTo>
                  <a:lnTo>
                    <a:pt x="623" y="104"/>
                  </a:lnTo>
                  <a:lnTo>
                    <a:pt x="623" y="103"/>
                  </a:lnTo>
                  <a:lnTo>
                    <a:pt x="630" y="100"/>
                  </a:lnTo>
                  <a:lnTo>
                    <a:pt x="631" y="100"/>
                  </a:lnTo>
                  <a:lnTo>
                    <a:pt x="632" y="100"/>
                  </a:lnTo>
                  <a:lnTo>
                    <a:pt x="631" y="99"/>
                  </a:lnTo>
                  <a:lnTo>
                    <a:pt x="626" y="93"/>
                  </a:lnTo>
                  <a:lnTo>
                    <a:pt x="625" y="83"/>
                  </a:lnTo>
                  <a:lnTo>
                    <a:pt x="629" y="68"/>
                  </a:lnTo>
                  <a:lnTo>
                    <a:pt x="634" y="50"/>
                  </a:lnTo>
                  <a:lnTo>
                    <a:pt x="635" y="48"/>
                  </a:lnTo>
                  <a:lnTo>
                    <a:pt x="655" y="40"/>
                  </a:lnTo>
                  <a:lnTo>
                    <a:pt x="664" y="44"/>
                  </a:lnTo>
                  <a:lnTo>
                    <a:pt x="673" y="44"/>
                  </a:lnTo>
                  <a:lnTo>
                    <a:pt x="676" y="44"/>
                  </a:lnTo>
                  <a:lnTo>
                    <a:pt x="680" y="53"/>
                  </a:lnTo>
                  <a:lnTo>
                    <a:pt x="691" y="55"/>
                  </a:lnTo>
                  <a:lnTo>
                    <a:pt x="685" y="68"/>
                  </a:lnTo>
                  <a:lnTo>
                    <a:pt x="695" y="70"/>
                  </a:lnTo>
                  <a:lnTo>
                    <a:pt x="689" y="83"/>
                  </a:lnTo>
                  <a:lnTo>
                    <a:pt x="687" y="92"/>
                  </a:lnTo>
                  <a:lnTo>
                    <a:pt x="699" y="82"/>
                  </a:lnTo>
                  <a:lnTo>
                    <a:pt x="710" y="75"/>
                  </a:lnTo>
                  <a:lnTo>
                    <a:pt x="722" y="66"/>
                  </a:lnTo>
                  <a:lnTo>
                    <a:pt x="727" y="65"/>
                  </a:lnTo>
                  <a:lnTo>
                    <a:pt x="729" y="63"/>
                  </a:lnTo>
                  <a:lnTo>
                    <a:pt x="733" y="75"/>
                  </a:lnTo>
                  <a:lnTo>
                    <a:pt x="727" y="96"/>
                  </a:lnTo>
                  <a:lnTo>
                    <a:pt x="737" y="89"/>
                  </a:lnTo>
                  <a:lnTo>
                    <a:pt x="740" y="82"/>
                  </a:lnTo>
                  <a:lnTo>
                    <a:pt x="746" y="71"/>
                  </a:lnTo>
                  <a:lnTo>
                    <a:pt x="748" y="63"/>
                  </a:lnTo>
                  <a:lnTo>
                    <a:pt x="761" y="66"/>
                  </a:lnTo>
                  <a:lnTo>
                    <a:pt x="769" y="68"/>
                  </a:lnTo>
                  <a:lnTo>
                    <a:pt x="762" y="76"/>
                  </a:lnTo>
                  <a:lnTo>
                    <a:pt x="771" y="76"/>
                  </a:lnTo>
                  <a:lnTo>
                    <a:pt x="779" y="80"/>
                  </a:lnTo>
                  <a:lnTo>
                    <a:pt x="784" y="84"/>
                  </a:lnTo>
                  <a:lnTo>
                    <a:pt x="778" y="95"/>
                  </a:lnTo>
                  <a:lnTo>
                    <a:pt x="770" y="103"/>
                  </a:lnTo>
                  <a:lnTo>
                    <a:pt x="762" y="108"/>
                  </a:lnTo>
                  <a:lnTo>
                    <a:pt x="767" y="112"/>
                  </a:lnTo>
                  <a:lnTo>
                    <a:pt x="771" y="113"/>
                  </a:lnTo>
                  <a:lnTo>
                    <a:pt x="795" y="100"/>
                  </a:lnTo>
                  <a:lnTo>
                    <a:pt x="809" y="93"/>
                  </a:lnTo>
                  <a:lnTo>
                    <a:pt x="813" y="100"/>
                  </a:lnTo>
                  <a:lnTo>
                    <a:pt x="813" y="104"/>
                  </a:lnTo>
                  <a:lnTo>
                    <a:pt x="822" y="105"/>
                  </a:lnTo>
                  <a:lnTo>
                    <a:pt x="826" y="109"/>
                  </a:lnTo>
                  <a:lnTo>
                    <a:pt x="830" y="120"/>
                  </a:lnTo>
                  <a:lnTo>
                    <a:pt x="837" y="118"/>
                  </a:lnTo>
                  <a:lnTo>
                    <a:pt x="847" y="109"/>
                  </a:lnTo>
                  <a:lnTo>
                    <a:pt x="855" y="118"/>
                  </a:lnTo>
                  <a:lnTo>
                    <a:pt x="858" y="126"/>
                  </a:lnTo>
                  <a:lnTo>
                    <a:pt x="860" y="131"/>
                  </a:lnTo>
                  <a:lnTo>
                    <a:pt x="862" y="135"/>
                  </a:lnTo>
                  <a:lnTo>
                    <a:pt x="866" y="146"/>
                  </a:lnTo>
                  <a:lnTo>
                    <a:pt x="867" y="150"/>
                  </a:lnTo>
                  <a:lnTo>
                    <a:pt x="860" y="158"/>
                  </a:lnTo>
                  <a:lnTo>
                    <a:pt x="855" y="160"/>
                  </a:lnTo>
                  <a:lnTo>
                    <a:pt x="839" y="168"/>
                  </a:lnTo>
                  <a:lnTo>
                    <a:pt x="824" y="176"/>
                  </a:lnTo>
                  <a:lnTo>
                    <a:pt x="824" y="186"/>
                  </a:lnTo>
                  <a:lnTo>
                    <a:pt x="822" y="186"/>
                  </a:lnTo>
                  <a:lnTo>
                    <a:pt x="813" y="192"/>
                  </a:lnTo>
                  <a:lnTo>
                    <a:pt x="816" y="201"/>
                  </a:lnTo>
                  <a:lnTo>
                    <a:pt x="811" y="210"/>
                  </a:lnTo>
                  <a:lnTo>
                    <a:pt x="804" y="215"/>
                  </a:lnTo>
                  <a:lnTo>
                    <a:pt x="797" y="220"/>
                  </a:lnTo>
                  <a:lnTo>
                    <a:pt x="804" y="226"/>
                  </a:lnTo>
                  <a:lnTo>
                    <a:pt x="791" y="230"/>
                  </a:lnTo>
                  <a:lnTo>
                    <a:pt x="771" y="237"/>
                  </a:lnTo>
                  <a:lnTo>
                    <a:pt x="767" y="236"/>
                  </a:lnTo>
                  <a:lnTo>
                    <a:pt x="752" y="236"/>
                  </a:lnTo>
                  <a:lnTo>
                    <a:pt x="735" y="235"/>
                  </a:lnTo>
                  <a:lnTo>
                    <a:pt x="733" y="235"/>
                  </a:lnTo>
                  <a:lnTo>
                    <a:pt x="720" y="233"/>
                  </a:lnTo>
                  <a:lnTo>
                    <a:pt x="716" y="233"/>
                  </a:lnTo>
                  <a:lnTo>
                    <a:pt x="714" y="233"/>
                  </a:lnTo>
                  <a:lnTo>
                    <a:pt x="706" y="233"/>
                  </a:lnTo>
                  <a:lnTo>
                    <a:pt x="687" y="232"/>
                  </a:lnTo>
                  <a:lnTo>
                    <a:pt x="674" y="228"/>
                  </a:lnTo>
                  <a:lnTo>
                    <a:pt x="672" y="227"/>
                  </a:lnTo>
                  <a:lnTo>
                    <a:pt x="670" y="228"/>
                  </a:lnTo>
                  <a:lnTo>
                    <a:pt x="664" y="230"/>
                  </a:lnTo>
                  <a:lnTo>
                    <a:pt x="663" y="230"/>
                  </a:lnTo>
                  <a:lnTo>
                    <a:pt x="657" y="232"/>
                  </a:lnTo>
                  <a:lnTo>
                    <a:pt x="660" y="236"/>
                  </a:lnTo>
                  <a:lnTo>
                    <a:pt x="663" y="235"/>
                  </a:lnTo>
                  <a:lnTo>
                    <a:pt x="669" y="233"/>
                  </a:lnTo>
                  <a:lnTo>
                    <a:pt x="674" y="232"/>
                  </a:lnTo>
                  <a:lnTo>
                    <a:pt x="670" y="240"/>
                  </a:lnTo>
                  <a:lnTo>
                    <a:pt x="664" y="245"/>
                  </a:lnTo>
                  <a:lnTo>
                    <a:pt x="667" y="249"/>
                  </a:lnTo>
                  <a:lnTo>
                    <a:pt x="672" y="250"/>
                  </a:lnTo>
                  <a:lnTo>
                    <a:pt x="680" y="245"/>
                  </a:lnTo>
                  <a:lnTo>
                    <a:pt x="685" y="245"/>
                  </a:lnTo>
                  <a:lnTo>
                    <a:pt x="686" y="248"/>
                  </a:lnTo>
                  <a:lnTo>
                    <a:pt x="680" y="250"/>
                  </a:lnTo>
                  <a:lnTo>
                    <a:pt x="684" y="253"/>
                  </a:lnTo>
                  <a:lnTo>
                    <a:pt x="689" y="252"/>
                  </a:lnTo>
                  <a:lnTo>
                    <a:pt x="699" y="252"/>
                  </a:lnTo>
                  <a:lnTo>
                    <a:pt x="710" y="252"/>
                  </a:lnTo>
                  <a:lnTo>
                    <a:pt x="718" y="253"/>
                  </a:lnTo>
                  <a:lnTo>
                    <a:pt x="720" y="260"/>
                  </a:lnTo>
                  <a:lnTo>
                    <a:pt x="731" y="258"/>
                  </a:lnTo>
                  <a:lnTo>
                    <a:pt x="736" y="258"/>
                  </a:lnTo>
                  <a:lnTo>
                    <a:pt x="745" y="257"/>
                  </a:lnTo>
                  <a:lnTo>
                    <a:pt x="754" y="260"/>
                  </a:lnTo>
                  <a:lnTo>
                    <a:pt x="765" y="264"/>
                  </a:lnTo>
                  <a:lnTo>
                    <a:pt x="758" y="273"/>
                  </a:lnTo>
                  <a:lnTo>
                    <a:pt x="750" y="282"/>
                  </a:lnTo>
                  <a:lnTo>
                    <a:pt x="749" y="288"/>
                  </a:lnTo>
                  <a:lnTo>
                    <a:pt x="749" y="290"/>
                  </a:lnTo>
                  <a:lnTo>
                    <a:pt x="749" y="298"/>
                  </a:lnTo>
                  <a:lnTo>
                    <a:pt x="754" y="296"/>
                  </a:lnTo>
                  <a:lnTo>
                    <a:pt x="756" y="295"/>
                  </a:lnTo>
                  <a:lnTo>
                    <a:pt x="759" y="279"/>
                  </a:lnTo>
                  <a:lnTo>
                    <a:pt x="767" y="277"/>
                  </a:lnTo>
                  <a:lnTo>
                    <a:pt x="774" y="277"/>
                  </a:lnTo>
                  <a:lnTo>
                    <a:pt x="780" y="281"/>
                  </a:lnTo>
                  <a:lnTo>
                    <a:pt x="783" y="292"/>
                  </a:lnTo>
                  <a:lnTo>
                    <a:pt x="782" y="302"/>
                  </a:lnTo>
                  <a:lnTo>
                    <a:pt x="780" y="305"/>
                  </a:lnTo>
                  <a:lnTo>
                    <a:pt x="779" y="309"/>
                  </a:lnTo>
                  <a:lnTo>
                    <a:pt x="778" y="315"/>
                  </a:lnTo>
                  <a:lnTo>
                    <a:pt x="775" y="325"/>
                  </a:lnTo>
                  <a:lnTo>
                    <a:pt x="774" y="329"/>
                  </a:lnTo>
                  <a:lnTo>
                    <a:pt x="773" y="330"/>
                  </a:lnTo>
                  <a:lnTo>
                    <a:pt x="767" y="333"/>
                  </a:lnTo>
                  <a:lnTo>
                    <a:pt x="762" y="337"/>
                  </a:lnTo>
                  <a:lnTo>
                    <a:pt x="769" y="338"/>
                  </a:lnTo>
                  <a:lnTo>
                    <a:pt x="770" y="338"/>
                  </a:lnTo>
                  <a:lnTo>
                    <a:pt x="771" y="346"/>
                  </a:lnTo>
                  <a:lnTo>
                    <a:pt x="771" y="347"/>
                  </a:lnTo>
                  <a:lnTo>
                    <a:pt x="775" y="343"/>
                  </a:lnTo>
                  <a:lnTo>
                    <a:pt x="778" y="339"/>
                  </a:lnTo>
                  <a:lnTo>
                    <a:pt x="780" y="333"/>
                  </a:lnTo>
                  <a:lnTo>
                    <a:pt x="783" y="326"/>
                  </a:lnTo>
                  <a:lnTo>
                    <a:pt x="788" y="319"/>
                  </a:lnTo>
                  <a:lnTo>
                    <a:pt x="796" y="319"/>
                  </a:lnTo>
                  <a:lnTo>
                    <a:pt x="801" y="319"/>
                  </a:lnTo>
                  <a:lnTo>
                    <a:pt x="805" y="313"/>
                  </a:lnTo>
                  <a:lnTo>
                    <a:pt x="812" y="305"/>
                  </a:lnTo>
                  <a:lnTo>
                    <a:pt x="816" y="304"/>
                  </a:lnTo>
                  <a:lnTo>
                    <a:pt x="812" y="316"/>
                  </a:lnTo>
                  <a:lnTo>
                    <a:pt x="809" y="319"/>
                  </a:lnTo>
                  <a:lnTo>
                    <a:pt x="805" y="325"/>
                  </a:lnTo>
                  <a:lnTo>
                    <a:pt x="804" y="326"/>
                  </a:lnTo>
                  <a:lnTo>
                    <a:pt x="805" y="333"/>
                  </a:lnTo>
                  <a:lnTo>
                    <a:pt x="808" y="342"/>
                  </a:lnTo>
                  <a:lnTo>
                    <a:pt x="812" y="351"/>
                  </a:lnTo>
                  <a:lnTo>
                    <a:pt x="816" y="347"/>
                  </a:lnTo>
                  <a:lnTo>
                    <a:pt x="812" y="337"/>
                  </a:lnTo>
                  <a:lnTo>
                    <a:pt x="812" y="333"/>
                  </a:lnTo>
                  <a:lnTo>
                    <a:pt x="811" y="329"/>
                  </a:lnTo>
                  <a:lnTo>
                    <a:pt x="812" y="326"/>
                  </a:lnTo>
                  <a:lnTo>
                    <a:pt x="812" y="325"/>
                  </a:lnTo>
                  <a:lnTo>
                    <a:pt x="817" y="315"/>
                  </a:lnTo>
                  <a:lnTo>
                    <a:pt x="824" y="325"/>
                  </a:lnTo>
                  <a:lnTo>
                    <a:pt x="826" y="329"/>
                  </a:lnTo>
                  <a:lnTo>
                    <a:pt x="826" y="326"/>
                  </a:lnTo>
                  <a:lnTo>
                    <a:pt x="826" y="320"/>
                  </a:lnTo>
                  <a:lnTo>
                    <a:pt x="826" y="319"/>
                  </a:lnTo>
                  <a:lnTo>
                    <a:pt x="825" y="313"/>
                  </a:lnTo>
                  <a:lnTo>
                    <a:pt x="821" y="305"/>
                  </a:lnTo>
                  <a:lnTo>
                    <a:pt x="822" y="304"/>
                  </a:lnTo>
                  <a:lnTo>
                    <a:pt x="828" y="302"/>
                  </a:lnTo>
                  <a:lnTo>
                    <a:pt x="828" y="300"/>
                  </a:lnTo>
                  <a:lnTo>
                    <a:pt x="822" y="290"/>
                  </a:lnTo>
                  <a:lnTo>
                    <a:pt x="817" y="281"/>
                  </a:lnTo>
                  <a:lnTo>
                    <a:pt x="820" y="274"/>
                  </a:lnTo>
                  <a:lnTo>
                    <a:pt x="831" y="274"/>
                  </a:lnTo>
                  <a:lnTo>
                    <a:pt x="829" y="283"/>
                  </a:lnTo>
                  <a:lnTo>
                    <a:pt x="837" y="282"/>
                  </a:lnTo>
                  <a:lnTo>
                    <a:pt x="843" y="292"/>
                  </a:lnTo>
                  <a:lnTo>
                    <a:pt x="847" y="303"/>
                  </a:lnTo>
                  <a:lnTo>
                    <a:pt x="848" y="308"/>
                  </a:lnTo>
                  <a:lnTo>
                    <a:pt x="848" y="312"/>
                  </a:lnTo>
                  <a:lnTo>
                    <a:pt x="847" y="320"/>
                  </a:lnTo>
                  <a:lnTo>
                    <a:pt x="843" y="324"/>
                  </a:lnTo>
                  <a:lnTo>
                    <a:pt x="850" y="325"/>
                  </a:lnTo>
                  <a:lnTo>
                    <a:pt x="856" y="319"/>
                  </a:lnTo>
                  <a:lnTo>
                    <a:pt x="854" y="312"/>
                  </a:lnTo>
                  <a:lnTo>
                    <a:pt x="852" y="305"/>
                  </a:lnTo>
                  <a:lnTo>
                    <a:pt x="852" y="304"/>
                  </a:lnTo>
                  <a:lnTo>
                    <a:pt x="848" y="296"/>
                  </a:lnTo>
                  <a:lnTo>
                    <a:pt x="846" y="286"/>
                  </a:lnTo>
                  <a:lnTo>
                    <a:pt x="852" y="281"/>
                  </a:lnTo>
                  <a:lnTo>
                    <a:pt x="860" y="283"/>
                  </a:lnTo>
                  <a:lnTo>
                    <a:pt x="862" y="281"/>
                  </a:lnTo>
                  <a:lnTo>
                    <a:pt x="872" y="282"/>
                  </a:lnTo>
                  <a:lnTo>
                    <a:pt x="873" y="282"/>
                  </a:lnTo>
                  <a:lnTo>
                    <a:pt x="871" y="294"/>
                  </a:lnTo>
                  <a:lnTo>
                    <a:pt x="880" y="283"/>
                  </a:lnTo>
                  <a:lnTo>
                    <a:pt x="883" y="283"/>
                  </a:lnTo>
                  <a:lnTo>
                    <a:pt x="884" y="284"/>
                  </a:lnTo>
                  <a:lnTo>
                    <a:pt x="886" y="287"/>
                  </a:lnTo>
                  <a:lnTo>
                    <a:pt x="886" y="288"/>
                  </a:lnTo>
                  <a:lnTo>
                    <a:pt x="888" y="290"/>
                  </a:lnTo>
                  <a:lnTo>
                    <a:pt x="888" y="291"/>
                  </a:lnTo>
                  <a:lnTo>
                    <a:pt x="889" y="290"/>
                  </a:lnTo>
                  <a:lnTo>
                    <a:pt x="890" y="294"/>
                  </a:lnTo>
                  <a:lnTo>
                    <a:pt x="892" y="294"/>
                  </a:lnTo>
                  <a:lnTo>
                    <a:pt x="893" y="299"/>
                  </a:lnTo>
                  <a:lnTo>
                    <a:pt x="892" y="300"/>
                  </a:lnTo>
                  <a:lnTo>
                    <a:pt x="894" y="303"/>
                  </a:lnTo>
                  <a:lnTo>
                    <a:pt x="896" y="304"/>
                  </a:lnTo>
                  <a:lnTo>
                    <a:pt x="900" y="307"/>
                  </a:lnTo>
                  <a:lnTo>
                    <a:pt x="900" y="305"/>
                  </a:lnTo>
                  <a:lnTo>
                    <a:pt x="901" y="307"/>
                  </a:lnTo>
                  <a:lnTo>
                    <a:pt x="901" y="309"/>
                  </a:lnTo>
                  <a:lnTo>
                    <a:pt x="900" y="309"/>
                  </a:lnTo>
                  <a:lnTo>
                    <a:pt x="900" y="311"/>
                  </a:lnTo>
                  <a:lnTo>
                    <a:pt x="902" y="316"/>
                  </a:lnTo>
                  <a:lnTo>
                    <a:pt x="905" y="320"/>
                  </a:lnTo>
                  <a:lnTo>
                    <a:pt x="906" y="328"/>
                  </a:lnTo>
                  <a:lnTo>
                    <a:pt x="906" y="329"/>
                  </a:lnTo>
                  <a:lnTo>
                    <a:pt x="907" y="333"/>
                  </a:lnTo>
                  <a:lnTo>
                    <a:pt x="907" y="334"/>
                  </a:lnTo>
                  <a:lnTo>
                    <a:pt x="907" y="338"/>
                  </a:lnTo>
                  <a:lnTo>
                    <a:pt x="900" y="350"/>
                  </a:lnTo>
                  <a:lnTo>
                    <a:pt x="893" y="350"/>
                  </a:lnTo>
                  <a:lnTo>
                    <a:pt x="890" y="350"/>
                  </a:lnTo>
                  <a:lnTo>
                    <a:pt x="888" y="350"/>
                  </a:lnTo>
                  <a:lnTo>
                    <a:pt x="881" y="351"/>
                  </a:lnTo>
                  <a:lnTo>
                    <a:pt x="872" y="354"/>
                  </a:lnTo>
                  <a:lnTo>
                    <a:pt x="859" y="343"/>
                  </a:lnTo>
                  <a:lnTo>
                    <a:pt x="854" y="339"/>
                  </a:lnTo>
                  <a:lnTo>
                    <a:pt x="841" y="333"/>
                  </a:lnTo>
                  <a:lnTo>
                    <a:pt x="839" y="332"/>
                  </a:lnTo>
                  <a:lnTo>
                    <a:pt x="830" y="329"/>
                  </a:lnTo>
                  <a:lnTo>
                    <a:pt x="828" y="332"/>
                  </a:lnTo>
                  <a:lnTo>
                    <a:pt x="825" y="333"/>
                  </a:lnTo>
                  <a:lnTo>
                    <a:pt x="826" y="337"/>
                  </a:lnTo>
                  <a:lnTo>
                    <a:pt x="830" y="336"/>
                  </a:lnTo>
                  <a:lnTo>
                    <a:pt x="834" y="345"/>
                  </a:lnTo>
                  <a:lnTo>
                    <a:pt x="835" y="346"/>
                  </a:lnTo>
                  <a:lnTo>
                    <a:pt x="838" y="351"/>
                  </a:lnTo>
                  <a:lnTo>
                    <a:pt x="841" y="354"/>
                  </a:lnTo>
                  <a:lnTo>
                    <a:pt x="841" y="358"/>
                  </a:lnTo>
                  <a:lnTo>
                    <a:pt x="841" y="359"/>
                  </a:lnTo>
                  <a:lnTo>
                    <a:pt x="841" y="362"/>
                  </a:lnTo>
                  <a:lnTo>
                    <a:pt x="838" y="367"/>
                  </a:lnTo>
                  <a:lnTo>
                    <a:pt x="838" y="368"/>
                  </a:lnTo>
                  <a:lnTo>
                    <a:pt x="838" y="370"/>
                  </a:lnTo>
                  <a:lnTo>
                    <a:pt x="838" y="372"/>
                  </a:lnTo>
                  <a:lnTo>
                    <a:pt x="839" y="379"/>
                  </a:lnTo>
                  <a:lnTo>
                    <a:pt x="841" y="381"/>
                  </a:lnTo>
                  <a:lnTo>
                    <a:pt x="837" y="392"/>
                  </a:lnTo>
                  <a:lnTo>
                    <a:pt x="834" y="397"/>
                  </a:lnTo>
                  <a:lnTo>
                    <a:pt x="829" y="401"/>
                  </a:lnTo>
                  <a:lnTo>
                    <a:pt x="828" y="402"/>
                  </a:lnTo>
                  <a:lnTo>
                    <a:pt x="828" y="401"/>
                  </a:lnTo>
                  <a:lnTo>
                    <a:pt x="825" y="400"/>
                  </a:lnTo>
                  <a:lnTo>
                    <a:pt x="820" y="398"/>
                  </a:lnTo>
                  <a:lnTo>
                    <a:pt x="820" y="400"/>
                  </a:lnTo>
                  <a:lnTo>
                    <a:pt x="816" y="405"/>
                  </a:lnTo>
                  <a:lnTo>
                    <a:pt x="814" y="408"/>
                  </a:lnTo>
                  <a:lnTo>
                    <a:pt x="809" y="410"/>
                  </a:lnTo>
                  <a:lnTo>
                    <a:pt x="809" y="411"/>
                  </a:lnTo>
                  <a:lnTo>
                    <a:pt x="809" y="413"/>
                  </a:lnTo>
                  <a:lnTo>
                    <a:pt x="809" y="415"/>
                  </a:lnTo>
                  <a:lnTo>
                    <a:pt x="809" y="418"/>
                  </a:lnTo>
                  <a:lnTo>
                    <a:pt x="800" y="432"/>
                  </a:lnTo>
                  <a:lnTo>
                    <a:pt x="797" y="434"/>
                  </a:lnTo>
                  <a:lnTo>
                    <a:pt x="796" y="432"/>
                  </a:lnTo>
                  <a:lnTo>
                    <a:pt x="795" y="431"/>
                  </a:lnTo>
                  <a:lnTo>
                    <a:pt x="792" y="434"/>
                  </a:lnTo>
                  <a:lnTo>
                    <a:pt x="786" y="436"/>
                  </a:lnTo>
                  <a:lnTo>
                    <a:pt x="784" y="435"/>
                  </a:lnTo>
                  <a:lnTo>
                    <a:pt x="779" y="440"/>
                  </a:lnTo>
                  <a:lnTo>
                    <a:pt x="775" y="444"/>
                  </a:lnTo>
                  <a:lnTo>
                    <a:pt x="776" y="455"/>
                  </a:lnTo>
                  <a:lnTo>
                    <a:pt x="779" y="457"/>
                  </a:lnTo>
                  <a:lnTo>
                    <a:pt x="779" y="459"/>
                  </a:lnTo>
                  <a:lnTo>
                    <a:pt x="782" y="460"/>
                  </a:lnTo>
                  <a:lnTo>
                    <a:pt x="782" y="461"/>
                  </a:lnTo>
                  <a:lnTo>
                    <a:pt x="783" y="466"/>
                  </a:lnTo>
                  <a:lnTo>
                    <a:pt x="782" y="466"/>
                  </a:lnTo>
                  <a:lnTo>
                    <a:pt x="782" y="468"/>
                  </a:lnTo>
                  <a:lnTo>
                    <a:pt x="782" y="472"/>
                  </a:lnTo>
                  <a:lnTo>
                    <a:pt x="783" y="476"/>
                  </a:lnTo>
                  <a:lnTo>
                    <a:pt x="783" y="477"/>
                  </a:lnTo>
                  <a:lnTo>
                    <a:pt x="782" y="478"/>
                  </a:lnTo>
                  <a:lnTo>
                    <a:pt x="782" y="480"/>
                  </a:lnTo>
                  <a:lnTo>
                    <a:pt x="780" y="481"/>
                  </a:lnTo>
                  <a:lnTo>
                    <a:pt x="782" y="482"/>
                  </a:lnTo>
                  <a:lnTo>
                    <a:pt x="780" y="487"/>
                  </a:lnTo>
                  <a:lnTo>
                    <a:pt x="782" y="491"/>
                  </a:lnTo>
                  <a:lnTo>
                    <a:pt x="782" y="493"/>
                  </a:lnTo>
                  <a:lnTo>
                    <a:pt x="783" y="493"/>
                  </a:lnTo>
                  <a:lnTo>
                    <a:pt x="778" y="507"/>
                  </a:lnTo>
                  <a:lnTo>
                    <a:pt x="776" y="508"/>
                  </a:lnTo>
                  <a:lnTo>
                    <a:pt x="774" y="515"/>
                  </a:lnTo>
                  <a:lnTo>
                    <a:pt x="773" y="518"/>
                  </a:lnTo>
                  <a:lnTo>
                    <a:pt x="771" y="523"/>
                  </a:lnTo>
                  <a:lnTo>
                    <a:pt x="770" y="524"/>
                  </a:lnTo>
                  <a:lnTo>
                    <a:pt x="769" y="523"/>
                  </a:lnTo>
                  <a:lnTo>
                    <a:pt x="769" y="521"/>
                  </a:lnTo>
                  <a:lnTo>
                    <a:pt x="767" y="520"/>
                  </a:lnTo>
                  <a:lnTo>
                    <a:pt x="765" y="520"/>
                  </a:lnTo>
                  <a:lnTo>
                    <a:pt x="765" y="519"/>
                  </a:lnTo>
                  <a:lnTo>
                    <a:pt x="763" y="519"/>
                  </a:lnTo>
                  <a:lnTo>
                    <a:pt x="762" y="519"/>
                  </a:lnTo>
                  <a:lnTo>
                    <a:pt x="761" y="518"/>
                  </a:lnTo>
                  <a:lnTo>
                    <a:pt x="759" y="516"/>
                  </a:lnTo>
                  <a:lnTo>
                    <a:pt x="757" y="516"/>
                  </a:lnTo>
                  <a:lnTo>
                    <a:pt x="752" y="512"/>
                  </a:lnTo>
                  <a:lnTo>
                    <a:pt x="749" y="511"/>
                  </a:lnTo>
                  <a:lnTo>
                    <a:pt x="746" y="508"/>
                  </a:lnTo>
                  <a:lnTo>
                    <a:pt x="742" y="503"/>
                  </a:lnTo>
                  <a:lnTo>
                    <a:pt x="742" y="500"/>
                  </a:lnTo>
                  <a:lnTo>
                    <a:pt x="741" y="490"/>
                  </a:lnTo>
                  <a:lnTo>
                    <a:pt x="741" y="486"/>
                  </a:lnTo>
                  <a:lnTo>
                    <a:pt x="740" y="482"/>
                  </a:lnTo>
                  <a:lnTo>
                    <a:pt x="739" y="477"/>
                  </a:lnTo>
                  <a:lnTo>
                    <a:pt x="739" y="473"/>
                  </a:lnTo>
                  <a:lnTo>
                    <a:pt x="742" y="465"/>
                  </a:lnTo>
                  <a:lnTo>
                    <a:pt x="745" y="460"/>
                  </a:lnTo>
                  <a:lnTo>
                    <a:pt x="749" y="451"/>
                  </a:lnTo>
                  <a:lnTo>
                    <a:pt x="753" y="442"/>
                  </a:lnTo>
                  <a:lnTo>
                    <a:pt x="756" y="435"/>
                  </a:lnTo>
                  <a:lnTo>
                    <a:pt x="757" y="434"/>
                  </a:lnTo>
                  <a:lnTo>
                    <a:pt x="759" y="428"/>
                  </a:lnTo>
                  <a:lnTo>
                    <a:pt x="763" y="419"/>
                  </a:lnTo>
                  <a:lnTo>
                    <a:pt x="765" y="410"/>
                  </a:lnTo>
                  <a:lnTo>
                    <a:pt x="766" y="408"/>
                  </a:lnTo>
                  <a:lnTo>
                    <a:pt x="767" y="405"/>
                  </a:lnTo>
                  <a:lnTo>
                    <a:pt x="769" y="396"/>
                  </a:lnTo>
                  <a:lnTo>
                    <a:pt x="766" y="392"/>
                  </a:lnTo>
                  <a:lnTo>
                    <a:pt x="762" y="385"/>
                  </a:lnTo>
                  <a:lnTo>
                    <a:pt x="761" y="385"/>
                  </a:lnTo>
                  <a:lnTo>
                    <a:pt x="759" y="381"/>
                  </a:lnTo>
                  <a:lnTo>
                    <a:pt x="758" y="380"/>
                  </a:lnTo>
                  <a:lnTo>
                    <a:pt x="757" y="377"/>
                  </a:lnTo>
                  <a:lnTo>
                    <a:pt x="753" y="372"/>
                  </a:lnTo>
                  <a:lnTo>
                    <a:pt x="752" y="370"/>
                  </a:lnTo>
                  <a:lnTo>
                    <a:pt x="749" y="366"/>
                  </a:lnTo>
                  <a:lnTo>
                    <a:pt x="748" y="366"/>
                  </a:lnTo>
                  <a:lnTo>
                    <a:pt x="748" y="363"/>
                  </a:lnTo>
                  <a:lnTo>
                    <a:pt x="745" y="360"/>
                  </a:lnTo>
                  <a:lnTo>
                    <a:pt x="744" y="358"/>
                  </a:lnTo>
                  <a:lnTo>
                    <a:pt x="741" y="354"/>
                  </a:lnTo>
                  <a:lnTo>
                    <a:pt x="740" y="351"/>
                  </a:lnTo>
                  <a:lnTo>
                    <a:pt x="740" y="349"/>
                  </a:lnTo>
                  <a:lnTo>
                    <a:pt x="737" y="345"/>
                  </a:lnTo>
                  <a:lnTo>
                    <a:pt x="735" y="343"/>
                  </a:lnTo>
                  <a:lnTo>
                    <a:pt x="727" y="342"/>
                  </a:lnTo>
                  <a:lnTo>
                    <a:pt x="723" y="342"/>
                  </a:lnTo>
                  <a:lnTo>
                    <a:pt x="715" y="341"/>
                  </a:lnTo>
                  <a:lnTo>
                    <a:pt x="714" y="339"/>
                  </a:lnTo>
                  <a:lnTo>
                    <a:pt x="704" y="337"/>
                  </a:lnTo>
                  <a:lnTo>
                    <a:pt x="701" y="337"/>
                  </a:lnTo>
                  <a:lnTo>
                    <a:pt x="693" y="334"/>
                  </a:lnTo>
                  <a:lnTo>
                    <a:pt x="687" y="333"/>
                  </a:lnTo>
                  <a:lnTo>
                    <a:pt x="686" y="333"/>
                  </a:lnTo>
                  <a:lnTo>
                    <a:pt x="684" y="333"/>
                  </a:lnTo>
                  <a:lnTo>
                    <a:pt x="676" y="330"/>
                  </a:lnTo>
                  <a:lnTo>
                    <a:pt x="673" y="329"/>
                  </a:lnTo>
                  <a:lnTo>
                    <a:pt x="668" y="329"/>
                  </a:lnTo>
                  <a:lnTo>
                    <a:pt x="664" y="328"/>
                  </a:lnTo>
                  <a:lnTo>
                    <a:pt x="661" y="326"/>
                  </a:lnTo>
                  <a:lnTo>
                    <a:pt x="656" y="321"/>
                  </a:lnTo>
                  <a:lnTo>
                    <a:pt x="656" y="317"/>
                  </a:lnTo>
                  <a:lnTo>
                    <a:pt x="656" y="316"/>
                  </a:lnTo>
                  <a:lnTo>
                    <a:pt x="655" y="313"/>
                  </a:lnTo>
                  <a:lnTo>
                    <a:pt x="651" y="311"/>
                  </a:lnTo>
                  <a:lnTo>
                    <a:pt x="647" y="309"/>
                  </a:lnTo>
                  <a:lnTo>
                    <a:pt x="646" y="309"/>
                  </a:lnTo>
                  <a:lnTo>
                    <a:pt x="636" y="305"/>
                  </a:lnTo>
                  <a:lnTo>
                    <a:pt x="634" y="304"/>
                  </a:lnTo>
                  <a:lnTo>
                    <a:pt x="630" y="300"/>
                  </a:lnTo>
                  <a:lnTo>
                    <a:pt x="625" y="295"/>
                  </a:lnTo>
                  <a:lnTo>
                    <a:pt x="621" y="291"/>
                  </a:lnTo>
                  <a:lnTo>
                    <a:pt x="619" y="290"/>
                  </a:lnTo>
                  <a:lnTo>
                    <a:pt x="619" y="288"/>
                  </a:lnTo>
                  <a:lnTo>
                    <a:pt x="618" y="288"/>
                  </a:lnTo>
                  <a:lnTo>
                    <a:pt x="615" y="284"/>
                  </a:lnTo>
                  <a:lnTo>
                    <a:pt x="614" y="282"/>
                  </a:lnTo>
                  <a:lnTo>
                    <a:pt x="613" y="275"/>
                  </a:lnTo>
                  <a:lnTo>
                    <a:pt x="612" y="274"/>
                  </a:lnTo>
                  <a:lnTo>
                    <a:pt x="610" y="269"/>
                  </a:lnTo>
                  <a:lnTo>
                    <a:pt x="609" y="266"/>
                  </a:lnTo>
                  <a:lnTo>
                    <a:pt x="608" y="266"/>
                  </a:lnTo>
                  <a:lnTo>
                    <a:pt x="596" y="273"/>
                  </a:lnTo>
                  <a:lnTo>
                    <a:pt x="592" y="277"/>
                  </a:lnTo>
                  <a:lnTo>
                    <a:pt x="591" y="277"/>
                  </a:lnTo>
                  <a:lnTo>
                    <a:pt x="587" y="274"/>
                  </a:lnTo>
                  <a:lnTo>
                    <a:pt x="584" y="274"/>
                  </a:lnTo>
                  <a:lnTo>
                    <a:pt x="584" y="275"/>
                  </a:lnTo>
                  <a:lnTo>
                    <a:pt x="579" y="277"/>
                  </a:lnTo>
                  <a:lnTo>
                    <a:pt x="576" y="281"/>
                  </a:lnTo>
                  <a:lnTo>
                    <a:pt x="575" y="281"/>
                  </a:lnTo>
                  <a:lnTo>
                    <a:pt x="575" y="290"/>
                  </a:lnTo>
                  <a:lnTo>
                    <a:pt x="574" y="291"/>
                  </a:lnTo>
                  <a:lnTo>
                    <a:pt x="570" y="292"/>
                  </a:lnTo>
                  <a:lnTo>
                    <a:pt x="570" y="294"/>
                  </a:lnTo>
                  <a:lnTo>
                    <a:pt x="566" y="294"/>
                  </a:lnTo>
                  <a:lnTo>
                    <a:pt x="566" y="295"/>
                  </a:lnTo>
                  <a:lnTo>
                    <a:pt x="560" y="303"/>
                  </a:lnTo>
                  <a:lnTo>
                    <a:pt x="558" y="304"/>
                  </a:lnTo>
                  <a:lnTo>
                    <a:pt x="557" y="304"/>
                  </a:lnTo>
                  <a:lnTo>
                    <a:pt x="555" y="305"/>
                  </a:lnTo>
                  <a:lnTo>
                    <a:pt x="555" y="307"/>
                  </a:lnTo>
                  <a:lnTo>
                    <a:pt x="554" y="308"/>
                  </a:lnTo>
                  <a:lnTo>
                    <a:pt x="557" y="311"/>
                  </a:lnTo>
                  <a:lnTo>
                    <a:pt x="558" y="312"/>
                  </a:lnTo>
                  <a:lnTo>
                    <a:pt x="558" y="313"/>
                  </a:lnTo>
                  <a:lnTo>
                    <a:pt x="557" y="313"/>
                  </a:lnTo>
                  <a:lnTo>
                    <a:pt x="557" y="315"/>
                  </a:lnTo>
                  <a:lnTo>
                    <a:pt x="553" y="316"/>
                  </a:lnTo>
                  <a:lnTo>
                    <a:pt x="547" y="321"/>
                  </a:lnTo>
                  <a:lnTo>
                    <a:pt x="543" y="322"/>
                  </a:lnTo>
                  <a:lnTo>
                    <a:pt x="542" y="325"/>
                  </a:lnTo>
                  <a:lnTo>
                    <a:pt x="542" y="326"/>
                  </a:lnTo>
                  <a:lnTo>
                    <a:pt x="540" y="326"/>
                  </a:lnTo>
                  <a:lnTo>
                    <a:pt x="540" y="328"/>
                  </a:lnTo>
                  <a:lnTo>
                    <a:pt x="538" y="328"/>
                  </a:lnTo>
                  <a:lnTo>
                    <a:pt x="537" y="329"/>
                  </a:lnTo>
                  <a:lnTo>
                    <a:pt x="537" y="330"/>
                  </a:lnTo>
                  <a:lnTo>
                    <a:pt x="536" y="329"/>
                  </a:lnTo>
                  <a:lnTo>
                    <a:pt x="534" y="328"/>
                  </a:lnTo>
                  <a:lnTo>
                    <a:pt x="530" y="324"/>
                  </a:lnTo>
                  <a:lnTo>
                    <a:pt x="529" y="324"/>
                  </a:lnTo>
                  <a:lnTo>
                    <a:pt x="528" y="324"/>
                  </a:lnTo>
                  <a:lnTo>
                    <a:pt x="526" y="324"/>
                  </a:lnTo>
                  <a:lnTo>
                    <a:pt x="525" y="325"/>
                  </a:lnTo>
                  <a:lnTo>
                    <a:pt x="523" y="326"/>
                  </a:lnTo>
                  <a:lnTo>
                    <a:pt x="521" y="326"/>
                  </a:lnTo>
                  <a:lnTo>
                    <a:pt x="519" y="325"/>
                  </a:lnTo>
                  <a:lnTo>
                    <a:pt x="517" y="320"/>
                  </a:lnTo>
                  <a:lnTo>
                    <a:pt x="512" y="321"/>
                  </a:lnTo>
                  <a:lnTo>
                    <a:pt x="507" y="326"/>
                  </a:lnTo>
                  <a:lnTo>
                    <a:pt x="506" y="326"/>
                  </a:lnTo>
                  <a:lnTo>
                    <a:pt x="502" y="322"/>
                  </a:lnTo>
                  <a:lnTo>
                    <a:pt x="491" y="329"/>
                  </a:lnTo>
                  <a:lnTo>
                    <a:pt x="488" y="329"/>
                  </a:lnTo>
                  <a:lnTo>
                    <a:pt x="486" y="330"/>
                  </a:lnTo>
                  <a:lnTo>
                    <a:pt x="483" y="332"/>
                  </a:lnTo>
                  <a:lnTo>
                    <a:pt x="483" y="333"/>
                  </a:lnTo>
                  <a:lnTo>
                    <a:pt x="483" y="338"/>
                  </a:lnTo>
                  <a:lnTo>
                    <a:pt x="483" y="339"/>
                  </a:lnTo>
                  <a:lnTo>
                    <a:pt x="481" y="343"/>
                  </a:lnTo>
                  <a:lnTo>
                    <a:pt x="482" y="346"/>
                  </a:lnTo>
                  <a:lnTo>
                    <a:pt x="482" y="349"/>
                  </a:lnTo>
                  <a:lnTo>
                    <a:pt x="481" y="355"/>
                  </a:lnTo>
                  <a:lnTo>
                    <a:pt x="471" y="367"/>
                  </a:lnTo>
                  <a:lnTo>
                    <a:pt x="470" y="367"/>
                  </a:lnTo>
                  <a:lnTo>
                    <a:pt x="470" y="368"/>
                  </a:lnTo>
                  <a:lnTo>
                    <a:pt x="470" y="370"/>
                  </a:lnTo>
                  <a:lnTo>
                    <a:pt x="471" y="374"/>
                  </a:lnTo>
                  <a:lnTo>
                    <a:pt x="470" y="375"/>
                  </a:lnTo>
                  <a:lnTo>
                    <a:pt x="469" y="379"/>
                  </a:lnTo>
                  <a:lnTo>
                    <a:pt x="468" y="379"/>
                  </a:lnTo>
                  <a:lnTo>
                    <a:pt x="468" y="384"/>
                  </a:lnTo>
                  <a:lnTo>
                    <a:pt x="465" y="385"/>
                  </a:lnTo>
                  <a:lnTo>
                    <a:pt x="464" y="388"/>
                  </a:lnTo>
                  <a:lnTo>
                    <a:pt x="464" y="391"/>
                  </a:lnTo>
                  <a:lnTo>
                    <a:pt x="461" y="393"/>
                  </a:lnTo>
                  <a:lnTo>
                    <a:pt x="457" y="396"/>
                  </a:lnTo>
                  <a:lnTo>
                    <a:pt x="454" y="396"/>
                  </a:lnTo>
                  <a:lnTo>
                    <a:pt x="453" y="396"/>
                  </a:lnTo>
                  <a:lnTo>
                    <a:pt x="453" y="397"/>
                  </a:lnTo>
                  <a:lnTo>
                    <a:pt x="452" y="397"/>
                  </a:lnTo>
                  <a:lnTo>
                    <a:pt x="449" y="404"/>
                  </a:lnTo>
                  <a:lnTo>
                    <a:pt x="449" y="405"/>
                  </a:lnTo>
                  <a:lnTo>
                    <a:pt x="449" y="408"/>
                  </a:lnTo>
                  <a:lnTo>
                    <a:pt x="445" y="413"/>
                  </a:lnTo>
                  <a:lnTo>
                    <a:pt x="447" y="415"/>
                  </a:lnTo>
                  <a:lnTo>
                    <a:pt x="448" y="415"/>
                  </a:lnTo>
                  <a:lnTo>
                    <a:pt x="449" y="415"/>
                  </a:lnTo>
                  <a:lnTo>
                    <a:pt x="452" y="417"/>
                  </a:lnTo>
                  <a:lnTo>
                    <a:pt x="453" y="423"/>
                  </a:lnTo>
                  <a:lnTo>
                    <a:pt x="453" y="425"/>
                  </a:lnTo>
                  <a:lnTo>
                    <a:pt x="454" y="426"/>
                  </a:lnTo>
                  <a:lnTo>
                    <a:pt x="456" y="426"/>
                  </a:lnTo>
                  <a:lnTo>
                    <a:pt x="454" y="436"/>
                  </a:lnTo>
                  <a:lnTo>
                    <a:pt x="449" y="443"/>
                  </a:lnTo>
                  <a:lnTo>
                    <a:pt x="447" y="444"/>
                  </a:lnTo>
                  <a:lnTo>
                    <a:pt x="447" y="447"/>
                  </a:lnTo>
                  <a:lnTo>
                    <a:pt x="448" y="448"/>
                  </a:lnTo>
                  <a:lnTo>
                    <a:pt x="449" y="448"/>
                  </a:lnTo>
                  <a:lnTo>
                    <a:pt x="451" y="451"/>
                  </a:lnTo>
                  <a:lnTo>
                    <a:pt x="451" y="452"/>
                  </a:lnTo>
                  <a:lnTo>
                    <a:pt x="451" y="453"/>
                  </a:lnTo>
                  <a:lnTo>
                    <a:pt x="449" y="460"/>
                  </a:lnTo>
                  <a:lnTo>
                    <a:pt x="451" y="460"/>
                  </a:lnTo>
                  <a:lnTo>
                    <a:pt x="451" y="461"/>
                  </a:lnTo>
                  <a:lnTo>
                    <a:pt x="452" y="464"/>
                  </a:lnTo>
                  <a:lnTo>
                    <a:pt x="449" y="465"/>
                  </a:lnTo>
                  <a:lnTo>
                    <a:pt x="449" y="466"/>
                  </a:lnTo>
                  <a:lnTo>
                    <a:pt x="449" y="469"/>
                  </a:lnTo>
                  <a:lnTo>
                    <a:pt x="449" y="472"/>
                  </a:lnTo>
                  <a:lnTo>
                    <a:pt x="449" y="473"/>
                  </a:lnTo>
                  <a:lnTo>
                    <a:pt x="448" y="476"/>
                  </a:lnTo>
                  <a:lnTo>
                    <a:pt x="449" y="477"/>
                  </a:lnTo>
                  <a:lnTo>
                    <a:pt x="448" y="478"/>
                  </a:lnTo>
                  <a:lnTo>
                    <a:pt x="448" y="480"/>
                  </a:lnTo>
                  <a:lnTo>
                    <a:pt x="451" y="480"/>
                  </a:lnTo>
                  <a:lnTo>
                    <a:pt x="451" y="481"/>
                  </a:lnTo>
                  <a:lnTo>
                    <a:pt x="449" y="482"/>
                  </a:lnTo>
                  <a:lnTo>
                    <a:pt x="451" y="482"/>
                  </a:lnTo>
                  <a:lnTo>
                    <a:pt x="452" y="482"/>
                  </a:lnTo>
                  <a:lnTo>
                    <a:pt x="453" y="483"/>
                  </a:lnTo>
                  <a:lnTo>
                    <a:pt x="454" y="485"/>
                  </a:lnTo>
                  <a:lnTo>
                    <a:pt x="453" y="486"/>
                  </a:lnTo>
                  <a:lnTo>
                    <a:pt x="452" y="490"/>
                  </a:lnTo>
                  <a:lnTo>
                    <a:pt x="452" y="491"/>
                  </a:lnTo>
                  <a:lnTo>
                    <a:pt x="453" y="494"/>
                  </a:lnTo>
                  <a:lnTo>
                    <a:pt x="451" y="495"/>
                  </a:lnTo>
                  <a:lnTo>
                    <a:pt x="451" y="497"/>
                  </a:lnTo>
                  <a:lnTo>
                    <a:pt x="449" y="499"/>
                  </a:lnTo>
                  <a:lnTo>
                    <a:pt x="448" y="500"/>
                  </a:lnTo>
                  <a:lnTo>
                    <a:pt x="449" y="504"/>
                  </a:lnTo>
                  <a:lnTo>
                    <a:pt x="448" y="508"/>
                  </a:lnTo>
                  <a:lnTo>
                    <a:pt x="448" y="510"/>
                  </a:lnTo>
                  <a:lnTo>
                    <a:pt x="449" y="510"/>
                  </a:lnTo>
                  <a:lnTo>
                    <a:pt x="448" y="512"/>
                  </a:lnTo>
                  <a:lnTo>
                    <a:pt x="449" y="515"/>
                  </a:lnTo>
                  <a:lnTo>
                    <a:pt x="449" y="518"/>
                  </a:lnTo>
                  <a:lnTo>
                    <a:pt x="449" y="519"/>
                  </a:lnTo>
                  <a:lnTo>
                    <a:pt x="449" y="523"/>
                  </a:lnTo>
                  <a:lnTo>
                    <a:pt x="447" y="524"/>
                  </a:lnTo>
                  <a:lnTo>
                    <a:pt x="451" y="535"/>
                  </a:lnTo>
                  <a:lnTo>
                    <a:pt x="449" y="537"/>
                  </a:lnTo>
                  <a:lnTo>
                    <a:pt x="449" y="540"/>
                  </a:lnTo>
                  <a:lnTo>
                    <a:pt x="453" y="548"/>
                  </a:lnTo>
                  <a:lnTo>
                    <a:pt x="453" y="549"/>
                  </a:lnTo>
                  <a:lnTo>
                    <a:pt x="456" y="554"/>
                  </a:lnTo>
                  <a:lnTo>
                    <a:pt x="456" y="559"/>
                  </a:lnTo>
                  <a:lnTo>
                    <a:pt x="456" y="562"/>
                  </a:lnTo>
                  <a:lnTo>
                    <a:pt x="457" y="563"/>
                  </a:lnTo>
                  <a:lnTo>
                    <a:pt x="457" y="569"/>
                  </a:lnTo>
                  <a:lnTo>
                    <a:pt x="457" y="570"/>
                  </a:lnTo>
                  <a:lnTo>
                    <a:pt x="458" y="570"/>
                  </a:lnTo>
                  <a:lnTo>
                    <a:pt x="461" y="575"/>
                  </a:lnTo>
                  <a:lnTo>
                    <a:pt x="461" y="578"/>
                  </a:lnTo>
                  <a:lnTo>
                    <a:pt x="462" y="582"/>
                  </a:lnTo>
                  <a:lnTo>
                    <a:pt x="464" y="582"/>
                  </a:lnTo>
                  <a:lnTo>
                    <a:pt x="465" y="583"/>
                  </a:lnTo>
                  <a:lnTo>
                    <a:pt x="465" y="584"/>
                  </a:lnTo>
                  <a:lnTo>
                    <a:pt x="465" y="587"/>
                  </a:lnTo>
                  <a:lnTo>
                    <a:pt x="464" y="588"/>
                  </a:lnTo>
                  <a:lnTo>
                    <a:pt x="464" y="590"/>
                  </a:lnTo>
                  <a:lnTo>
                    <a:pt x="462" y="590"/>
                  </a:lnTo>
                  <a:lnTo>
                    <a:pt x="461" y="596"/>
                  </a:lnTo>
                  <a:lnTo>
                    <a:pt x="461" y="599"/>
                  </a:lnTo>
                  <a:lnTo>
                    <a:pt x="460" y="604"/>
                  </a:lnTo>
                  <a:lnTo>
                    <a:pt x="458" y="614"/>
                  </a:lnTo>
                  <a:lnTo>
                    <a:pt x="458" y="616"/>
                  </a:lnTo>
                  <a:lnTo>
                    <a:pt x="457" y="617"/>
                  </a:lnTo>
                  <a:lnTo>
                    <a:pt x="457" y="618"/>
                  </a:lnTo>
                  <a:lnTo>
                    <a:pt x="457" y="620"/>
                  </a:lnTo>
                  <a:lnTo>
                    <a:pt x="454" y="622"/>
                  </a:lnTo>
                  <a:lnTo>
                    <a:pt x="453" y="622"/>
                  </a:lnTo>
                  <a:lnTo>
                    <a:pt x="452" y="622"/>
                  </a:lnTo>
                  <a:lnTo>
                    <a:pt x="448" y="624"/>
                  </a:lnTo>
                  <a:lnTo>
                    <a:pt x="443" y="620"/>
                  </a:lnTo>
                  <a:lnTo>
                    <a:pt x="436" y="624"/>
                  </a:lnTo>
                  <a:lnTo>
                    <a:pt x="435" y="625"/>
                  </a:lnTo>
                  <a:lnTo>
                    <a:pt x="435" y="626"/>
                  </a:lnTo>
                  <a:lnTo>
                    <a:pt x="432" y="629"/>
                  </a:lnTo>
                  <a:lnTo>
                    <a:pt x="426" y="635"/>
                  </a:lnTo>
                  <a:lnTo>
                    <a:pt x="424" y="637"/>
                  </a:lnTo>
                  <a:lnTo>
                    <a:pt x="422" y="641"/>
                  </a:lnTo>
                  <a:lnTo>
                    <a:pt x="422" y="642"/>
                  </a:lnTo>
                  <a:lnTo>
                    <a:pt x="422" y="644"/>
                  </a:lnTo>
                  <a:lnTo>
                    <a:pt x="422" y="646"/>
                  </a:lnTo>
                  <a:lnTo>
                    <a:pt x="419" y="648"/>
                  </a:lnTo>
                  <a:lnTo>
                    <a:pt x="416" y="652"/>
                  </a:lnTo>
                  <a:lnTo>
                    <a:pt x="415" y="665"/>
                  </a:lnTo>
                  <a:lnTo>
                    <a:pt x="416" y="671"/>
                  </a:lnTo>
                  <a:lnTo>
                    <a:pt x="416" y="672"/>
                  </a:lnTo>
                  <a:lnTo>
                    <a:pt x="418" y="675"/>
                  </a:lnTo>
                  <a:lnTo>
                    <a:pt x="416" y="677"/>
                  </a:lnTo>
                  <a:lnTo>
                    <a:pt x="416" y="679"/>
                  </a:lnTo>
                  <a:lnTo>
                    <a:pt x="416" y="681"/>
                  </a:lnTo>
                  <a:lnTo>
                    <a:pt x="416" y="685"/>
                  </a:lnTo>
                  <a:lnTo>
                    <a:pt x="418" y="685"/>
                  </a:lnTo>
                  <a:lnTo>
                    <a:pt x="418" y="686"/>
                  </a:lnTo>
                  <a:lnTo>
                    <a:pt x="418" y="688"/>
                  </a:lnTo>
                  <a:lnTo>
                    <a:pt x="418" y="689"/>
                  </a:lnTo>
                  <a:lnTo>
                    <a:pt x="419" y="694"/>
                  </a:lnTo>
                  <a:lnTo>
                    <a:pt x="416" y="697"/>
                  </a:lnTo>
                  <a:lnTo>
                    <a:pt x="416" y="698"/>
                  </a:lnTo>
                  <a:lnTo>
                    <a:pt x="416" y="699"/>
                  </a:lnTo>
                  <a:lnTo>
                    <a:pt x="415" y="701"/>
                  </a:lnTo>
                  <a:lnTo>
                    <a:pt x="415" y="699"/>
                  </a:lnTo>
                  <a:lnTo>
                    <a:pt x="414" y="699"/>
                  </a:lnTo>
                  <a:lnTo>
                    <a:pt x="411" y="701"/>
                  </a:lnTo>
                  <a:lnTo>
                    <a:pt x="411" y="702"/>
                  </a:lnTo>
                  <a:lnTo>
                    <a:pt x="410" y="703"/>
                  </a:lnTo>
                  <a:lnTo>
                    <a:pt x="409" y="703"/>
                  </a:lnTo>
                  <a:lnTo>
                    <a:pt x="407" y="703"/>
                  </a:lnTo>
                  <a:lnTo>
                    <a:pt x="407" y="702"/>
                  </a:lnTo>
                  <a:lnTo>
                    <a:pt x="407" y="703"/>
                  </a:lnTo>
                  <a:lnTo>
                    <a:pt x="406" y="703"/>
                  </a:lnTo>
                  <a:lnTo>
                    <a:pt x="405" y="703"/>
                  </a:lnTo>
                  <a:lnTo>
                    <a:pt x="403" y="705"/>
                  </a:lnTo>
                  <a:lnTo>
                    <a:pt x="403" y="706"/>
                  </a:lnTo>
                  <a:lnTo>
                    <a:pt x="402" y="706"/>
                  </a:lnTo>
                  <a:lnTo>
                    <a:pt x="402" y="707"/>
                  </a:lnTo>
                  <a:lnTo>
                    <a:pt x="402" y="713"/>
                  </a:lnTo>
                  <a:lnTo>
                    <a:pt x="402" y="714"/>
                  </a:lnTo>
                  <a:lnTo>
                    <a:pt x="402" y="717"/>
                  </a:lnTo>
                  <a:lnTo>
                    <a:pt x="402" y="720"/>
                  </a:lnTo>
                  <a:lnTo>
                    <a:pt x="398" y="719"/>
                  </a:lnTo>
                  <a:lnTo>
                    <a:pt x="394" y="711"/>
                  </a:lnTo>
                  <a:lnTo>
                    <a:pt x="392" y="707"/>
                  </a:lnTo>
                  <a:lnTo>
                    <a:pt x="390" y="705"/>
                  </a:lnTo>
                  <a:lnTo>
                    <a:pt x="389" y="703"/>
                  </a:lnTo>
                  <a:lnTo>
                    <a:pt x="389" y="702"/>
                  </a:lnTo>
                  <a:lnTo>
                    <a:pt x="388" y="701"/>
                  </a:lnTo>
                  <a:lnTo>
                    <a:pt x="381" y="697"/>
                  </a:lnTo>
                  <a:lnTo>
                    <a:pt x="379" y="697"/>
                  </a:lnTo>
                  <a:lnTo>
                    <a:pt x="376" y="694"/>
                  </a:lnTo>
                  <a:lnTo>
                    <a:pt x="371" y="692"/>
                  </a:lnTo>
                  <a:lnTo>
                    <a:pt x="369" y="692"/>
                  </a:lnTo>
                  <a:lnTo>
                    <a:pt x="365" y="690"/>
                  </a:lnTo>
                  <a:lnTo>
                    <a:pt x="359" y="689"/>
                  </a:lnTo>
                  <a:lnTo>
                    <a:pt x="358" y="689"/>
                  </a:lnTo>
                  <a:lnTo>
                    <a:pt x="355" y="689"/>
                  </a:lnTo>
                  <a:lnTo>
                    <a:pt x="351" y="689"/>
                  </a:lnTo>
                  <a:lnTo>
                    <a:pt x="348" y="688"/>
                  </a:lnTo>
                  <a:lnTo>
                    <a:pt x="341" y="686"/>
                  </a:lnTo>
                  <a:lnTo>
                    <a:pt x="338" y="686"/>
                  </a:lnTo>
                  <a:lnTo>
                    <a:pt x="335" y="685"/>
                  </a:lnTo>
                  <a:lnTo>
                    <a:pt x="333" y="685"/>
                  </a:lnTo>
                  <a:lnTo>
                    <a:pt x="330" y="682"/>
                  </a:lnTo>
                  <a:lnTo>
                    <a:pt x="329" y="681"/>
                  </a:lnTo>
                  <a:lnTo>
                    <a:pt x="325" y="680"/>
                  </a:lnTo>
                  <a:lnTo>
                    <a:pt x="322" y="680"/>
                  </a:lnTo>
                  <a:lnTo>
                    <a:pt x="322" y="669"/>
                  </a:lnTo>
                  <a:lnTo>
                    <a:pt x="314" y="673"/>
                  </a:lnTo>
                  <a:lnTo>
                    <a:pt x="308" y="665"/>
                  </a:lnTo>
                  <a:lnTo>
                    <a:pt x="304" y="663"/>
                  </a:lnTo>
                  <a:lnTo>
                    <a:pt x="300" y="662"/>
                  </a:lnTo>
                  <a:lnTo>
                    <a:pt x="293" y="662"/>
                  </a:lnTo>
                  <a:lnTo>
                    <a:pt x="288" y="665"/>
                  </a:lnTo>
                  <a:lnTo>
                    <a:pt x="284" y="667"/>
                  </a:lnTo>
                  <a:lnTo>
                    <a:pt x="283" y="676"/>
                  </a:lnTo>
                  <a:lnTo>
                    <a:pt x="283" y="681"/>
                  </a:lnTo>
                  <a:lnTo>
                    <a:pt x="283" y="686"/>
                  </a:lnTo>
                  <a:lnTo>
                    <a:pt x="279" y="698"/>
                  </a:lnTo>
                  <a:lnTo>
                    <a:pt x="275" y="699"/>
                  </a:lnTo>
                  <a:lnTo>
                    <a:pt x="271" y="701"/>
                  </a:lnTo>
                  <a:lnTo>
                    <a:pt x="267" y="702"/>
                  </a:lnTo>
                  <a:lnTo>
                    <a:pt x="263" y="703"/>
                  </a:lnTo>
                  <a:lnTo>
                    <a:pt x="257" y="705"/>
                  </a:lnTo>
                  <a:lnTo>
                    <a:pt x="253" y="709"/>
                  </a:lnTo>
                  <a:lnTo>
                    <a:pt x="250" y="711"/>
                  </a:lnTo>
                  <a:lnTo>
                    <a:pt x="248" y="713"/>
                  </a:lnTo>
                  <a:lnTo>
                    <a:pt x="246" y="714"/>
                  </a:lnTo>
                  <a:lnTo>
                    <a:pt x="246" y="715"/>
                  </a:lnTo>
                  <a:lnTo>
                    <a:pt x="240" y="720"/>
                  </a:lnTo>
                  <a:lnTo>
                    <a:pt x="238" y="722"/>
                  </a:lnTo>
                  <a:lnTo>
                    <a:pt x="237" y="722"/>
                  </a:lnTo>
                  <a:lnTo>
                    <a:pt x="233" y="726"/>
                  </a:lnTo>
                  <a:lnTo>
                    <a:pt x="229" y="722"/>
                  </a:lnTo>
                  <a:lnTo>
                    <a:pt x="225" y="718"/>
                  </a:lnTo>
                  <a:lnTo>
                    <a:pt x="221" y="714"/>
                  </a:lnTo>
                  <a:lnTo>
                    <a:pt x="221" y="713"/>
                  </a:lnTo>
                  <a:lnTo>
                    <a:pt x="220" y="713"/>
                  </a:lnTo>
                  <a:lnTo>
                    <a:pt x="219" y="711"/>
                  </a:lnTo>
                  <a:lnTo>
                    <a:pt x="216" y="711"/>
                  </a:lnTo>
                  <a:lnTo>
                    <a:pt x="211" y="713"/>
                  </a:lnTo>
                  <a:lnTo>
                    <a:pt x="203" y="714"/>
                  </a:lnTo>
                  <a:lnTo>
                    <a:pt x="197" y="715"/>
                  </a:lnTo>
                  <a:lnTo>
                    <a:pt x="190" y="713"/>
                  </a:lnTo>
                  <a:lnTo>
                    <a:pt x="189" y="711"/>
                  </a:lnTo>
                  <a:lnTo>
                    <a:pt x="187" y="711"/>
                  </a:lnTo>
                  <a:lnTo>
                    <a:pt x="186" y="710"/>
                  </a:lnTo>
                  <a:lnTo>
                    <a:pt x="185" y="710"/>
                  </a:lnTo>
                  <a:lnTo>
                    <a:pt x="183" y="710"/>
                  </a:lnTo>
                  <a:lnTo>
                    <a:pt x="181" y="709"/>
                  </a:lnTo>
                  <a:lnTo>
                    <a:pt x="180" y="707"/>
                  </a:lnTo>
                  <a:lnTo>
                    <a:pt x="176" y="707"/>
                  </a:lnTo>
                  <a:lnTo>
                    <a:pt x="174" y="706"/>
                  </a:lnTo>
                  <a:lnTo>
                    <a:pt x="169" y="702"/>
                  </a:lnTo>
                  <a:lnTo>
                    <a:pt x="165" y="705"/>
                  </a:lnTo>
                  <a:lnTo>
                    <a:pt x="160" y="709"/>
                  </a:lnTo>
                  <a:lnTo>
                    <a:pt x="159" y="709"/>
                  </a:lnTo>
                  <a:lnTo>
                    <a:pt x="157" y="710"/>
                  </a:lnTo>
                  <a:lnTo>
                    <a:pt x="155" y="713"/>
                  </a:lnTo>
                  <a:lnTo>
                    <a:pt x="153" y="706"/>
                  </a:lnTo>
                  <a:lnTo>
                    <a:pt x="152" y="703"/>
                  </a:lnTo>
                  <a:lnTo>
                    <a:pt x="149" y="694"/>
                  </a:lnTo>
                  <a:lnTo>
                    <a:pt x="149" y="689"/>
                  </a:lnTo>
                  <a:lnTo>
                    <a:pt x="148" y="684"/>
                  </a:lnTo>
                  <a:lnTo>
                    <a:pt x="147" y="684"/>
                  </a:lnTo>
                  <a:lnTo>
                    <a:pt x="139" y="672"/>
                  </a:lnTo>
                  <a:lnTo>
                    <a:pt x="138" y="671"/>
                  </a:lnTo>
                  <a:lnTo>
                    <a:pt x="130" y="660"/>
                  </a:lnTo>
                  <a:lnTo>
                    <a:pt x="130" y="658"/>
                  </a:lnTo>
                  <a:lnTo>
                    <a:pt x="130" y="656"/>
                  </a:lnTo>
                  <a:lnTo>
                    <a:pt x="127" y="651"/>
                  </a:lnTo>
                  <a:lnTo>
                    <a:pt x="126" y="648"/>
                  </a:lnTo>
                  <a:lnTo>
                    <a:pt x="118" y="638"/>
                  </a:lnTo>
                  <a:lnTo>
                    <a:pt x="117" y="637"/>
                  </a:lnTo>
                  <a:lnTo>
                    <a:pt x="114" y="633"/>
                  </a:lnTo>
                  <a:lnTo>
                    <a:pt x="110" y="629"/>
                  </a:lnTo>
                  <a:lnTo>
                    <a:pt x="109" y="626"/>
                  </a:lnTo>
                  <a:lnTo>
                    <a:pt x="106" y="622"/>
                  </a:lnTo>
                  <a:lnTo>
                    <a:pt x="138" y="617"/>
                  </a:lnTo>
                  <a:lnTo>
                    <a:pt x="152" y="607"/>
                  </a:lnTo>
                  <a:lnTo>
                    <a:pt x="155" y="595"/>
                  </a:lnTo>
                  <a:lnTo>
                    <a:pt x="155" y="593"/>
                  </a:lnTo>
                  <a:lnTo>
                    <a:pt x="153" y="586"/>
                  </a:lnTo>
                  <a:lnTo>
                    <a:pt x="152" y="572"/>
                  </a:lnTo>
                  <a:lnTo>
                    <a:pt x="132" y="541"/>
                  </a:lnTo>
                  <a:lnTo>
                    <a:pt x="128" y="541"/>
                  </a:lnTo>
                  <a:lnTo>
                    <a:pt x="121" y="511"/>
                  </a:lnTo>
                  <a:lnTo>
                    <a:pt x="142" y="500"/>
                  </a:lnTo>
                  <a:lnTo>
                    <a:pt x="159" y="499"/>
                  </a:lnTo>
                  <a:lnTo>
                    <a:pt x="161" y="499"/>
                  </a:lnTo>
                  <a:lnTo>
                    <a:pt x="159" y="493"/>
                  </a:lnTo>
                  <a:lnTo>
                    <a:pt x="159" y="490"/>
                  </a:lnTo>
                  <a:lnTo>
                    <a:pt x="161" y="489"/>
                  </a:lnTo>
                  <a:lnTo>
                    <a:pt x="163" y="473"/>
                  </a:lnTo>
                  <a:lnTo>
                    <a:pt x="172" y="461"/>
                  </a:lnTo>
                  <a:lnTo>
                    <a:pt x="166" y="456"/>
                  </a:lnTo>
                  <a:lnTo>
                    <a:pt x="160" y="463"/>
                  </a:lnTo>
                  <a:lnTo>
                    <a:pt x="159" y="463"/>
                  </a:lnTo>
                  <a:lnTo>
                    <a:pt x="140" y="451"/>
                  </a:lnTo>
                  <a:lnTo>
                    <a:pt x="135" y="432"/>
                  </a:lnTo>
                  <a:lnTo>
                    <a:pt x="127" y="428"/>
                  </a:lnTo>
                  <a:lnTo>
                    <a:pt x="134" y="413"/>
                  </a:lnTo>
                  <a:lnTo>
                    <a:pt x="125" y="406"/>
                  </a:lnTo>
                  <a:lnTo>
                    <a:pt x="130" y="398"/>
                  </a:lnTo>
                  <a:lnTo>
                    <a:pt x="127" y="393"/>
                  </a:lnTo>
                  <a:lnTo>
                    <a:pt x="118" y="393"/>
                  </a:lnTo>
                  <a:lnTo>
                    <a:pt x="102" y="385"/>
                  </a:lnTo>
                  <a:lnTo>
                    <a:pt x="96" y="372"/>
                  </a:lnTo>
                  <a:lnTo>
                    <a:pt x="96" y="371"/>
                  </a:lnTo>
                  <a:lnTo>
                    <a:pt x="97" y="366"/>
                  </a:lnTo>
                  <a:lnTo>
                    <a:pt x="98" y="366"/>
                  </a:lnTo>
                  <a:lnTo>
                    <a:pt x="96" y="360"/>
                  </a:lnTo>
                  <a:lnTo>
                    <a:pt x="85" y="343"/>
                  </a:lnTo>
                  <a:lnTo>
                    <a:pt x="85" y="337"/>
                  </a:lnTo>
                  <a:lnTo>
                    <a:pt x="85" y="332"/>
                  </a:lnTo>
                  <a:lnTo>
                    <a:pt x="72" y="338"/>
                  </a:lnTo>
                  <a:lnTo>
                    <a:pt x="67" y="337"/>
                  </a:lnTo>
                  <a:lnTo>
                    <a:pt x="64" y="350"/>
                  </a:lnTo>
                  <a:lnTo>
                    <a:pt x="60" y="353"/>
                  </a:lnTo>
                  <a:lnTo>
                    <a:pt x="54" y="350"/>
                  </a:lnTo>
                  <a:lnTo>
                    <a:pt x="51" y="349"/>
                  </a:lnTo>
                  <a:lnTo>
                    <a:pt x="50" y="343"/>
                  </a:lnTo>
                  <a:lnTo>
                    <a:pt x="47" y="341"/>
                  </a:lnTo>
                  <a:lnTo>
                    <a:pt x="41" y="338"/>
                  </a:lnTo>
                  <a:lnTo>
                    <a:pt x="41" y="333"/>
                  </a:lnTo>
                  <a:lnTo>
                    <a:pt x="41" y="332"/>
                  </a:lnTo>
                  <a:lnTo>
                    <a:pt x="32" y="333"/>
                  </a:lnTo>
                  <a:lnTo>
                    <a:pt x="28" y="334"/>
                  </a:lnTo>
                  <a:lnTo>
                    <a:pt x="22" y="336"/>
                  </a:lnTo>
                  <a:lnTo>
                    <a:pt x="19" y="333"/>
                  </a:lnTo>
                  <a:lnTo>
                    <a:pt x="7" y="328"/>
                  </a:lnTo>
                  <a:lnTo>
                    <a:pt x="0" y="326"/>
                  </a:lnTo>
                  <a:lnTo>
                    <a:pt x="5" y="321"/>
                  </a:lnTo>
                  <a:lnTo>
                    <a:pt x="13" y="315"/>
                  </a:lnTo>
                  <a:lnTo>
                    <a:pt x="19" y="312"/>
                  </a:lnTo>
                  <a:lnTo>
                    <a:pt x="20" y="325"/>
                  </a:lnTo>
                  <a:lnTo>
                    <a:pt x="28" y="332"/>
                  </a:lnTo>
                  <a:lnTo>
                    <a:pt x="26" y="320"/>
                  </a:lnTo>
                  <a:lnTo>
                    <a:pt x="26" y="317"/>
                  </a:lnTo>
                  <a:lnTo>
                    <a:pt x="24" y="305"/>
                  </a:lnTo>
                  <a:lnTo>
                    <a:pt x="25" y="299"/>
                  </a:lnTo>
                  <a:lnTo>
                    <a:pt x="30" y="300"/>
                  </a:lnTo>
                  <a:lnTo>
                    <a:pt x="36" y="312"/>
                  </a:lnTo>
                  <a:lnTo>
                    <a:pt x="47" y="322"/>
                  </a:lnTo>
                  <a:lnTo>
                    <a:pt x="54" y="328"/>
                  </a:lnTo>
                  <a:lnTo>
                    <a:pt x="55" y="333"/>
                  </a:lnTo>
                  <a:lnTo>
                    <a:pt x="58" y="337"/>
                  </a:lnTo>
                  <a:lnTo>
                    <a:pt x="62" y="343"/>
                  </a:lnTo>
                  <a:lnTo>
                    <a:pt x="63" y="337"/>
                  </a:lnTo>
                  <a:lnTo>
                    <a:pt x="60" y="333"/>
                  </a:lnTo>
                  <a:lnTo>
                    <a:pt x="59" y="329"/>
                  </a:lnTo>
                  <a:lnTo>
                    <a:pt x="58" y="322"/>
                  </a:lnTo>
                  <a:lnTo>
                    <a:pt x="53" y="317"/>
                  </a:lnTo>
                  <a:lnTo>
                    <a:pt x="54" y="309"/>
                  </a:lnTo>
                  <a:lnTo>
                    <a:pt x="59" y="299"/>
                  </a:lnTo>
                  <a:lnTo>
                    <a:pt x="68" y="294"/>
                  </a:lnTo>
                  <a:lnTo>
                    <a:pt x="70" y="299"/>
                  </a:lnTo>
                  <a:lnTo>
                    <a:pt x="76" y="295"/>
                  </a:lnTo>
                  <a:lnTo>
                    <a:pt x="77" y="304"/>
                  </a:lnTo>
                  <a:lnTo>
                    <a:pt x="79" y="313"/>
                  </a:lnTo>
                  <a:lnTo>
                    <a:pt x="81" y="312"/>
                  </a:lnTo>
                  <a:lnTo>
                    <a:pt x="83" y="302"/>
                  </a:lnTo>
                  <a:lnTo>
                    <a:pt x="96" y="302"/>
                  </a:lnTo>
                  <a:lnTo>
                    <a:pt x="94" y="311"/>
                  </a:lnTo>
                  <a:lnTo>
                    <a:pt x="94" y="319"/>
                  </a:lnTo>
                  <a:lnTo>
                    <a:pt x="96" y="330"/>
                  </a:lnTo>
                  <a:lnTo>
                    <a:pt x="96" y="333"/>
                  </a:lnTo>
                  <a:lnTo>
                    <a:pt x="96" y="336"/>
                  </a:lnTo>
                  <a:lnTo>
                    <a:pt x="91" y="339"/>
                  </a:lnTo>
                  <a:lnTo>
                    <a:pt x="94" y="342"/>
                  </a:lnTo>
                  <a:lnTo>
                    <a:pt x="106" y="338"/>
                  </a:lnTo>
                  <a:lnTo>
                    <a:pt x="118" y="339"/>
                  </a:lnTo>
                  <a:lnTo>
                    <a:pt x="121" y="341"/>
                  </a:lnTo>
                  <a:lnTo>
                    <a:pt x="123" y="339"/>
                  </a:lnTo>
                  <a:lnTo>
                    <a:pt x="125" y="338"/>
                  </a:lnTo>
                  <a:lnTo>
                    <a:pt x="113" y="334"/>
                  </a:lnTo>
                  <a:lnTo>
                    <a:pt x="109" y="333"/>
                  </a:lnTo>
                  <a:lnTo>
                    <a:pt x="101" y="332"/>
                  </a:lnTo>
                  <a:lnTo>
                    <a:pt x="102" y="321"/>
                  </a:lnTo>
                  <a:lnTo>
                    <a:pt x="102" y="311"/>
                  </a:lnTo>
                  <a:lnTo>
                    <a:pt x="102" y="309"/>
                  </a:lnTo>
                  <a:lnTo>
                    <a:pt x="102" y="305"/>
                  </a:lnTo>
                  <a:lnTo>
                    <a:pt x="110" y="305"/>
                  </a:lnTo>
                  <a:lnTo>
                    <a:pt x="111" y="305"/>
                  </a:lnTo>
                  <a:lnTo>
                    <a:pt x="126" y="313"/>
                  </a:lnTo>
                  <a:lnTo>
                    <a:pt x="134" y="313"/>
                  </a:lnTo>
                  <a:lnTo>
                    <a:pt x="146" y="315"/>
                  </a:lnTo>
                  <a:lnTo>
                    <a:pt x="157" y="315"/>
                  </a:lnTo>
                  <a:lnTo>
                    <a:pt x="156" y="324"/>
                  </a:lnTo>
                  <a:lnTo>
                    <a:pt x="156" y="326"/>
                  </a:lnTo>
                  <a:lnTo>
                    <a:pt x="151" y="333"/>
                  </a:lnTo>
                  <a:lnTo>
                    <a:pt x="148" y="336"/>
                  </a:lnTo>
                  <a:lnTo>
                    <a:pt x="146" y="338"/>
                  </a:lnTo>
                  <a:lnTo>
                    <a:pt x="139" y="343"/>
                  </a:lnTo>
                  <a:lnTo>
                    <a:pt x="135" y="345"/>
                  </a:lnTo>
                  <a:lnTo>
                    <a:pt x="131" y="347"/>
                  </a:lnTo>
                  <a:lnTo>
                    <a:pt x="126" y="349"/>
                  </a:lnTo>
                  <a:lnTo>
                    <a:pt x="123" y="350"/>
                  </a:lnTo>
                  <a:lnTo>
                    <a:pt x="114" y="355"/>
                  </a:lnTo>
                  <a:lnTo>
                    <a:pt x="113" y="356"/>
                  </a:lnTo>
                  <a:lnTo>
                    <a:pt x="105" y="362"/>
                  </a:lnTo>
                  <a:lnTo>
                    <a:pt x="105" y="367"/>
                  </a:lnTo>
                  <a:lnTo>
                    <a:pt x="115" y="358"/>
                  </a:lnTo>
                  <a:lnTo>
                    <a:pt x="125" y="355"/>
                  </a:lnTo>
                  <a:lnTo>
                    <a:pt x="136" y="351"/>
                  </a:lnTo>
                  <a:lnTo>
                    <a:pt x="144" y="346"/>
                  </a:lnTo>
                  <a:lnTo>
                    <a:pt x="149" y="345"/>
                  </a:lnTo>
                  <a:lnTo>
                    <a:pt x="159" y="338"/>
                  </a:lnTo>
                  <a:lnTo>
                    <a:pt x="160" y="336"/>
                  </a:lnTo>
                  <a:lnTo>
                    <a:pt x="161" y="333"/>
                  </a:lnTo>
                  <a:lnTo>
                    <a:pt x="161" y="332"/>
                  </a:lnTo>
                  <a:lnTo>
                    <a:pt x="163" y="333"/>
                  </a:lnTo>
                  <a:lnTo>
                    <a:pt x="166" y="334"/>
                  </a:lnTo>
                  <a:lnTo>
                    <a:pt x="166" y="342"/>
                  </a:lnTo>
                  <a:lnTo>
                    <a:pt x="166" y="350"/>
                  </a:lnTo>
                  <a:lnTo>
                    <a:pt x="165" y="356"/>
                  </a:lnTo>
                  <a:lnTo>
                    <a:pt x="172" y="362"/>
                  </a:lnTo>
                  <a:lnTo>
                    <a:pt x="176" y="358"/>
                  </a:lnTo>
                  <a:lnTo>
                    <a:pt x="180" y="366"/>
                  </a:lnTo>
                  <a:lnTo>
                    <a:pt x="180" y="372"/>
                  </a:lnTo>
                  <a:lnTo>
                    <a:pt x="176" y="377"/>
                  </a:lnTo>
                  <a:lnTo>
                    <a:pt x="174" y="379"/>
                  </a:lnTo>
                  <a:lnTo>
                    <a:pt x="172" y="387"/>
                  </a:lnTo>
                  <a:lnTo>
                    <a:pt x="181" y="381"/>
                  </a:lnTo>
                  <a:lnTo>
                    <a:pt x="190" y="374"/>
                  </a:lnTo>
                  <a:lnTo>
                    <a:pt x="197" y="366"/>
                  </a:lnTo>
                  <a:lnTo>
                    <a:pt x="204" y="368"/>
                  </a:lnTo>
                  <a:lnTo>
                    <a:pt x="206" y="368"/>
                  </a:lnTo>
                  <a:lnTo>
                    <a:pt x="210" y="368"/>
                  </a:lnTo>
                  <a:lnTo>
                    <a:pt x="215" y="358"/>
                  </a:lnTo>
                  <a:lnTo>
                    <a:pt x="214" y="353"/>
                  </a:lnTo>
                  <a:lnTo>
                    <a:pt x="200" y="356"/>
                  </a:lnTo>
                  <a:lnTo>
                    <a:pt x="199" y="355"/>
                  </a:lnTo>
                  <a:lnTo>
                    <a:pt x="186" y="350"/>
                  </a:lnTo>
                  <a:lnTo>
                    <a:pt x="183" y="346"/>
                  </a:lnTo>
                  <a:lnTo>
                    <a:pt x="180" y="342"/>
                  </a:lnTo>
                  <a:lnTo>
                    <a:pt x="189" y="337"/>
                  </a:lnTo>
                  <a:lnTo>
                    <a:pt x="198" y="336"/>
                  </a:lnTo>
                  <a:lnTo>
                    <a:pt x="198" y="333"/>
                  </a:lnTo>
                  <a:lnTo>
                    <a:pt x="199" y="330"/>
                  </a:lnTo>
                  <a:lnTo>
                    <a:pt x="190" y="324"/>
                  </a:lnTo>
                  <a:lnTo>
                    <a:pt x="189" y="321"/>
                  </a:lnTo>
                  <a:lnTo>
                    <a:pt x="187" y="317"/>
                  </a:lnTo>
                  <a:lnTo>
                    <a:pt x="191" y="315"/>
                  </a:lnTo>
                  <a:lnTo>
                    <a:pt x="182" y="313"/>
                  </a:lnTo>
                  <a:lnTo>
                    <a:pt x="180" y="308"/>
                  </a:lnTo>
                  <a:lnTo>
                    <a:pt x="186" y="304"/>
                  </a:lnTo>
                  <a:lnTo>
                    <a:pt x="194" y="302"/>
                  </a:lnTo>
                  <a:lnTo>
                    <a:pt x="195" y="300"/>
                  </a:lnTo>
                  <a:lnTo>
                    <a:pt x="200" y="298"/>
                  </a:lnTo>
                  <a:lnTo>
                    <a:pt x="199" y="296"/>
                  </a:lnTo>
                  <a:lnTo>
                    <a:pt x="187" y="299"/>
                  </a:lnTo>
                  <a:lnTo>
                    <a:pt x="182" y="298"/>
                  </a:lnTo>
                  <a:lnTo>
                    <a:pt x="197" y="287"/>
                  </a:lnTo>
                  <a:lnTo>
                    <a:pt x="207" y="286"/>
                  </a:lnTo>
                  <a:lnTo>
                    <a:pt x="211" y="281"/>
                  </a:lnTo>
                  <a:lnTo>
                    <a:pt x="210" y="281"/>
                  </a:lnTo>
                  <a:lnTo>
                    <a:pt x="203" y="279"/>
                  </a:lnTo>
                  <a:lnTo>
                    <a:pt x="202" y="278"/>
                  </a:lnTo>
                  <a:lnTo>
                    <a:pt x="198" y="274"/>
                  </a:lnTo>
                  <a:lnTo>
                    <a:pt x="199" y="271"/>
                  </a:lnTo>
                  <a:lnTo>
                    <a:pt x="203" y="265"/>
                  </a:lnTo>
                  <a:lnTo>
                    <a:pt x="204" y="262"/>
                  </a:lnTo>
                  <a:lnTo>
                    <a:pt x="214" y="250"/>
                  </a:lnTo>
                  <a:lnTo>
                    <a:pt x="224" y="235"/>
                  </a:lnTo>
                  <a:lnTo>
                    <a:pt x="233" y="224"/>
                  </a:lnTo>
                  <a:lnTo>
                    <a:pt x="236" y="223"/>
                  </a:lnTo>
                  <a:lnTo>
                    <a:pt x="242" y="220"/>
                  </a:lnTo>
                  <a:lnTo>
                    <a:pt x="257" y="223"/>
                  </a:lnTo>
                  <a:lnTo>
                    <a:pt x="266" y="228"/>
                  </a:lnTo>
                  <a:lnTo>
                    <a:pt x="269" y="230"/>
                  </a:lnTo>
                  <a:lnTo>
                    <a:pt x="271" y="231"/>
                  </a:lnTo>
                  <a:lnTo>
                    <a:pt x="270" y="227"/>
                  </a:lnTo>
                  <a:lnTo>
                    <a:pt x="270" y="223"/>
                  </a:lnTo>
                  <a:lnTo>
                    <a:pt x="265" y="216"/>
                  </a:lnTo>
                  <a:lnTo>
                    <a:pt x="257" y="214"/>
                  </a:lnTo>
                  <a:lnTo>
                    <a:pt x="250" y="212"/>
                  </a:lnTo>
                  <a:lnTo>
                    <a:pt x="250" y="202"/>
                  </a:lnTo>
                  <a:lnTo>
                    <a:pt x="254" y="193"/>
                  </a:lnTo>
                  <a:lnTo>
                    <a:pt x="258" y="178"/>
                  </a:lnTo>
                  <a:lnTo>
                    <a:pt x="261" y="168"/>
                  </a:lnTo>
                  <a:lnTo>
                    <a:pt x="272" y="171"/>
                  </a:lnTo>
                  <a:lnTo>
                    <a:pt x="283" y="178"/>
                  </a:lnTo>
                  <a:lnTo>
                    <a:pt x="291" y="185"/>
                  </a:lnTo>
                  <a:lnTo>
                    <a:pt x="296" y="180"/>
                  </a:lnTo>
                  <a:lnTo>
                    <a:pt x="292" y="173"/>
                  </a:lnTo>
                  <a:lnTo>
                    <a:pt x="288" y="167"/>
                  </a:lnTo>
                  <a:lnTo>
                    <a:pt x="286" y="161"/>
                  </a:lnTo>
                  <a:lnTo>
                    <a:pt x="276" y="154"/>
                  </a:lnTo>
                  <a:lnTo>
                    <a:pt x="272" y="150"/>
                  </a:lnTo>
                  <a:lnTo>
                    <a:pt x="262" y="150"/>
                  </a:lnTo>
                  <a:lnTo>
                    <a:pt x="253" y="147"/>
                  </a:lnTo>
                  <a:lnTo>
                    <a:pt x="250" y="134"/>
                  </a:lnTo>
                  <a:lnTo>
                    <a:pt x="249" y="127"/>
                  </a:lnTo>
                  <a:lnTo>
                    <a:pt x="257" y="121"/>
                  </a:lnTo>
                  <a:lnTo>
                    <a:pt x="265" y="129"/>
                  </a:lnTo>
                  <a:lnTo>
                    <a:pt x="271" y="134"/>
                  </a:lnTo>
                  <a:lnTo>
                    <a:pt x="282" y="140"/>
                  </a:lnTo>
                  <a:lnTo>
                    <a:pt x="282" y="142"/>
                  </a:lnTo>
                  <a:lnTo>
                    <a:pt x="282" y="140"/>
                  </a:lnTo>
                  <a:lnTo>
                    <a:pt x="283" y="131"/>
                  </a:lnTo>
                  <a:lnTo>
                    <a:pt x="275" y="125"/>
                  </a:lnTo>
                  <a:lnTo>
                    <a:pt x="274" y="118"/>
                  </a:lnTo>
                  <a:lnTo>
                    <a:pt x="284" y="118"/>
                  </a:lnTo>
                  <a:lnTo>
                    <a:pt x="286" y="114"/>
                  </a:lnTo>
                  <a:lnTo>
                    <a:pt x="272" y="109"/>
                  </a:lnTo>
                  <a:lnTo>
                    <a:pt x="271" y="93"/>
                  </a:lnTo>
                  <a:lnTo>
                    <a:pt x="274" y="88"/>
                  </a:lnTo>
                  <a:lnTo>
                    <a:pt x="270" y="82"/>
                  </a:lnTo>
                  <a:lnTo>
                    <a:pt x="271" y="78"/>
                  </a:lnTo>
                  <a:lnTo>
                    <a:pt x="276" y="79"/>
                  </a:lnTo>
                  <a:lnTo>
                    <a:pt x="279" y="83"/>
                  </a:lnTo>
                  <a:lnTo>
                    <a:pt x="279" y="84"/>
                  </a:lnTo>
                  <a:lnTo>
                    <a:pt x="279" y="86"/>
                  </a:lnTo>
                  <a:lnTo>
                    <a:pt x="287" y="86"/>
                  </a:lnTo>
                  <a:lnTo>
                    <a:pt x="290" y="95"/>
                  </a:lnTo>
                  <a:lnTo>
                    <a:pt x="295" y="103"/>
                  </a:lnTo>
                  <a:lnTo>
                    <a:pt x="303" y="100"/>
                  </a:lnTo>
                  <a:lnTo>
                    <a:pt x="305" y="87"/>
                  </a:lnTo>
                  <a:lnTo>
                    <a:pt x="309" y="92"/>
                  </a:lnTo>
                  <a:lnTo>
                    <a:pt x="305" y="110"/>
                  </a:lnTo>
                  <a:lnTo>
                    <a:pt x="312" y="113"/>
                  </a:lnTo>
                  <a:lnTo>
                    <a:pt x="314" y="97"/>
                  </a:lnTo>
                  <a:lnTo>
                    <a:pt x="322" y="100"/>
                  </a:lnTo>
                  <a:lnTo>
                    <a:pt x="330" y="113"/>
                  </a:lnTo>
                  <a:lnTo>
                    <a:pt x="334" y="126"/>
                  </a:lnTo>
                  <a:lnTo>
                    <a:pt x="341" y="121"/>
                  </a:lnTo>
                  <a:lnTo>
                    <a:pt x="344" y="112"/>
                  </a:lnTo>
                  <a:lnTo>
                    <a:pt x="341" y="103"/>
                  </a:lnTo>
                  <a:lnTo>
                    <a:pt x="337" y="88"/>
                  </a:lnTo>
                  <a:lnTo>
                    <a:pt x="334" y="80"/>
                  </a:lnTo>
                  <a:lnTo>
                    <a:pt x="341" y="82"/>
                  </a:lnTo>
                  <a:lnTo>
                    <a:pt x="348" y="88"/>
                  </a:lnTo>
                  <a:lnTo>
                    <a:pt x="351" y="92"/>
                  </a:lnTo>
                  <a:lnTo>
                    <a:pt x="354" y="96"/>
                  </a:lnTo>
                  <a:lnTo>
                    <a:pt x="351" y="106"/>
                  </a:lnTo>
                  <a:lnTo>
                    <a:pt x="355" y="106"/>
                  </a:lnTo>
                  <a:lnTo>
                    <a:pt x="360" y="96"/>
                  </a:lnTo>
                  <a:lnTo>
                    <a:pt x="367" y="92"/>
                  </a:lnTo>
                  <a:lnTo>
                    <a:pt x="368" y="95"/>
                  </a:lnTo>
                  <a:lnTo>
                    <a:pt x="372" y="100"/>
                  </a:lnTo>
                  <a:lnTo>
                    <a:pt x="376" y="100"/>
                  </a:lnTo>
                  <a:lnTo>
                    <a:pt x="381" y="92"/>
                  </a:lnTo>
                  <a:lnTo>
                    <a:pt x="386" y="95"/>
                  </a:lnTo>
                  <a:lnTo>
                    <a:pt x="388" y="101"/>
                  </a:lnTo>
                  <a:lnTo>
                    <a:pt x="381" y="113"/>
                  </a:lnTo>
                  <a:lnTo>
                    <a:pt x="380" y="121"/>
                  </a:lnTo>
                  <a:lnTo>
                    <a:pt x="368" y="126"/>
                  </a:lnTo>
                  <a:lnTo>
                    <a:pt x="371" y="134"/>
                  </a:lnTo>
                  <a:lnTo>
                    <a:pt x="375" y="133"/>
                  </a:lnTo>
                  <a:lnTo>
                    <a:pt x="371" y="142"/>
                  </a:lnTo>
                  <a:lnTo>
                    <a:pt x="368" y="146"/>
                  </a:lnTo>
                  <a:lnTo>
                    <a:pt x="358" y="156"/>
                  </a:lnTo>
                  <a:lnTo>
                    <a:pt x="351" y="173"/>
                  </a:lnTo>
                  <a:lnTo>
                    <a:pt x="346" y="184"/>
                  </a:lnTo>
                  <a:lnTo>
                    <a:pt x="337" y="197"/>
                  </a:lnTo>
                  <a:lnTo>
                    <a:pt x="330" y="206"/>
                  </a:lnTo>
                  <a:lnTo>
                    <a:pt x="346" y="199"/>
                  </a:lnTo>
                  <a:lnTo>
                    <a:pt x="346" y="207"/>
                  </a:lnTo>
                  <a:lnTo>
                    <a:pt x="335" y="210"/>
                  </a:lnTo>
                  <a:lnTo>
                    <a:pt x="335" y="211"/>
                  </a:lnTo>
                  <a:lnTo>
                    <a:pt x="337" y="215"/>
                  </a:lnTo>
                  <a:lnTo>
                    <a:pt x="346" y="212"/>
                  </a:lnTo>
                  <a:lnTo>
                    <a:pt x="347" y="212"/>
                  </a:lnTo>
                  <a:lnTo>
                    <a:pt x="348" y="214"/>
                  </a:lnTo>
                  <a:lnTo>
                    <a:pt x="348" y="218"/>
                  </a:lnTo>
                  <a:lnTo>
                    <a:pt x="350" y="220"/>
                  </a:lnTo>
                  <a:lnTo>
                    <a:pt x="348" y="227"/>
                  </a:lnTo>
                  <a:lnTo>
                    <a:pt x="354" y="232"/>
                  </a:lnTo>
                  <a:lnTo>
                    <a:pt x="344" y="235"/>
                  </a:lnTo>
                  <a:lnTo>
                    <a:pt x="339" y="245"/>
                  </a:lnTo>
                  <a:lnTo>
                    <a:pt x="339" y="254"/>
                  </a:lnTo>
                  <a:lnTo>
                    <a:pt x="341" y="253"/>
                  </a:lnTo>
                  <a:lnTo>
                    <a:pt x="351" y="250"/>
                  </a:lnTo>
                  <a:lnTo>
                    <a:pt x="348" y="264"/>
                  </a:lnTo>
                  <a:lnTo>
                    <a:pt x="343" y="270"/>
                  </a:lnTo>
                  <a:lnTo>
                    <a:pt x="333" y="279"/>
                  </a:lnTo>
                  <a:lnTo>
                    <a:pt x="334" y="294"/>
                  </a:lnTo>
                  <a:lnTo>
                    <a:pt x="335" y="299"/>
                  </a:lnTo>
                  <a:lnTo>
                    <a:pt x="335" y="305"/>
                  </a:lnTo>
                  <a:lnTo>
                    <a:pt x="339" y="316"/>
                  </a:lnTo>
                  <a:lnTo>
                    <a:pt x="343" y="322"/>
                  </a:lnTo>
                  <a:lnTo>
                    <a:pt x="348" y="322"/>
                  </a:lnTo>
                  <a:lnTo>
                    <a:pt x="347" y="317"/>
                  </a:lnTo>
                  <a:lnTo>
                    <a:pt x="343" y="312"/>
                  </a:lnTo>
                  <a:lnTo>
                    <a:pt x="343" y="300"/>
                  </a:lnTo>
                  <a:lnTo>
                    <a:pt x="348" y="300"/>
                  </a:lnTo>
                  <a:lnTo>
                    <a:pt x="355" y="302"/>
                  </a:lnTo>
                  <a:lnTo>
                    <a:pt x="350" y="313"/>
                  </a:lnTo>
                  <a:lnTo>
                    <a:pt x="350" y="315"/>
                  </a:lnTo>
                  <a:lnTo>
                    <a:pt x="358" y="316"/>
                  </a:lnTo>
                  <a:lnTo>
                    <a:pt x="359" y="316"/>
                  </a:lnTo>
                  <a:lnTo>
                    <a:pt x="360" y="316"/>
                  </a:lnTo>
                  <a:lnTo>
                    <a:pt x="364" y="303"/>
                  </a:lnTo>
                  <a:lnTo>
                    <a:pt x="367" y="284"/>
                  </a:lnTo>
                  <a:lnTo>
                    <a:pt x="375" y="274"/>
                  </a:lnTo>
                  <a:lnTo>
                    <a:pt x="376" y="271"/>
                  </a:lnTo>
                  <a:lnTo>
                    <a:pt x="381" y="260"/>
                  </a:lnTo>
                  <a:lnTo>
                    <a:pt x="384" y="253"/>
                  </a:lnTo>
                  <a:lnTo>
                    <a:pt x="385" y="249"/>
                  </a:lnTo>
                  <a:lnTo>
                    <a:pt x="373" y="249"/>
                  </a:lnTo>
                  <a:lnTo>
                    <a:pt x="369" y="244"/>
                  </a:lnTo>
                  <a:lnTo>
                    <a:pt x="375" y="233"/>
                  </a:lnTo>
                  <a:lnTo>
                    <a:pt x="380" y="223"/>
                  </a:lnTo>
                  <a:lnTo>
                    <a:pt x="392" y="195"/>
                  </a:lnTo>
                  <a:lnTo>
                    <a:pt x="407" y="165"/>
                  </a:lnTo>
                  <a:lnTo>
                    <a:pt x="409" y="151"/>
                  </a:lnTo>
                  <a:lnTo>
                    <a:pt x="410" y="137"/>
                  </a:lnTo>
                  <a:lnTo>
                    <a:pt x="419" y="112"/>
                  </a:lnTo>
                  <a:lnTo>
                    <a:pt x="432" y="82"/>
                  </a:lnTo>
                  <a:lnTo>
                    <a:pt x="447" y="59"/>
                  </a:lnTo>
                  <a:lnTo>
                    <a:pt x="451" y="62"/>
                  </a:lnTo>
                  <a:lnTo>
                    <a:pt x="454" y="65"/>
                  </a:lnTo>
                  <a:lnTo>
                    <a:pt x="454" y="92"/>
                  </a:lnTo>
                  <a:lnTo>
                    <a:pt x="461" y="92"/>
                  </a:lnTo>
                  <a:lnTo>
                    <a:pt x="462" y="117"/>
                  </a:lnTo>
                  <a:lnTo>
                    <a:pt x="456" y="127"/>
                  </a:lnTo>
                  <a:lnTo>
                    <a:pt x="437" y="144"/>
                  </a:lnTo>
                  <a:lnTo>
                    <a:pt x="435" y="148"/>
                  </a:lnTo>
                  <a:lnTo>
                    <a:pt x="436" y="147"/>
                  </a:lnTo>
                  <a:lnTo>
                    <a:pt x="451" y="142"/>
                  </a:lnTo>
                  <a:lnTo>
                    <a:pt x="464" y="143"/>
                  </a:lnTo>
                  <a:lnTo>
                    <a:pt x="465" y="160"/>
                  </a:lnTo>
                  <a:lnTo>
                    <a:pt x="465" y="161"/>
                  </a:lnTo>
                  <a:lnTo>
                    <a:pt x="465" y="173"/>
                  </a:lnTo>
                  <a:lnTo>
                    <a:pt x="465" y="192"/>
                  </a:lnTo>
                  <a:lnTo>
                    <a:pt x="465" y="214"/>
                  </a:lnTo>
                  <a:lnTo>
                    <a:pt x="465" y="222"/>
                  </a:lnTo>
                  <a:lnTo>
                    <a:pt x="471" y="212"/>
                  </a:lnTo>
                  <a:lnTo>
                    <a:pt x="474" y="202"/>
                  </a:lnTo>
                  <a:lnTo>
                    <a:pt x="475" y="202"/>
                  </a:lnTo>
                  <a:lnTo>
                    <a:pt x="482" y="201"/>
                  </a:lnTo>
                  <a:lnTo>
                    <a:pt x="486" y="185"/>
                  </a:lnTo>
                  <a:lnTo>
                    <a:pt x="492" y="185"/>
                  </a:lnTo>
                  <a:lnTo>
                    <a:pt x="500" y="185"/>
                  </a:lnTo>
                  <a:lnTo>
                    <a:pt x="508" y="178"/>
                  </a:lnTo>
                  <a:lnTo>
                    <a:pt x="495" y="164"/>
                  </a:lnTo>
                  <a:lnTo>
                    <a:pt x="499" y="158"/>
                  </a:lnTo>
                  <a:lnTo>
                    <a:pt x="494" y="158"/>
                  </a:lnTo>
                  <a:lnTo>
                    <a:pt x="500" y="144"/>
                  </a:lnTo>
                  <a:lnTo>
                    <a:pt x="503" y="144"/>
                  </a:lnTo>
                  <a:lnTo>
                    <a:pt x="516" y="148"/>
                  </a:lnTo>
                  <a:lnTo>
                    <a:pt x="519" y="148"/>
                  </a:lnTo>
                  <a:lnTo>
                    <a:pt x="519" y="146"/>
                  </a:lnTo>
                  <a:lnTo>
                    <a:pt x="517" y="143"/>
                  </a:lnTo>
                  <a:lnTo>
                    <a:pt x="502" y="137"/>
                  </a:lnTo>
                  <a:lnTo>
                    <a:pt x="503" y="133"/>
                  </a:lnTo>
                  <a:lnTo>
                    <a:pt x="506" y="127"/>
                  </a:lnTo>
                  <a:lnTo>
                    <a:pt x="507" y="125"/>
                  </a:lnTo>
                  <a:lnTo>
                    <a:pt x="496" y="121"/>
                  </a:lnTo>
                  <a:lnTo>
                    <a:pt x="499" y="108"/>
                  </a:lnTo>
                  <a:lnTo>
                    <a:pt x="516" y="109"/>
                  </a:lnTo>
                  <a:lnTo>
                    <a:pt x="519" y="103"/>
                  </a:lnTo>
                  <a:lnTo>
                    <a:pt x="512" y="100"/>
                  </a:lnTo>
                  <a:lnTo>
                    <a:pt x="511" y="87"/>
                  </a:lnTo>
                  <a:lnTo>
                    <a:pt x="526" y="87"/>
                  </a:lnTo>
                  <a:lnTo>
                    <a:pt x="546" y="87"/>
                  </a:lnTo>
                  <a:lnTo>
                    <a:pt x="536" y="82"/>
                  </a:lnTo>
                  <a:lnTo>
                    <a:pt x="525" y="78"/>
                  </a:lnTo>
                  <a:lnTo>
                    <a:pt x="524" y="71"/>
                  </a:lnTo>
                  <a:lnTo>
                    <a:pt x="516" y="58"/>
                  </a:lnTo>
                  <a:lnTo>
                    <a:pt x="504" y="68"/>
                  </a:lnTo>
                  <a:lnTo>
                    <a:pt x="492" y="59"/>
                  </a:lnTo>
                  <a:lnTo>
                    <a:pt x="491" y="49"/>
                  </a:lnTo>
                  <a:lnTo>
                    <a:pt x="507" y="54"/>
                  </a:lnTo>
                  <a:lnTo>
                    <a:pt x="503" y="44"/>
                  </a:lnTo>
                  <a:lnTo>
                    <a:pt x="495" y="38"/>
                  </a:lnTo>
                  <a:lnTo>
                    <a:pt x="496" y="31"/>
                  </a:lnTo>
                  <a:lnTo>
                    <a:pt x="516" y="33"/>
                  </a:lnTo>
                  <a:lnTo>
                    <a:pt x="525" y="49"/>
                  </a:lnTo>
                  <a:lnTo>
                    <a:pt x="526" y="29"/>
                  </a:lnTo>
                  <a:lnTo>
                    <a:pt x="517" y="21"/>
                  </a:lnTo>
                  <a:lnTo>
                    <a:pt x="517" y="10"/>
                  </a:lnTo>
                  <a:lnTo>
                    <a:pt x="521" y="7"/>
                  </a:lnTo>
                  <a:lnTo>
                    <a:pt x="524" y="2"/>
                  </a:lnTo>
                  <a:lnTo>
                    <a:pt x="525" y="2"/>
                  </a:lnTo>
                  <a:lnTo>
                    <a:pt x="536" y="4"/>
                  </a:lnTo>
                  <a:lnTo>
                    <a:pt x="533" y="17"/>
                  </a:lnTo>
                  <a:lnTo>
                    <a:pt x="541" y="14"/>
                  </a:lnTo>
                  <a:lnTo>
                    <a:pt x="543" y="17"/>
                  </a:lnTo>
                  <a:lnTo>
                    <a:pt x="546" y="20"/>
                  </a:lnTo>
                  <a:lnTo>
                    <a:pt x="558" y="7"/>
                  </a:lnTo>
                  <a:lnTo>
                    <a:pt x="563" y="12"/>
                  </a:lnTo>
                  <a:lnTo>
                    <a:pt x="571" y="2"/>
                  </a:lnTo>
                  <a:lnTo>
                    <a:pt x="571" y="0"/>
                  </a:lnTo>
                  <a:lnTo>
                    <a:pt x="580" y="4"/>
                  </a:lnTo>
                  <a:lnTo>
                    <a:pt x="580" y="6"/>
                  </a:lnTo>
                  <a:close/>
                </a:path>
              </a:pathLst>
            </a:cu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reeform 24">
              <a:extLst>
                <a:ext uri="{FF2B5EF4-FFF2-40B4-BE49-F238E27FC236}">
                  <a16:creationId xmlns:a16="http://schemas.microsoft.com/office/drawing/2014/main" id="{FB4264DE-BF5E-83AF-D7B1-AA2C5C0C4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5916" y="5832173"/>
              <a:ext cx="89469" cy="125585"/>
            </a:xfrm>
            <a:custGeom>
              <a:avLst/>
              <a:gdLst>
                <a:gd name="T0" fmla="*/ 27 w 60"/>
                <a:gd name="T1" fmla="*/ 0 h 85"/>
                <a:gd name="T2" fmla="*/ 30 w 60"/>
                <a:gd name="T3" fmla="*/ 3 h 85"/>
                <a:gd name="T4" fmla="*/ 38 w 60"/>
                <a:gd name="T5" fmla="*/ 7 h 85"/>
                <a:gd name="T6" fmla="*/ 38 w 60"/>
                <a:gd name="T7" fmla="*/ 11 h 85"/>
                <a:gd name="T8" fmla="*/ 39 w 60"/>
                <a:gd name="T9" fmla="*/ 15 h 85"/>
                <a:gd name="T10" fmla="*/ 43 w 60"/>
                <a:gd name="T11" fmla="*/ 20 h 85"/>
                <a:gd name="T12" fmla="*/ 44 w 60"/>
                <a:gd name="T13" fmla="*/ 27 h 85"/>
                <a:gd name="T14" fmla="*/ 44 w 60"/>
                <a:gd name="T15" fmla="*/ 27 h 85"/>
                <a:gd name="T16" fmla="*/ 44 w 60"/>
                <a:gd name="T17" fmla="*/ 30 h 85"/>
                <a:gd name="T18" fmla="*/ 47 w 60"/>
                <a:gd name="T19" fmla="*/ 37 h 85"/>
                <a:gd name="T20" fmla="*/ 55 w 60"/>
                <a:gd name="T21" fmla="*/ 42 h 85"/>
                <a:gd name="T22" fmla="*/ 57 w 60"/>
                <a:gd name="T23" fmla="*/ 44 h 85"/>
                <a:gd name="T24" fmla="*/ 59 w 60"/>
                <a:gd name="T25" fmla="*/ 45 h 85"/>
                <a:gd name="T26" fmla="*/ 60 w 60"/>
                <a:gd name="T27" fmla="*/ 51 h 85"/>
                <a:gd name="T28" fmla="*/ 60 w 60"/>
                <a:gd name="T29" fmla="*/ 51 h 85"/>
                <a:gd name="T30" fmla="*/ 59 w 60"/>
                <a:gd name="T31" fmla="*/ 53 h 85"/>
                <a:gd name="T32" fmla="*/ 57 w 60"/>
                <a:gd name="T33" fmla="*/ 54 h 85"/>
                <a:gd name="T34" fmla="*/ 57 w 60"/>
                <a:gd name="T35" fmla="*/ 54 h 85"/>
                <a:gd name="T36" fmla="*/ 57 w 60"/>
                <a:gd name="T37" fmla="*/ 57 h 85"/>
                <a:gd name="T38" fmla="*/ 56 w 60"/>
                <a:gd name="T39" fmla="*/ 59 h 85"/>
                <a:gd name="T40" fmla="*/ 54 w 60"/>
                <a:gd name="T41" fmla="*/ 68 h 85"/>
                <a:gd name="T42" fmla="*/ 56 w 60"/>
                <a:gd name="T43" fmla="*/ 82 h 85"/>
                <a:gd name="T44" fmla="*/ 56 w 60"/>
                <a:gd name="T45" fmla="*/ 83 h 85"/>
                <a:gd name="T46" fmla="*/ 50 w 60"/>
                <a:gd name="T47" fmla="*/ 85 h 85"/>
                <a:gd name="T48" fmla="*/ 44 w 60"/>
                <a:gd name="T49" fmla="*/ 85 h 85"/>
                <a:gd name="T50" fmla="*/ 44 w 60"/>
                <a:gd name="T51" fmla="*/ 85 h 85"/>
                <a:gd name="T52" fmla="*/ 42 w 60"/>
                <a:gd name="T53" fmla="*/ 85 h 85"/>
                <a:gd name="T54" fmla="*/ 38 w 60"/>
                <a:gd name="T55" fmla="*/ 83 h 85"/>
                <a:gd name="T56" fmla="*/ 35 w 60"/>
                <a:gd name="T57" fmla="*/ 82 h 85"/>
                <a:gd name="T58" fmla="*/ 35 w 60"/>
                <a:gd name="T59" fmla="*/ 82 h 85"/>
                <a:gd name="T60" fmla="*/ 33 w 60"/>
                <a:gd name="T61" fmla="*/ 80 h 85"/>
                <a:gd name="T62" fmla="*/ 34 w 60"/>
                <a:gd name="T63" fmla="*/ 78 h 85"/>
                <a:gd name="T64" fmla="*/ 35 w 60"/>
                <a:gd name="T65" fmla="*/ 74 h 85"/>
                <a:gd name="T66" fmla="*/ 33 w 60"/>
                <a:gd name="T67" fmla="*/ 67 h 85"/>
                <a:gd name="T68" fmla="*/ 33 w 60"/>
                <a:gd name="T69" fmla="*/ 63 h 85"/>
                <a:gd name="T70" fmla="*/ 26 w 60"/>
                <a:gd name="T71" fmla="*/ 61 h 85"/>
                <a:gd name="T72" fmla="*/ 23 w 60"/>
                <a:gd name="T73" fmla="*/ 59 h 85"/>
                <a:gd name="T74" fmla="*/ 22 w 60"/>
                <a:gd name="T75" fmla="*/ 58 h 85"/>
                <a:gd name="T76" fmla="*/ 18 w 60"/>
                <a:gd name="T77" fmla="*/ 62 h 85"/>
                <a:gd name="T78" fmla="*/ 18 w 60"/>
                <a:gd name="T79" fmla="*/ 58 h 85"/>
                <a:gd name="T80" fmla="*/ 17 w 60"/>
                <a:gd name="T81" fmla="*/ 57 h 85"/>
                <a:gd name="T82" fmla="*/ 17 w 60"/>
                <a:gd name="T83" fmla="*/ 57 h 85"/>
                <a:gd name="T84" fmla="*/ 17 w 60"/>
                <a:gd name="T85" fmla="*/ 55 h 85"/>
                <a:gd name="T86" fmla="*/ 18 w 60"/>
                <a:gd name="T87" fmla="*/ 50 h 85"/>
                <a:gd name="T88" fmla="*/ 13 w 60"/>
                <a:gd name="T89" fmla="*/ 42 h 85"/>
                <a:gd name="T90" fmla="*/ 12 w 60"/>
                <a:gd name="T91" fmla="*/ 40 h 85"/>
                <a:gd name="T92" fmla="*/ 0 w 60"/>
                <a:gd name="T93" fmla="*/ 29 h 85"/>
                <a:gd name="T94" fmla="*/ 16 w 60"/>
                <a:gd name="T95" fmla="*/ 15 h 85"/>
                <a:gd name="T96" fmla="*/ 13 w 60"/>
                <a:gd name="T97" fmla="*/ 4 h 85"/>
                <a:gd name="T98" fmla="*/ 17 w 60"/>
                <a:gd name="T99" fmla="*/ 0 h 85"/>
                <a:gd name="T100" fmla="*/ 27 w 60"/>
                <a:gd name="T10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0" h="85">
                  <a:moveTo>
                    <a:pt x="27" y="0"/>
                  </a:moveTo>
                  <a:lnTo>
                    <a:pt x="30" y="3"/>
                  </a:lnTo>
                  <a:lnTo>
                    <a:pt x="38" y="7"/>
                  </a:lnTo>
                  <a:lnTo>
                    <a:pt x="38" y="11"/>
                  </a:lnTo>
                  <a:lnTo>
                    <a:pt x="39" y="15"/>
                  </a:lnTo>
                  <a:lnTo>
                    <a:pt x="43" y="20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4" y="30"/>
                  </a:lnTo>
                  <a:lnTo>
                    <a:pt x="47" y="37"/>
                  </a:lnTo>
                  <a:lnTo>
                    <a:pt x="55" y="42"/>
                  </a:lnTo>
                  <a:lnTo>
                    <a:pt x="57" y="44"/>
                  </a:lnTo>
                  <a:lnTo>
                    <a:pt x="59" y="45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59" y="53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6" y="59"/>
                  </a:lnTo>
                  <a:lnTo>
                    <a:pt x="54" y="68"/>
                  </a:lnTo>
                  <a:lnTo>
                    <a:pt x="56" y="82"/>
                  </a:lnTo>
                  <a:lnTo>
                    <a:pt x="56" y="83"/>
                  </a:lnTo>
                  <a:lnTo>
                    <a:pt x="50" y="85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2" y="85"/>
                  </a:lnTo>
                  <a:lnTo>
                    <a:pt x="38" y="83"/>
                  </a:lnTo>
                  <a:lnTo>
                    <a:pt x="35" y="82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4" y="78"/>
                  </a:lnTo>
                  <a:lnTo>
                    <a:pt x="35" y="74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26" y="61"/>
                  </a:lnTo>
                  <a:lnTo>
                    <a:pt x="23" y="59"/>
                  </a:lnTo>
                  <a:lnTo>
                    <a:pt x="22" y="58"/>
                  </a:lnTo>
                  <a:lnTo>
                    <a:pt x="18" y="62"/>
                  </a:lnTo>
                  <a:lnTo>
                    <a:pt x="18" y="58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8" y="50"/>
                  </a:lnTo>
                  <a:lnTo>
                    <a:pt x="13" y="42"/>
                  </a:lnTo>
                  <a:lnTo>
                    <a:pt x="12" y="40"/>
                  </a:lnTo>
                  <a:lnTo>
                    <a:pt x="0" y="29"/>
                  </a:lnTo>
                  <a:lnTo>
                    <a:pt x="16" y="15"/>
                  </a:lnTo>
                  <a:lnTo>
                    <a:pt x="13" y="4"/>
                  </a:lnTo>
                  <a:lnTo>
                    <a:pt x="17" y="0"/>
                  </a:lnTo>
                  <a:lnTo>
                    <a:pt x="27" y="0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reeform 25">
              <a:extLst>
                <a:ext uri="{FF2B5EF4-FFF2-40B4-BE49-F238E27FC236}">
                  <a16:creationId xmlns:a16="http://schemas.microsoft.com/office/drawing/2014/main" id="{BFFAC9AB-3D3E-728F-38AE-6A1EE5815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0389" y="5979920"/>
              <a:ext cx="278845" cy="353117"/>
            </a:xfrm>
            <a:custGeom>
              <a:avLst/>
              <a:gdLst>
                <a:gd name="T0" fmla="*/ 61 w 187"/>
                <a:gd name="T1" fmla="*/ 182 h 239"/>
                <a:gd name="T2" fmla="*/ 49 w 187"/>
                <a:gd name="T3" fmla="*/ 198 h 239"/>
                <a:gd name="T4" fmla="*/ 48 w 187"/>
                <a:gd name="T5" fmla="*/ 187 h 239"/>
                <a:gd name="T6" fmla="*/ 43 w 187"/>
                <a:gd name="T7" fmla="*/ 192 h 239"/>
                <a:gd name="T8" fmla="*/ 41 w 187"/>
                <a:gd name="T9" fmla="*/ 175 h 239"/>
                <a:gd name="T10" fmla="*/ 10 w 187"/>
                <a:gd name="T11" fmla="*/ 77 h 239"/>
                <a:gd name="T12" fmla="*/ 174 w 187"/>
                <a:gd name="T13" fmla="*/ 38 h 239"/>
                <a:gd name="T14" fmla="*/ 162 w 187"/>
                <a:gd name="T15" fmla="*/ 39 h 239"/>
                <a:gd name="T16" fmla="*/ 153 w 187"/>
                <a:gd name="T17" fmla="*/ 46 h 239"/>
                <a:gd name="T18" fmla="*/ 155 w 187"/>
                <a:gd name="T19" fmla="*/ 73 h 239"/>
                <a:gd name="T20" fmla="*/ 159 w 187"/>
                <a:gd name="T21" fmla="*/ 103 h 239"/>
                <a:gd name="T22" fmla="*/ 164 w 187"/>
                <a:gd name="T23" fmla="*/ 127 h 239"/>
                <a:gd name="T24" fmla="*/ 162 w 187"/>
                <a:gd name="T25" fmla="*/ 148 h 239"/>
                <a:gd name="T26" fmla="*/ 158 w 187"/>
                <a:gd name="T27" fmla="*/ 158 h 239"/>
                <a:gd name="T28" fmla="*/ 157 w 187"/>
                <a:gd name="T29" fmla="*/ 167 h 239"/>
                <a:gd name="T30" fmla="*/ 154 w 187"/>
                <a:gd name="T31" fmla="*/ 178 h 239"/>
                <a:gd name="T32" fmla="*/ 155 w 187"/>
                <a:gd name="T33" fmla="*/ 186 h 239"/>
                <a:gd name="T34" fmla="*/ 145 w 187"/>
                <a:gd name="T35" fmla="*/ 205 h 239"/>
                <a:gd name="T36" fmla="*/ 142 w 187"/>
                <a:gd name="T37" fmla="*/ 212 h 239"/>
                <a:gd name="T38" fmla="*/ 140 w 187"/>
                <a:gd name="T39" fmla="*/ 225 h 239"/>
                <a:gd name="T40" fmla="*/ 133 w 187"/>
                <a:gd name="T41" fmla="*/ 232 h 239"/>
                <a:gd name="T42" fmla="*/ 130 w 187"/>
                <a:gd name="T43" fmla="*/ 234 h 239"/>
                <a:gd name="T44" fmla="*/ 125 w 187"/>
                <a:gd name="T45" fmla="*/ 237 h 239"/>
                <a:gd name="T46" fmla="*/ 120 w 187"/>
                <a:gd name="T47" fmla="*/ 239 h 239"/>
                <a:gd name="T48" fmla="*/ 117 w 187"/>
                <a:gd name="T49" fmla="*/ 238 h 239"/>
                <a:gd name="T50" fmla="*/ 109 w 187"/>
                <a:gd name="T51" fmla="*/ 235 h 239"/>
                <a:gd name="T52" fmla="*/ 111 w 187"/>
                <a:gd name="T53" fmla="*/ 218 h 239"/>
                <a:gd name="T54" fmla="*/ 111 w 187"/>
                <a:gd name="T55" fmla="*/ 209 h 239"/>
                <a:gd name="T56" fmla="*/ 113 w 187"/>
                <a:gd name="T57" fmla="*/ 207 h 239"/>
                <a:gd name="T58" fmla="*/ 103 w 187"/>
                <a:gd name="T59" fmla="*/ 177 h 239"/>
                <a:gd name="T60" fmla="*/ 85 w 187"/>
                <a:gd name="T61" fmla="*/ 178 h 239"/>
                <a:gd name="T62" fmla="*/ 78 w 187"/>
                <a:gd name="T63" fmla="*/ 173 h 239"/>
                <a:gd name="T64" fmla="*/ 77 w 187"/>
                <a:gd name="T65" fmla="*/ 153 h 239"/>
                <a:gd name="T66" fmla="*/ 58 w 187"/>
                <a:gd name="T67" fmla="*/ 170 h 239"/>
                <a:gd name="T68" fmla="*/ 40 w 187"/>
                <a:gd name="T69" fmla="*/ 166 h 239"/>
                <a:gd name="T70" fmla="*/ 35 w 187"/>
                <a:gd name="T71" fmla="*/ 152 h 239"/>
                <a:gd name="T72" fmla="*/ 24 w 187"/>
                <a:gd name="T73" fmla="*/ 149 h 239"/>
                <a:gd name="T74" fmla="*/ 20 w 187"/>
                <a:gd name="T75" fmla="*/ 122 h 239"/>
                <a:gd name="T76" fmla="*/ 11 w 187"/>
                <a:gd name="T77" fmla="*/ 119 h 239"/>
                <a:gd name="T78" fmla="*/ 7 w 187"/>
                <a:gd name="T79" fmla="*/ 95 h 239"/>
                <a:gd name="T80" fmla="*/ 14 w 187"/>
                <a:gd name="T81" fmla="*/ 77 h 239"/>
                <a:gd name="T82" fmla="*/ 19 w 187"/>
                <a:gd name="T83" fmla="*/ 76 h 239"/>
                <a:gd name="T84" fmla="*/ 35 w 187"/>
                <a:gd name="T85" fmla="*/ 52 h 239"/>
                <a:gd name="T86" fmla="*/ 40 w 187"/>
                <a:gd name="T87" fmla="*/ 43 h 239"/>
                <a:gd name="T88" fmla="*/ 49 w 187"/>
                <a:gd name="T89" fmla="*/ 35 h 239"/>
                <a:gd name="T90" fmla="*/ 53 w 187"/>
                <a:gd name="T91" fmla="*/ 22 h 239"/>
                <a:gd name="T92" fmla="*/ 78 w 187"/>
                <a:gd name="T93" fmla="*/ 18 h 239"/>
                <a:gd name="T94" fmla="*/ 95 w 187"/>
                <a:gd name="T95" fmla="*/ 1 h 239"/>
                <a:gd name="T96" fmla="*/ 111 w 187"/>
                <a:gd name="T97" fmla="*/ 23 h 239"/>
                <a:gd name="T98" fmla="*/ 124 w 187"/>
                <a:gd name="T99" fmla="*/ 50 h 239"/>
                <a:gd name="T100" fmla="*/ 138 w 187"/>
                <a:gd name="T101" fmla="*/ 35 h 239"/>
                <a:gd name="T102" fmla="*/ 167 w 187"/>
                <a:gd name="T103" fmla="*/ 1 h 239"/>
                <a:gd name="T104" fmla="*/ 184 w 187"/>
                <a:gd name="T105" fmla="*/ 10 h 239"/>
                <a:gd name="T106" fmla="*/ 185 w 187"/>
                <a:gd name="T107" fmla="*/ 2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7" h="239">
                  <a:moveTo>
                    <a:pt x="54" y="179"/>
                  </a:moveTo>
                  <a:lnTo>
                    <a:pt x="56" y="184"/>
                  </a:lnTo>
                  <a:lnTo>
                    <a:pt x="58" y="183"/>
                  </a:lnTo>
                  <a:lnTo>
                    <a:pt x="60" y="181"/>
                  </a:lnTo>
                  <a:lnTo>
                    <a:pt x="60" y="181"/>
                  </a:lnTo>
                  <a:lnTo>
                    <a:pt x="60" y="181"/>
                  </a:lnTo>
                  <a:lnTo>
                    <a:pt x="61" y="182"/>
                  </a:lnTo>
                  <a:lnTo>
                    <a:pt x="62" y="183"/>
                  </a:lnTo>
                  <a:lnTo>
                    <a:pt x="61" y="184"/>
                  </a:lnTo>
                  <a:lnTo>
                    <a:pt x="57" y="190"/>
                  </a:lnTo>
                  <a:lnTo>
                    <a:pt x="56" y="194"/>
                  </a:lnTo>
                  <a:lnTo>
                    <a:pt x="53" y="198"/>
                  </a:lnTo>
                  <a:lnTo>
                    <a:pt x="49" y="198"/>
                  </a:lnTo>
                  <a:lnTo>
                    <a:pt x="49" y="198"/>
                  </a:lnTo>
                  <a:lnTo>
                    <a:pt x="49" y="196"/>
                  </a:lnTo>
                  <a:lnTo>
                    <a:pt x="48" y="195"/>
                  </a:lnTo>
                  <a:lnTo>
                    <a:pt x="48" y="195"/>
                  </a:lnTo>
                  <a:lnTo>
                    <a:pt x="48" y="194"/>
                  </a:lnTo>
                  <a:lnTo>
                    <a:pt x="48" y="194"/>
                  </a:lnTo>
                  <a:lnTo>
                    <a:pt x="48" y="188"/>
                  </a:lnTo>
                  <a:lnTo>
                    <a:pt x="48" y="187"/>
                  </a:lnTo>
                  <a:lnTo>
                    <a:pt x="48" y="182"/>
                  </a:lnTo>
                  <a:lnTo>
                    <a:pt x="53" y="179"/>
                  </a:lnTo>
                  <a:lnTo>
                    <a:pt x="54" y="178"/>
                  </a:lnTo>
                  <a:lnTo>
                    <a:pt x="54" y="179"/>
                  </a:lnTo>
                  <a:moveTo>
                    <a:pt x="43" y="181"/>
                  </a:moveTo>
                  <a:lnTo>
                    <a:pt x="44" y="194"/>
                  </a:lnTo>
                  <a:lnTo>
                    <a:pt x="43" y="192"/>
                  </a:lnTo>
                  <a:lnTo>
                    <a:pt x="43" y="192"/>
                  </a:lnTo>
                  <a:lnTo>
                    <a:pt x="28" y="182"/>
                  </a:lnTo>
                  <a:lnTo>
                    <a:pt x="28" y="174"/>
                  </a:lnTo>
                  <a:lnTo>
                    <a:pt x="28" y="174"/>
                  </a:lnTo>
                  <a:lnTo>
                    <a:pt x="28" y="174"/>
                  </a:lnTo>
                  <a:lnTo>
                    <a:pt x="31" y="169"/>
                  </a:lnTo>
                  <a:lnTo>
                    <a:pt x="41" y="175"/>
                  </a:lnTo>
                  <a:lnTo>
                    <a:pt x="43" y="181"/>
                  </a:lnTo>
                  <a:moveTo>
                    <a:pt x="7" y="86"/>
                  </a:moveTo>
                  <a:lnTo>
                    <a:pt x="0" y="89"/>
                  </a:lnTo>
                  <a:lnTo>
                    <a:pt x="3" y="77"/>
                  </a:lnTo>
                  <a:lnTo>
                    <a:pt x="9" y="67"/>
                  </a:lnTo>
                  <a:lnTo>
                    <a:pt x="11" y="71"/>
                  </a:lnTo>
                  <a:lnTo>
                    <a:pt x="10" y="77"/>
                  </a:lnTo>
                  <a:lnTo>
                    <a:pt x="7" y="86"/>
                  </a:lnTo>
                  <a:moveTo>
                    <a:pt x="178" y="29"/>
                  </a:moveTo>
                  <a:lnTo>
                    <a:pt x="176" y="31"/>
                  </a:lnTo>
                  <a:lnTo>
                    <a:pt x="176" y="34"/>
                  </a:lnTo>
                  <a:lnTo>
                    <a:pt x="175" y="37"/>
                  </a:lnTo>
                  <a:lnTo>
                    <a:pt x="174" y="38"/>
                  </a:lnTo>
                  <a:lnTo>
                    <a:pt x="174" y="38"/>
                  </a:lnTo>
                  <a:lnTo>
                    <a:pt x="172" y="38"/>
                  </a:lnTo>
                  <a:lnTo>
                    <a:pt x="171" y="38"/>
                  </a:lnTo>
                  <a:lnTo>
                    <a:pt x="167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3" y="38"/>
                  </a:lnTo>
                  <a:lnTo>
                    <a:pt x="162" y="39"/>
                  </a:lnTo>
                  <a:lnTo>
                    <a:pt x="162" y="39"/>
                  </a:lnTo>
                  <a:lnTo>
                    <a:pt x="161" y="39"/>
                  </a:lnTo>
                  <a:lnTo>
                    <a:pt x="158" y="42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4" y="43"/>
                  </a:lnTo>
                  <a:lnTo>
                    <a:pt x="153" y="46"/>
                  </a:lnTo>
                  <a:lnTo>
                    <a:pt x="151" y="47"/>
                  </a:lnTo>
                  <a:lnTo>
                    <a:pt x="151" y="50"/>
                  </a:lnTo>
                  <a:lnTo>
                    <a:pt x="150" y="52"/>
                  </a:lnTo>
                  <a:lnTo>
                    <a:pt x="151" y="56"/>
                  </a:lnTo>
                  <a:lnTo>
                    <a:pt x="151" y="59"/>
                  </a:lnTo>
                  <a:lnTo>
                    <a:pt x="153" y="65"/>
                  </a:lnTo>
                  <a:lnTo>
                    <a:pt x="155" y="73"/>
                  </a:lnTo>
                  <a:lnTo>
                    <a:pt x="157" y="77"/>
                  </a:lnTo>
                  <a:lnTo>
                    <a:pt x="157" y="78"/>
                  </a:lnTo>
                  <a:lnTo>
                    <a:pt x="158" y="81"/>
                  </a:lnTo>
                  <a:lnTo>
                    <a:pt x="158" y="88"/>
                  </a:lnTo>
                  <a:lnTo>
                    <a:pt x="158" y="95"/>
                  </a:lnTo>
                  <a:lnTo>
                    <a:pt x="159" y="99"/>
                  </a:lnTo>
                  <a:lnTo>
                    <a:pt x="159" y="103"/>
                  </a:lnTo>
                  <a:lnTo>
                    <a:pt x="161" y="106"/>
                  </a:lnTo>
                  <a:lnTo>
                    <a:pt x="162" y="110"/>
                  </a:lnTo>
                  <a:lnTo>
                    <a:pt x="161" y="110"/>
                  </a:lnTo>
                  <a:lnTo>
                    <a:pt x="163" y="115"/>
                  </a:lnTo>
                  <a:lnTo>
                    <a:pt x="164" y="118"/>
                  </a:lnTo>
                  <a:lnTo>
                    <a:pt x="164" y="120"/>
                  </a:lnTo>
                  <a:lnTo>
                    <a:pt x="164" y="127"/>
                  </a:lnTo>
                  <a:lnTo>
                    <a:pt x="164" y="128"/>
                  </a:lnTo>
                  <a:lnTo>
                    <a:pt x="164" y="129"/>
                  </a:lnTo>
                  <a:lnTo>
                    <a:pt x="164" y="139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4" y="146"/>
                  </a:lnTo>
                  <a:lnTo>
                    <a:pt x="162" y="148"/>
                  </a:lnTo>
                  <a:lnTo>
                    <a:pt x="162" y="149"/>
                  </a:lnTo>
                  <a:lnTo>
                    <a:pt x="161" y="149"/>
                  </a:lnTo>
                  <a:lnTo>
                    <a:pt x="158" y="153"/>
                  </a:lnTo>
                  <a:lnTo>
                    <a:pt x="158" y="156"/>
                  </a:lnTo>
                  <a:lnTo>
                    <a:pt x="158" y="157"/>
                  </a:lnTo>
                  <a:lnTo>
                    <a:pt x="158" y="157"/>
                  </a:lnTo>
                  <a:lnTo>
                    <a:pt x="158" y="158"/>
                  </a:lnTo>
                  <a:lnTo>
                    <a:pt x="157" y="162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7" y="166"/>
                  </a:lnTo>
                  <a:lnTo>
                    <a:pt x="157" y="166"/>
                  </a:lnTo>
                  <a:lnTo>
                    <a:pt x="157" y="166"/>
                  </a:lnTo>
                  <a:lnTo>
                    <a:pt x="157" y="167"/>
                  </a:lnTo>
                  <a:lnTo>
                    <a:pt x="157" y="170"/>
                  </a:lnTo>
                  <a:lnTo>
                    <a:pt x="157" y="171"/>
                  </a:lnTo>
                  <a:lnTo>
                    <a:pt x="157" y="173"/>
                  </a:lnTo>
                  <a:lnTo>
                    <a:pt x="155" y="175"/>
                  </a:lnTo>
                  <a:lnTo>
                    <a:pt x="155" y="177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5" y="178"/>
                  </a:lnTo>
                  <a:lnTo>
                    <a:pt x="155" y="181"/>
                  </a:lnTo>
                  <a:lnTo>
                    <a:pt x="157" y="182"/>
                  </a:lnTo>
                  <a:lnTo>
                    <a:pt x="155" y="184"/>
                  </a:lnTo>
                  <a:lnTo>
                    <a:pt x="155" y="186"/>
                  </a:lnTo>
                  <a:lnTo>
                    <a:pt x="153" y="190"/>
                  </a:lnTo>
                  <a:lnTo>
                    <a:pt x="151" y="191"/>
                  </a:lnTo>
                  <a:lnTo>
                    <a:pt x="150" y="195"/>
                  </a:lnTo>
                  <a:lnTo>
                    <a:pt x="147" y="198"/>
                  </a:lnTo>
                  <a:lnTo>
                    <a:pt x="146" y="199"/>
                  </a:lnTo>
                  <a:lnTo>
                    <a:pt x="145" y="204"/>
                  </a:lnTo>
                  <a:lnTo>
                    <a:pt x="145" y="205"/>
                  </a:lnTo>
                  <a:lnTo>
                    <a:pt x="144" y="208"/>
                  </a:lnTo>
                  <a:lnTo>
                    <a:pt x="144" y="209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2" y="212"/>
                  </a:lnTo>
                  <a:lnTo>
                    <a:pt x="142" y="212"/>
                  </a:lnTo>
                  <a:lnTo>
                    <a:pt x="144" y="213"/>
                  </a:lnTo>
                  <a:lnTo>
                    <a:pt x="142" y="215"/>
                  </a:lnTo>
                  <a:lnTo>
                    <a:pt x="142" y="215"/>
                  </a:lnTo>
                  <a:lnTo>
                    <a:pt x="142" y="220"/>
                  </a:lnTo>
                  <a:lnTo>
                    <a:pt x="141" y="221"/>
                  </a:lnTo>
                  <a:lnTo>
                    <a:pt x="140" y="224"/>
                  </a:lnTo>
                  <a:lnTo>
                    <a:pt x="140" y="225"/>
                  </a:lnTo>
                  <a:lnTo>
                    <a:pt x="140" y="225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37" y="233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3" y="233"/>
                  </a:lnTo>
                  <a:lnTo>
                    <a:pt x="133" y="233"/>
                  </a:lnTo>
                  <a:lnTo>
                    <a:pt x="132" y="233"/>
                  </a:lnTo>
                  <a:lnTo>
                    <a:pt x="132" y="233"/>
                  </a:lnTo>
                  <a:lnTo>
                    <a:pt x="130" y="234"/>
                  </a:lnTo>
                  <a:lnTo>
                    <a:pt x="130" y="234"/>
                  </a:lnTo>
                  <a:lnTo>
                    <a:pt x="129" y="234"/>
                  </a:lnTo>
                  <a:lnTo>
                    <a:pt x="128" y="235"/>
                  </a:lnTo>
                  <a:lnTo>
                    <a:pt x="128" y="237"/>
                  </a:lnTo>
                  <a:lnTo>
                    <a:pt x="128" y="235"/>
                  </a:lnTo>
                  <a:lnTo>
                    <a:pt x="126" y="235"/>
                  </a:lnTo>
                  <a:lnTo>
                    <a:pt x="126" y="234"/>
                  </a:lnTo>
                  <a:lnTo>
                    <a:pt x="125" y="237"/>
                  </a:lnTo>
                  <a:lnTo>
                    <a:pt x="125" y="237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5"/>
                  </a:lnTo>
                  <a:lnTo>
                    <a:pt x="121" y="237"/>
                  </a:lnTo>
                  <a:lnTo>
                    <a:pt x="120" y="238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20" y="239"/>
                  </a:lnTo>
                  <a:lnTo>
                    <a:pt x="119" y="239"/>
                  </a:lnTo>
                  <a:lnTo>
                    <a:pt x="117" y="238"/>
                  </a:lnTo>
                  <a:lnTo>
                    <a:pt x="117" y="238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13" y="235"/>
                  </a:lnTo>
                  <a:lnTo>
                    <a:pt x="113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29"/>
                  </a:lnTo>
                  <a:lnTo>
                    <a:pt x="111" y="224"/>
                  </a:lnTo>
                  <a:lnTo>
                    <a:pt x="111" y="222"/>
                  </a:lnTo>
                  <a:lnTo>
                    <a:pt x="111" y="221"/>
                  </a:lnTo>
                  <a:lnTo>
                    <a:pt x="111" y="218"/>
                  </a:lnTo>
                  <a:lnTo>
                    <a:pt x="111" y="213"/>
                  </a:lnTo>
                  <a:lnTo>
                    <a:pt x="111" y="212"/>
                  </a:lnTo>
                  <a:lnTo>
                    <a:pt x="111" y="211"/>
                  </a:lnTo>
                  <a:lnTo>
                    <a:pt x="111" y="211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2" y="211"/>
                  </a:lnTo>
                  <a:lnTo>
                    <a:pt x="113" y="211"/>
                  </a:lnTo>
                  <a:lnTo>
                    <a:pt x="115" y="209"/>
                  </a:lnTo>
                  <a:lnTo>
                    <a:pt x="113" y="208"/>
                  </a:lnTo>
                  <a:lnTo>
                    <a:pt x="113" y="207"/>
                  </a:lnTo>
                  <a:lnTo>
                    <a:pt x="111" y="201"/>
                  </a:lnTo>
                  <a:lnTo>
                    <a:pt x="108" y="195"/>
                  </a:lnTo>
                  <a:lnTo>
                    <a:pt x="107" y="194"/>
                  </a:lnTo>
                  <a:lnTo>
                    <a:pt x="107" y="192"/>
                  </a:lnTo>
                  <a:lnTo>
                    <a:pt x="106" y="187"/>
                  </a:lnTo>
                  <a:lnTo>
                    <a:pt x="103" y="179"/>
                  </a:lnTo>
                  <a:lnTo>
                    <a:pt x="103" y="177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96" y="174"/>
                  </a:lnTo>
                  <a:lnTo>
                    <a:pt x="92" y="175"/>
                  </a:lnTo>
                  <a:lnTo>
                    <a:pt x="90" y="177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79" y="181"/>
                  </a:lnTo>
                  <a:lnTo>
                    <a:pt x="78" y="179"/>
                  </a:lnTo>
                  <a:lnTo>
                    <a:pt x="78" y="173"/>
                  </a:lnTo>
                  <a:lnTo>
                    <a:pt x="78" y="173"/>
                  </a:lnTo>
                  <a:lnTo>
                    <a:pt x="74" y="170"/>
                  </a:lnTo>
                  <a:lnTo>
                    <a:pt x="75" y="161"/>
                  </a:lnTo>
                  <a:lnTo>
                    <a:pt x="75" y="158"/>
                  </a:lnTo>
                  <a:lnTo>
                    <a:pt x="77" y="154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2" y="153"/>
                  </a:lnTo>
                  <a:lnTo>
                    <a:pt x="73" y="161"/>
                  </a:lnTo>
                  <a:lnTo>
                    <a:pt x="70" y="162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1" y="171"/>
                  </a:lnTo>
                  <a:lnTo>
                    <a:pt x="58" y="170"/>
                  </a:lnTo>
                  <a:lnTo>
                    <a:pt x="56" y="166"/>
                  </a:lnTo>
                  <a:lnTo>
                    <a:pt x="54" y="165"/>
                  </a:lnTo>
                  <a:lnTo>
                    <a:pt x="53" y="158"/>
                  </a:lnTo>
                  <a:lnTo>
                    <a:pt x="51" y="156"/>
                  </a:lnTo>
                  <a:lnTo>
                    <a:pt x="47" y="156"/>
                  </a:lnTo>
                  <a:lnTo>
                    <a:pt x="43" y="163"/>
                  </a:lnTo>
                  <a:lnTo>
                    <a:pt x="40" y="166"/>
                  </a:lnTo>
                  <a:lnTo>
                    <a:pt x="37" y="165"/>
                  </a:lnTo>
                  <a:lnTo>
                    <a:pt x="39" y="160"/>
                  </a:lnTo>
                  <a:lnTo>
                    <a:pt x="37" y="154"/>
                  </a:lnTo>
                  <a:lnTo>
                    <a:pt x="37" y="150"/>
                  </a:lnTo>
                  <a:lnTo>
                    <a:pt x="37" y="150"/>
                  </a:lnTo>
                  <a:lnTo>
                    <a:pt x="36" y="150"/>
                  </a:lnTo>
                  <a:lnTo>
                    <a:pt x="35" y="152"/>
                  </a:lnTo>
                  <a:lnTo>
                    <a:pt x="34" y="153"/>
                  </a:lnTo>
                  <a:lnTo>
                    <a:pt x="32" y="157"/>
                  </a:lnTo>
                  <a:lnTo>
                    <a:pt x="28" y="158"/>
                  </a:lnTo>
                  <a:lnTo>
                    <a:pt x="27" y="156"/>
                  </a:lnTo>
                  <a:lnTo>
                    <a:pt x="24" y="154"/>
                  </a:lnTo>
                  <a:lnTo>
                    <a:pt x="24" y="150"/>
                  </a:lnTo>
                  <a:lnTo>
                    <a:pt x="24" y="149"/>
                  </a:lnTo>
                  <a:lnTo>
                    <a:pt x="22" y="143"/>
                  </a:lnTo>
                  <a:lnTo>
                    <a:pt x="15" y="140"/>
                  </a:lnTo>
                  <a:lnTo>
                    <a:pt x="15" y="132"/>
                  </a:lnTo>
                  <a:lnTo>
                    <a:pt x="17" y="129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2"/>
                  </a:lnTo>
                  <a:lnTo>
                    <a:pt x="26" y="116"/>
                  </a:lnTo>
                  <a:lnTo>
                    <a:pt x="22" y="116"/>
                  </a:lnTo>
                  <a:lnTo>
                    <a:pt x="20" y="116"/>
                  </a:lnTo>
                  <a:lnTo>
                    <a:pt x="19" y="114"/>
                  </a:lnTo>
                  <a:lnTo>
                    <a:pt x="18" y="111"/>
                  </a:lnTo>
                  <a:lnTo>
                    <a:pt x="17" y="112"/>
                  </a:lnTo>
                  <a:lnTo>
                    <a:pt x="11" y="119"/>
                  </a:lnTo>
                  <a:lnTo>
                    <a:pt x="11" y="119"/>
                  </a:lnTo>
                  <a:lnTo>
                    <a:pt x="10" y="120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7" y="98"/>
                  </a:lnTo>
                  <a:lnTo>
                    <a:pt x="7" y="95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10" y="89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1" y="85"/>
                  </a:lnTo>
                  <a:lnTo>
                    <a:pt x="14" y="77"/>
                  </a:lnTo>
                  <a:lnTo>
                    <a:pt x="15" y="74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7" y="71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2" y="73"/>
                  </a:lnTo>
                  <a:lnTo>
                    <a:pt x="27" y="71"/>
                  </a:lnTo>
                  <a:lnTo>
                    <a:pt x="27" y="63"/>
                  </a:lnTo>
                  <a:lnTo>
                    <a:pt x="28" y="61"/>
                  </a:lnTo>
                  <a:lnTo>
                    <a:pt x="28" y="57"/>
                  </a:lnTo>
                  <a:lnTo>
                    <a:pt x="28" y="54"/>
                  </a:lnTo>
                  <a:lnTo>
                    <a:pt x="35" y="52"/>
                  </a:lnTo>
                  <a:lnTo>
                    <a:pt x="36" y="52"/>
                  </a:lnTo>
                  <a:lnTo>
                    <a:pt x="37" y="48"/>
                  </a:lnTo>
                  <a:lnTo>
                    <a:pt x="36" y="48"/>
                  </a:lnTo>
                  <a:lnTo>
                    <a:pt x="39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3" y="40"/>
                  </a:lnTo>
                  <a:lnTo>
                    <a:pt x="43" y="39"/>
                  </a:lnTo>
                  <a:lnTo>
                    <a:pt x="43" y="39"/>
                  </a:lnTo>
                  <a:lnTo>
                    <a:pt x="43" y="38"/>
                  </a:lnTo>
                  <a:lnTo>
                    <a:pt x="48" y="37"/>
                  </a:lnTo>
                  <a:lnTo>
                    <a:pt x="49" y="35"/>
                  </a:lnTo>
                  <a:lnTo>
                    <a:pt x="51" y="34"/>
                  </a:lnTo>
                  <a:lnTo>
                    <a:pt x="52" y="30"/>
                  </a:lnTo>
                  <a:lnTo>
                    <a:pt x="53" y="34"/>
                  </a:lnTo>
                  <a:lnTo>
                    <a:pt x="54" y="31"/>
                  </a:lnTo>
                  <a:lnTo>
                    <a:pt x="56" y="27"/>
                  </a:lnTo>
                  <a:lnTo>
                    <a:pt x="54" y="26"/>
                  </a:lnTo>
                  <a:lnTo>
                    <a:pt x="53" y="22"/>
                  </a:lnTo>
                  <a:lnTo>
                    <a:pt x="58" y="17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9" y="18"/>
                  </a:lnTo>
                  <a:lnTo>
                    <a:pt x="74" y="18"/>
                  </a:lnTo>
                  <a:lnTo>
                    <a:pt x="74" y="21"/>
                  </a:lnTo>
                  <a:lnTo>
                    <a:pt x="78" y="18"/>
                  </a:lnTo>
                  <a:lnTo>
                    <a:pt x="79" y="23"/>
                  </a:lnTo>
                  <a:lnTo>
                    <a:pt x="87" y="23"/>
                  </a:lnTo>
                  <a:lnTo>
                    <a:pt x="87" y="23"/>
                  </a:lnTo>
                  <a:lnTo>
                    <a:pt x="90" y="23"/>
                  </a:lnTo>
                  <a:lnTo>
                    <a:pt x="92" y="4"/>
                  </a:lnTo>
                  <a:lnTo>
                    <a:pt x="94" y="2"/>
                  </a:lnTo>
                  <a:lnTo>
                    <a:pt x="95" y="1"/>
                  </a:lnTo>
                  <a:lnTo>
                    <a:pt x="98" y="2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7" y="6"/>
                  </a:lnTo>
                  <a:lnTo>
                    <a:pt x="108" y="21"/>
                  </a:lnTo>
                  <a:lnTo>
                    <a:pt x="111" y="23"/>
                  </a:lnTo>
                  <a:lnTo>
                    <a:pt x="113" y="25"/>
                  </a:lnTo>
                  <a:lnTo>
                    <a:pt x="123" y="33"/>
                  </a:lnTo>
                  <a:lnTo>
                    <a:pt x="126" y="42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3" y="48"/>
                  </a:lnTo>
                  <a:lnTo>
                    <a:pt x="124" y="50"/>
                  </a:lnTo>
                  <a:lnTo>
                    <a:pt x="128" y="47"/>
                  </a:lnTo>
                  <a:lnTo>
                    <a:pt x="132" y="43"/>
                  </a:lnTo>
                  <a:lnTo>
                    <a:pt x="132" y="43"/>
                  </a:lnTo>
                  <a:lnTo>
                    <a:pt x="130" y="38"/>
                  </a:lnTo>
                  <a:lnTo>
                    <a:pt x="132" y="38"/>
                  </a:lnTo>
                  <a:lnTo>
                    <a:pt x="136" y="37"/>
                  </a:lnTo>
                  <a:lnTo>
                    <a:pt x="138" y="35"/>
                  </a:lnTo>
                  <a:lnTo>
                    <a:pt x="142" y="29"/>
                  </a:lnTo>
                  <a:lnTo>
                    <a:pt x="146" y="30"/>
                  </a:lnTo>
                  <a:lnTo>
                    <a:pt x="150" y="22"/>
                  </a:lnTo>
                  <a:lnTo>
                    <a:pt x="154" y="18"/>
                  </a:lnTo>
                  <a:lnTo>
                    <a:pt x="151" y="12"/>
                  </a:lnTo>
                  <a:lnTo>
                    <a:pt x="161" y="8"/>
                  </a:lnTo>
                  <a:lnTo>
                    <a:pt x="167" y="1"/>
                  </a:lnTo>
                  <a:lnTo>
                    <a:pt x="167" y="1"/>
                  </a:lnTo>
                  <a:lnTo>
                    <a:pt x="185" y="0"/>
                  </a:lnTo>
                  <a:lnTo>
                    <a:pt x="184" y="1"/>
                  </a:lnTo>
                  <a:lnTo>
                    <a:pt x="185" y="5"/>
                  </a:lnTo>
                  <a:lnTo>
                    <a:pt x="185" y="8"/>
                  </a:lnTo>
                  <a:lnTo>
                    <a:pt x="185" y="9"/>
                  </a:lnTo>
                  <a:lnTo>
                    <a:pt x="184" y="10"/>
                  </a:lnTo>
                  <a:lnTo>
                    <a:pt x="184" y="12"/>
                  </a:lnTo>
                  <a:lnTo>
                    <a:pt x="184" y="12"/>
                  </a:lnTo>
                  <a:lnTo>
                    <a:pt x="185" y="14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21"/>
                  </a:lnTo>
                  <a:lnTo>
                    <a:pt x="185" y="23"/>
                  </a:lnTo>
                  <a:lnTo>
                    <a:pt x="185" y="25"/>
                  </a:lnTo>
                  <a:lnTo>
                    <a:pt x="187" y="25"/>
                  </a:lnTo>
                  <a:lnTo>
                    <a:pt x="185" y="26"/>
                  </a:lnTo>
                  <a:lnTo>
                    <a:pt x="184" y="26"/>
                  </a:lnTo>
                  <a:lnTo>
                    <a:pt x="179" y="26"/>
                  </a:lnTo>
                  <a:lnTo>
                    <a:pt x="178" y="29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reeform 26">
              <a:extLst>
                <a:ext uri="{FF2B5EF4-FFF2-40B4-BE49-F238E27FC236}">
                  <a16:creationId xmlns:a16="http://schemas.microsoft.com/office/drawing/2014/main" id="{0EC1AE86-D959-FEE8-53FB-FA61CBD16A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0128" y="5653398"/>
              <a:ext cx="316124" cy="438810"/>
            </a:xfrm>
            <a:custGeom>
              <a:avLst/>
              <a:gdLst>
                <a:gd name="T0" fmla="*/ 28 w 212"/>
                <a:gd name="T1" fmla="*/ 187 h 297"/>
                <a:gd name="T2" fmla="*/ 19 w 212"/>
                <a:gd name="T3" fmla="*/ 205 h 297"/>
                <a:gd name="T4" fmla="*/ 11 w 212"/>
                <a:gd name="T5" fmla="*/ 214 h 297"/>
                <a:gd name="T6" fmla="*/ 3 w 212"/>
                <a:gd name="T7" fmla="*/ 201 h 297"/>
                <a:gd name="T8" fmla="*/ 0 w 212"/>
                <a:gd name="T9" fmla="*/ 192 h 297"/>
                <a:gd name="T10" fmla="*/ 4 w 212"/>
                <a:gd name="T11" fmla="*/ 183 h 297"/>
                <a:gd name="T12" fmla="*/ 6 w 212"/>
                <a:gd name="T13" fmla="*/ 165 h 297"/>
                <a:gd name="T14" fmla="*/ 24 w 212"/>
                <a:gd name="T15" fmla="*/ 150 h 297"/>
                <a:gd name="T16" fmla="*/ 41 w 212"/>
                <a:gd name="T17" fmla="*/ 178 h 297"/>
                <a:gd name="T18" fmla="*/ 143 w 212"/>
                <a:gd name="T19" fmla="*/ 40 h 297"/>
                <a:gd name="T20" fmla="*/ 173 w 212"/>
                <a:gd name="T21" fmla="*/ 98 h 297"/>
                <a:gd name="T22" fmla="*/ 171 w 212"/>
                <a:gd name="T23" fmla="*/ 117 h 297"/>
                <a:gd name="T24" fmla="*/ 188 w 212"/>
                <a:gd name="T25" fmla="*/ 137 h 297"/>
                <a:gd name="T26" fmla="*/ 203 w 212"/>
                <a:gd name="T27" fmla="*/ 161 h 297"/>
                <a:gd name="T28" fmla="*/ 198 w 212"/>
                <a:gd name="T29" fmla="*/ 195 h 297"/>
                <a:gd name="T30" fmla="*/ 202 w 212"/>
                <a:gd name="T31" fmla="*/ 210 h 297"/>
                <a:gd name="T32" fmla="*/ 207 w 212"/>
                <a:gd name="T33" fmla="*/ 214 h 297"/>
                <a:gd name="T34" fmla="*/ 212 w 212"/>
                <a:gd name="T35" fmla="*/ 221 h 297"/>
                <a:gd name="T36" fmla="*/ 178 w 212"/>
                <a:gd name="T37" fmla="*/ 233 h 297"/>
                <a:gd name="T38" fmla="*/ 165 w 212"/>
                <a:gd name="T39" fmla="*/ 256 h 297"/>
                <a:gd name="T40" fmla="*/ 159 w 212"/>
                <a:gd name="T41" fmla="*/ 264 h 297"/>
                <a:gd name="T42" fmla="*/ 150 w 212"/>
                <a:gd name="T43" fmla="*/ 263 h 297"/>
                <a:gd name="T44" fmla="*/ 135 w 212"/>
                <a:gd name="T45" fmla="*/ 242 h 297"/>
                <a:gd name="T46" fmla="*/ 125 w 212"/>
                <a:gd name="T47" fmla="*/ 223 h 297"/>
                <a:gd name="T48" fmla="*/ 114 w 212"/>
                <a:gd name="T49" fmla="*/ 244 h 297"/>
                <a:gd name="T50" fmla="*/ 101 w 212"/>
                <a:gd name="T51" fmla="*/ 239 h 297"/>
                <a:gd name="T52" fmla="*/ 80 w 212"/>
                <a:gd name="T53" fmla="*/ 243 h 297"/>
                <a:gd name="T54" fmla="*/ 79 w 212"/>
                <a:gd name="T55" fmla="*/ 251 h 297"/>
                <a:gd name="T56" fmla="*/ 70 w 212"/>
                <a:gd name="T57" fmla="*/ 260 h 297"/>
                <a:gd name="T58" fmla="*/ 67 w 212"/>
                <a:gd name="T59" fmla="*/ 265 h 297"/>
                <a:gd name="T60" fmla="*/ 63 w 212"/>
                <a:gd name="T61" fmla="*/ 273 h 297"/>
                <a:gd name="T62" fmla="*/ 54 w 212"/>
                <a:gd name="T63" fmla="*/ 284 h 297"/>
                <a:gd name="T64" fmla="*/ 44 w 212"/>
                <a:gd name="T65" fmla="*/ 292 h 297"/>
                <a:gd name="T66" fmla="*/ 36 w 212"/>
                <a:gd name="T67" fmla="*/ 276 h 297"/>
                <a:gd name="T68" fmla="*/ 37 w 212"/>
                <a:gd name="T69" fmla="*/ 248 h 297"/>
                <a:gd name="T70" fmla="*/ 32 w 212"/>
                <a:gd name="T71" fmla="*/ 229 h 297"/>
                <a:gd name="T72" fmla="*/ 33 w 212"/>
                <a:gd name="T73" fmla="*/ 216 h 297"/>
                <a:gd name="T74" fmla="*/ 44 w 212"/>
                <a:gd name="T75" fmla="*/ 191 h 297"/>
                <a:gd name="T76" fmla="*/ 47 w 212"/>
                <a:gd name="T77" fmla="*/ 206 h 297"/>
                <a:gd name="T78" fmla="*/ 50 w 212"/>
                <a:gd name="T79" fmla="*/ 231 h 297"/>
                <a:gd name="T80" fmla="*/ 53 w 212"/>
                <a:gd name="T81" fmla="*/ 225 h 297"/>
                <a:gd name="T82" fmla="*/ 57 w 212"/>
                <a:gd name="T83" fmla="*/ 203 h 297"/>
                <a:gd name="T84" fmla="*/ 66 w 212"/>
                <a:gd name="T85" fmla="*/ 206 h 297"/>
                <a:gd name="T86" fmla="*/ 80 w 212"/>
                <a:gd name="T87" fmla="*/ 203 h 297"/>
                <a:gd name="T88" fmla="*/ 81 w 212"/>
                <a:gd name="T89" fmla="*/ 175 h 297"/>
                <a:gd name="T90" fmla="*/ 81 w 212"/>
                <a:gd name="T91" fmla="*/ 165 h 297"/>
                <a:gd name="T92" fmla="*/ 68 w 212"/>
                <a:gd name="T93" fmla="*/ 148 h 297"/>
                <a:gd name="T94" fmla="*/ 54 w 212"/>
                <a:gd name="T95" fmla="*/ 124 h 297"/>
                <a:gd name="T96" fmla="*/ 58 w 212"/>
                <a:gd name="T97" fmla="*/ 115 h 297"/>
                <a:gd name="T98" fmla="*/ 63 w 212"/>
                <a:gd name="T99" fmla="*/ 115 h 297"/>
                <a:gd name="T100" fmla="*/ 74 w 212"/>
                <a:gd name="T101" fmla="*/ 85 h 297"/>
                <a:gd name="T102" fmla="*/ 75 w 212"/>
                <a:gd name="T103" fmla="*/ 44 h 297"/>
                <a:gd name="T104" fmla="*/ 63 w 212"/>
                <a:gd name="T105" fmla="*/ 18 h 297"/>
                <a:gd name="T106" fmla="*/ 109 w 212"/>
                <a:gd name="T107" fmla="*/ 23 h 297"/>
                <a:gd name="T108" fmla="*/ 121 w 212"/>
                <a:gd name="T109" fmla="*/ 0 h 297"/>
                <a:gd name="T110" fmla="*/ 131 w 212"/>
                <a:gd name="T111" fmla="*/ 3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2" h="297">
                  <a:moveTo>
                    <a:pt x="42" y="183"/>
                  </a:moveTo>
                  <a:lnTo>
                    <a:pt x="40" y="188"/>
                  </a:lnTo>
                  <a:lnTo>
                    <a:pt x="34" y="186"/>
                  </a:lnTo>
                  <a:lnTo>
                    <a:pt x="33" y="184"/>
                  </a:lnTo>
                  <a:lnTo>
                    <a:pt x="28" y="187"/>
                  </a:lnTo>
                  <a:lnTo>
                    <a:pt x="25" y="188"/>
                  </a:lnTo>
                  <a:lnTo>
                    <a:pt x="24" y="188"/>
                  </a:lnTo>
                  <a:lnTo>
                    <a:pt x="21" y="192"/>
                  </a:lnTo>
                  <a:lnTo>
                    <a:pt x="20" y="199"/>
                  </a:lnTo>
                  <a:lnTo>
                    <a:pt x="19" y="205"/>
                  </a:lnTo>
                  <a:lnTo>
                    <a:pt x="20" y="213"/>
                  </a:lnTo>
                  <a:lnTo>
                    <a:pt x="21" y="213"/>
                  </a:lnTo>
                  <a:lnTo>
                    <a:pt x="12" y="214"/>
                  </a:lnTo>
                  <a:lnTo>
                    <a:pt x="11" y="214"/>
                  </a:lnTo>
                  <a:lnTo>
                    <a:pt x="11" y="214"/>
                  </a:lnTo>
                  <a:lnTo>
                    <a:pt x="9" y="212"/>
                  </a:lnTo>
                  <a:lnTo>
                    <a:pt x="4" y="209"/>
                  </a:lnTo>
                  <a:lnTo>
                    <a:pt x="0" y="208"/>
                  </a:lnTo>
                  <a:lnTo>
                    <a:pt x="3" y="201"/>
                  </a:lnTo>
                  <a:lnTo>
                    <a:pt x="3" y="201"/>
                  </a:lnTo>
                  <a:lnTo>
                    <a:pt x="3" y="199"/>
                  </a:lnTo>
                  <a:lnTo>
                    <a:pt x="2" y="196"/>
                  </a:lnTo>
                  <a:lnTo>
                    <a:pt x="2" y="195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0" y="191"/>
                  </a:lnTo>
                  <a:lnTo>
                    <a:pt x="0" y="188"/>
                  </a:lnTo>
                  <a:lnTo>
                    <a:pt x="3" y="186"/>
                  </a:lnTo>
                  <a:lnTo>
                    <a:pt x="3" y="184"/>
                  </a:lnTo>
                  <a:lnTo>
                    <a:pt x="4" y="183"/>
                  </a:lnTo>
                  <a:lnTo>
                    <a:pt x="6" y="182"/>
                  </a:lnTo>
                  <a:lnTo>
                    <a:pt x="6" y="179"/>
                  </a:lnTo>
                  <a:lnTo>
                    <a:pt x="6" y="179"/>
                  </a:lnTo>
                  <a:lnTo>
                    <a:pt x="4" y="165"/>
                  </a:lnTo>
                  <a:lnTo>
                    <a:pt x="6" y="165"/>
                  </a:lnTo>
                  <a:lnTo>
                    <a:pt x="9" y="159"/>
                  </a:lnTo>
                  <a:lnTo>
                    <a:pt x="15" y="155"/>
                  </a:lnTo>
                  <a:lnTo>
                    <a:pt x="17" y="146"/>
                  </a:lnTo>
                  <a:lnTo>
                    <a:pt x="23" y="146"/>
                  </a:lnTo>
                  <a:lnTo>
                    <a:pt x="24" y="150"/>
                  </a:lnTo>
                  <a:lnTo>
                    <a:pt x="36" y="161"/>
                  </a:lnTo>
                  <a:lnTo>
                    <a:pt x="37" y="163"/>
                  </a:lnTo>
                  <a:lnTo>
                    <a:pt x="42" y="171"/>
                  </a:lnTo>
                  <a:lnTo>
                    <a:pt x="41" y="176"/>
                  </a:lnTo>
                  <a:lnTo>
                    <a:pt x="41" y="178"/>
                  </a:lnTo>
                  <a:lnTo>
                    <a:pt x="41" y="178"/>
                  </a:lnTo>
                  <a:lnTo>
                    <a:pt x="42" y="179"/>
                  </a:lnTo>
                  <a:lnTo>
                    <a:pt x="42" y="183"/>
                  </a:lnTo>
                  <a:moveTo>
                    <a:pt x="135" y="34"/>
                  </a:moveTo>
                  <a:lnTo>
                    <a:pt x="143" y="40"/>
                  </a:lnTo>
                  <a:lnTo>
                    <a:pt x="152" y="69"/>
                  </a:lnTo>
                  <a:lnTo>
                    <a:pt x="164" y="85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3" y="98"/>
                  </a:lnTo>
                  <a:lnTo>
                    <a:pt x="172" y="106"/>
                  </a:lnTo>
                  <a:lnTo>
                    <a:pt x="171" y="111"/>
                  </a:lnTo>
                  <a:lnTo>
                    <a:pt x="171" y="112"/>
                  </a:lnTo>
                  <a:lnTo>
                    <a:pt x="169" y="117"/>
                  </a:lnTo>
                  <a:lnTo>
                    <a:pt x="171" y="117"/>
                  </a:lnTo>
                  <a:lnTo>
                    <a:pt x="172" y="119"/>
                  </a:lnTo>
                  <a:lnTo>
                    <a:pt x="172" y="119"/>
                  </a:lnTo>
                  <a:lnTo>
                    <a:pt x="172" y="121"/>
                  </a:lnTo>
                  <a:lnTo>
                    <a:pt x="186" y="136"/>
                  </a:lnTo>
                  <a:lnTo>
                    <a:pt x="188" y="137"/>
                  </a:lnTo>
                  <a:lnTo>
                    <a:pt x="193" y="140"/>
                  </a:lnTo>
                  <a:lnTo>
                    <a:pt x="197" y="153"/>
                  </a:lnTo>
                  <a:lnTo>
                    <a:pt x="201" y="151"/>
                  </a:lnTo>
                  <a:lnTo>
                    <a:pt x="201" y="159"/>
                  </a:lnTo>
                  <a:lnTo>
                    <a:pt x="203" y="161"/>
                  </a:lnTo>
                  <a:lnTo>
                    <a:pt x="197" y="174"/>
                  </a:lnTo>
                  <a:lnTo>
                    <a:pt x="199" y="184"/>
                  </a:lnTo>
                  <a:lnTo>
                    <a:pt x="197" y="186"/>
                  </a:lnTo>
                  <a:lnTo>
                    <a:pt x="198" y="193"/>
                  </a:lnTo>
                  <a:lnTo>
                    <a:pt x="198" y="195"/>
                  </a:lnTo>
                  <a:lnTo>
                    <a:pt x="199" y="200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2" y="209"/>
                  </a:lnTo>
                  <a:lnTo>
                    <a:pt x="202" y="210"/>
                  </a:lnTo>
                  <a:lnTo>
                    <a:pt x="203" y="210"/>
                  </a:lnTo>
                  <a:lnTo>
                    <a:pt x="205" y="210"/>
                  </a:lnTo>
                  <a:lnTo>
                    <a:pt x="206" y="210"/>
                  </a:lnTo>
                  <a:lnTo>
                    <a:pt x="207" y="212"/>
                  </a:lnTo>
                  <a:lnTo>
                    <a:pt x="207" y="214"/>
                  </a:lnTo>
                  <a:lnTo>
                    <a:pt x="208" y="216"/>
                  </a:lnTo>
                  <a:lnTo>
                    <a:pt x="210" y="217"/>
                  </a:lnTo>
                  <a:lnTo>
                    <a:pt x="210" y="218"/>
                  </a:lnTo>
                  <a:lnTo>
                    <a:pt x="211" y="221"/>
                  </a:lnTo>
                  <a:lnTo>
                    <a:pt x="212" y="221"/>
                  </a:lnTo>
                  <a:lnTo>
                    <a:pt x="212" y="221"/>
                  </a:lnTo>
                  <a:lnTo>
                    <a:pt x="194" y="222"/>
                  </a:lnTo>
                  <a:lnTo>
                    <a:pt x="194" y="222"/>
                  </a:lnTo>
                  <a:lnTo>
                    <a:pt x="188" y="229"/>
                  </a:lnTo>
                  <a:lnTo>
                    <a:pt x="178" y="233"/>
                  </a:lnTo>
                  <a:lnTo>
                    <a:pt x="181" y="239"/>
                  </a:lnTo>
                  <a:lnTo>
                    <a:pt x="177" y="243"/>
                  </a:lnTo>
                  <a:lnTo>
                    <a:pt x="173" y="251"/>
                  </a:lnTo>
                  <a:lnTo>
                    <a:pt x="169" y="250"/>
                  </a:lnTo>
                  <a:lnTo>
                    <a:pt x="165" y="256"/>
                  </a:lnTo>
                  <a:lnTo>
                    <a:pt x="163" y="258"/>
                  </a:lnTo>
                  <a:lnTo>
                    <a:pt x="159" y="259"/>
                  </a:lnTo>
                  <a:lnTo>
                    <a:pt x="157" y="259"/>
                  </a:lnTo>
                  <a:lnTo>
                    <a:pt x="159" y="264"/>
                  </a:lnTo>
                  <a:lnTo>
                    <a:pt x="159" y="264"/>
                  </a:lnTo>
                  <a:lnTo>
                    <a:pt x="155" y="268"/>
                  </a:lnTo>
                  <a:lnTo>
                    <a:pt x="151" y="271"/>
                  </a:lnTo>
                  <a:lnTo>
                    <a:pt x="150" y="269"/>
                  </a:lnTo>
                  <a:lnTo>
                    <a:pt x="150" y="263"/>
                  </a:lnTo>
                  <a:lnTo>
                    <a:pt x="150" y="263"/>
                  </a:lnTo>
                  <a:lnTo>
                    <a:pt x="153" y="263"/>
                  </a:lnTo>
                  <a:lnTo>
                    <a:pt x="150" y="254"/>
                  </a:lnTo>
                  <a:lnTo>
                    <a:pt x="140" y="246"/>
                  </a:lnTo>
                  <a:lnTo>
                    <a:pt x="138" y="244"/>
                  </a:lnTo>
                  <a:lnTo>
                    <a:pt x="135" y="242"/>
                  </a:lnTo>
                  <a:lnTo>
                    <a:pt x="134" y="227"/>
                  </a:lnTo>
                  <a:lnTo>
                    <a:pt x="127" y="225"/>
                  </a:lnTo>
                  <a:lnTo>
                    <a:pt x="127" y="225"/>
                  </a:lnTo>
                  <a:lnTo>
                    <a:pt x="127" y="225"/>
                  </a:lnTo>
                  <a:lnTo>
                    <a:pt x="125" y="223"/>
                  </a:lnTo>
                  <a:lnTo>
                    <a:pt x="122" y="222"/>
                  </a:lnTo>
                  <a:lnTo>
                    <a:pt x="121" y="223"/>
                  </a:lnTo>
                  <a:lnTo>
                    <a:pt x="119" y="225"/>
                  </a:lnTo>
                  <a:lnTo>
                    <a:pt x="117" y="244"/>
                  </a:lnTo>
                  <a:lnTo>
                    <a:pt x="114" y="244"/>
                  </a:lnTo>
                  <a:lnTo>
                    <a:pt x="114" y="244"/>
                  </a:lnTo>
                  <a:lnTo>
                    <a:pt x="106" y="244"/>
                  </a:lnTo>
                  <a:lnTo>
                    <a:pt x="105" y="239"/>
                  </a:lnTo>
                  <a:lnTo>
                    <a:pt x="101" y="242"/>
                  </a:lnTo>
                  <a:lnTo>
                    <a:pt x="101" y="239"/>
                  </a:lnTo>
                  <a:lnTo>
                    <a:pt x="96" y="239"/>
                  </a:lnTo>
                  <a:lnTo>
                    <a:pt x="92" y="242"/>
                  </a:lnTo>
                  <a:lnTo>
                    <a:pt x="92" y="242"/>
                  </a:lnTo>
                  <a:lnTo>
                    <a:pt x="85" y="238"/>
                  </a:lnTo>
                  <a:lnTo>
                    <a:pt x="80" y="243"/>
                  </a:lnTo>
                  <a:lnTo>
                    <a:pt x="81" y="247"/>
                  </a:lnTo>
                  <a:lnTo>
                    <a:pt x="83" y="248"/>
                  </a:lnTo>
                  <a:lnTo>
                    <a:pt x="81" y="252"/>
                  </a:lnTo>
                  <a:lnTo>
                    <a:pt x="80" y="255"/>
                  </a:lnTo>
                  <a:lnTo>
                    <a:pt x="79" y="251"/>
                  </a:lnTo>
                  <a:lnTo>
                    <a:pt x="78" y="255"/>
                  </a:lnTo>
                  <a:lnTo>
                    <a:pt x="76" y="256"/>
                  </a:lnTo>
                  <a:lnTo>
                    <a:pt x="75" y="258"/>
                  </a:lnTo>
                  <a:lnTo>
                    <a:pt x="70" y="259"/>
                  </a:lnTo>
                  <a:lnTo>
                    <a:pt x="70" y="260"/>
                  </a:lnTo>
                  <a:lnTo>
                    <a:pt x="70" y="260"/>
                  </a:lnTo>
                  <a:lnTo>
                    <a:pt x="70" y="261"/>
                  </a:lnTo>
                  <a:lnTo>
                    <a:pt x="67" y="263"/>
                  </a:lnTo>
                  <a:lnTo>
                    <a:pt x="67" y="264"/>
                  </a:lnTo>
                  <a:lnTo>
                    <a:pt x="67" y="265"/>
                  </a:lnTo>
                  <a:lnTo>
                    <a:pt x="67" y="265"/>
                  </a:lnTo>
                  <a:lnTo>
                    <a:pt x="66" y="265"/>
                  </a:lnTo>
                  <a:lnTo>
                    <a:pt x="63" y="269"/>
                  </a:lnTo>
                  <a:lnTo>
                    <a:pt x="64" y="269"/>
                  </a:lnTo>
                  <a:lnTo>
                    <a:pt x="63" y="273"/>
                  </a:lnTo>
                  <a:lnTo>
                    <a:pt x="62" y="273"/>
                  </a:lnTo>
                  <a:lnTo>
                    <a:pt x="55" y="275"/>
                  </a:lnTo>
                  <a:lnTo>
                    <a:pt x="55" y="278"/>
                  </a:lnTo>
                  <a:lnTo>
                    <a:pt x="55" y="282"/>
                  </a:lnTo>
                  <a:lnTo>
                    <a:pt x="54" y="284"/>
                  </a:lnTo>
                  <a:lnTo>
                    <a:pt x="54" y="292"/>
                  </a:lnTo>
                  <a:lnTo>
                    <a:pt x="49" y="294"/>
                  </a:lnTo>
                  <a:lnTo>
                    <a:pt x="46" y="297"/>
                  </a:lnTo>
                  <a:lnTo>
                    <a:pt x="46" y="297"/>
                  </a:lnTo>
                  <a:lnTo>
                    <a:pt x="44" y="292"/>
                  </a:lnTo>
                  <a:lnTo>
                    <a:pt x="42" y="292"/>
                  </a:lnTo>
                  <a:lnTo>
                    <a:pt x="42" y="292"/>
                  </a:lnTo>
                  <a:lnTo>
                    <a:pt x="41" y="286"/>
                  </a:lnTo>
                  <a:lnTo>
                    <a:pt x="40" y="284"/>
                  </a:lnTo>
                  <a:lnTo>
                    <a:pt x="36" y="276"/>
                  </a:lnTo>
                  <a:lnTo>
                    <a:pt x="37" y="269"/>
                  </a:lnTo>
                  <a:lnTo>
                    <a:pt x="40" y="264"/>
                  </a:lnTo>
                  <a:lnTo>
                    <a:pt x="38" y="258"/>
                  </a:lnTo>
                  <a:lnTo>
                    <a:pt x="38" y="252"/>
                  </a:lnTo>
                  <a:lnTo>
                    <a:pt x="37" y="248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3" y="235"/>
                  </a:lnTo>
                  <a:lnTo>
                    <a:pt x="32" y="229"/>
                  </a:lnTo>
                  <a:lnTo>
                    <a:pt x="32" y="229"/>
                  </a:lnTo>
                  <a:lnTo>
                    <a:pt x="32" y="227"/>
                  </a:lnTo>
                  <a:lnTo>
                    <a:pt x="32" y="225"/>
                  </a:lnTo>
                  <a:lnTo>
                    <a:pt x="32" y="222"/>
                  </a:lnTo>
                  <a:lnTo>
                    <a:pt x="33" y="216"/>
                  </a:lnTo>
                  <a:lnTo>
                    <a:pt x="37" y="206"/>
                  </a:lnTo>
                  <a:lnTo>
                    <a:pt x="37" y="205"/>
                  </a:lnTo>
                  <a:lnTo>
                    <a:pt x="40" y="200"/>
                  </a:lnTo>
                  <a:lnTo>
                    <a:pt x="41" y="196"/>
                  </a:lnTo>
                  <a:lnTo>
                    <a:pt x="44" y="191"/>
                  </a:lnTo>
                  <a:lnTo>
                    <a:pt x="46" y="191"/>
                  </a:lnTo>
                  <a:lnTo>
                    <a:pt x="47" y="193"/>
                  </a:lnTo>
                  <a:lnTo>
                    <a:pt x="49" y="200"/>
                  </a:lnTo>
                  <a:lnTo>
                    <a:pt x="47" y="205"/>
                  </a:lnTo>
                  <a:lnTo>
                    <a:pt x="47" y="206"/>
                  </a:lnTo>
                  <a:lnTo>
                    <a:pt x="47" y="216"/>
                  </a:lnTo>
                  <a:lnTo>
                    <a:pt x="47" y="217"/>
                  </a:lnTo>
                  <a:lnTo>
                    <a:pt x="47" y="223"/>
                  </a:lnTo>
                  <a:lnTo>
                    <a:pt x="47" y="230"/>
                  </a:lnTo>
                  <a:lnTo>
                    <a:pt x="50" y="231"/>
                  </a:lnTo>
                  <a:lnTo>
                    <a:pt x="51" y="231"/>
                  </a:lnTo>
                  <a:lnTo>
                    <a:pt x="51" y="230"/>
                  </a:lnTo>
                  <a:lnTo>
                    <a:pt x="53" y="230"/>
                  </a:lnTo>
                  <a:lnTo>
                    <a:pt x="53" y="225"/>
                  </a:lnTo>
                  <a:lnTo>
                    <a:pt x="53" y="225"/>
                  </a:lnTo>
                  <a:lnTo>
                    <a:pt x="51" y="221"/>
                  </a:lnTo>
                  <a:lnTo>
                    <a:pt x="51" y="220"/>
                  </a:lnTo>
                  <a:lnTo>
                    <a:pt x="53" y="216"/>
                  </a:lnTo>
                  <a:lnTo>
                    <a:pt x="53" y="209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9" y="203"/>
                  </a:lnTo>
                  <a:lnTo>
                    <a:pt x="59" y="203"/>
                  </a:lnTo>
                  <a:lnTo>
                    <a:pt x="62" y="204"/>
                  </a:lnTo>
                  <a:lnTo>
                    <a:pt x="66" y="206"/>
                  </a:lnTo>
                  <a:lnTo>
                    <a:pt x="68" y="206"/>
                  </a:lnTo>
                  <a:lnTo>
                    <a:pt x="68" y="206"/>
                  </a:lnTo>
                  <a:lnTo>
                    <a:pt x="74" y="206"/>
                  </a:lnTo>
                  <a:lnTo>
                    <a:pt x="80" y="204"/>
                  </a:lnTo>
                  <a:lnTo>
                    <a:pt x="80" y="203"/>
                  </a:lnTo>
                  <a:lnTo>
                    <a:pt x="78" y="189"/>
                  </a:lnTo>
                  <a:lnTo>
                    <a:pt x="80" y="180"/>
                  </a:lnTo>
                  <a:lnTo>
                    <a:pt x="81" y="178"/>
                  </a:lnTo>
                  <a:lnTo>
                    <a:pt x="81" y="175"/>
                  </a:lnTo>
                  <a:lnTo>
                    <a:pt x="81" y="175"/>
                  </a:lnTo>
                  <a:lnTo>
                    <a:pt x="83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3" y="166"/>
                  </a:lnTo>
                  <a:lnTo>
                    <a:pt x="81" y="165"/>
                  </a:lnTo>
                  <a:lnTo>
                    <a:pt x="79" y="163"/>
                  </a:lnTo>
                  <a:lnTo>
                    <a:pt x="71" y="158"/>
                  </a:lnTo>
                  <a:lnTo>
                    <a:pt x="68" y="151"/>
                  </a:lnTo>
                  <a:lnTo>
                    <a:pt x="68" y="148"/>
                  </a:lnTo>
                  <a:lnTo>
                    <a:pt x="68" y="148"/>
                  </a:lnTo>
                  <a:lnTo>
                    <a:pt x="67" y="141"/>
                  </a:lnTo>
                  <a:lnTo>
                    <a:pt x="63" y="136"/>
                  </a:lnTo>
                  <a:lnTo>
                    <a:pt x="62" y="132"/>
                  </a:lnTo>
                  <a:lnTo>
                    <a:pt x="62" y="128"/>
                  </a:lnTo>
                  <a:lnTo>
                    <a:pt x="54" y="124"/>
                  </a:lnTo>
                  <a:lnTo>
                    <a:pt x="51" y="121"/>
                  </a:lnTo>
                  <a:lnTo>
                    <a:pt x="53" y="117"/>
                  </a:lnTo>
                  <a:lnTo>
                    <a:pt x="55" y="116"/>
                  </a:lnTo>
                  <a:lnTo>
                    <a:pt x="57" y="116"/>
                  </a:lnTo>
                  <a:lnTo>
                    <a:pt x="58" y="115"/>
                  </a:lnTo>
                  <a:lnTo>
                    <a:pt x="58" y="116"/>
                  </a:lnTo>
                  <a:lnTo>
                    <a:pt x="59" y="116"/>
                  </a:lnTo>
                  <a:lnTo>
                    <a:pt x="63" y="117"/>
                  </a:lnTo>
                  <a:lnTo>
                    <a:pt x="63" y="116"/>
                  </a:lnTo>
                  <a:lnTo>
                    <a:pt x="63" y="115"/>
                  </a:lnTo>
                  <a:lnTo>
                    <a:pt x="64" y="112"/>
                  </a:lnTo>
                  <a:lnTo>
                    <a:pt x="66" y="108"/>
                  </a:lnTo>
                  <a:lnTo>
                    <a:pt x="64" y="108"/>
                  </a:lnTo>
                  <a:lnTo>
                    <a:pt x="67" y="96"/>
                  </a:lnTo>
                  <a:lnTo>
                    <a:pt x="74" y="85"/>
                  </a:lnTo>
                  <a:lnTo>
                    <a:pt x="79" y="76"/>
                  </a:lnTo>
                  <a:lnTo>
                    <a:pt x="88" y="66"/>
                  </a:lnTo>
                  <a:lnTo>
                    <a:pt x="84" y="59"/>
                  </a:lnTo>
                  <a:lnTo>
                    <a:pt x="85" y="53"/>
                  </a:lnTo>
                  <a:lnTo>
                    <a:pt x="75" y="44"/>
                  </a:lnTo>
                  <a:lnTo>
                    <a:pt x="55" y="42"/>
                  </a:lnTo>
                  <a:lnTo>
                    <a:pt x="61" y="36"/>
                  </a:lnTo>
                  <a:lnTo>
                    <a:pt x="59" y="27"/>
                  </a:lnTo>
                  <a:lnTo>
                    <a:pt x="62" y="21"/>
                  </a:lnTo>
                  <a:lnTo>
                    <a:pt x="63" y="18"/>
                  </a:lnTo>
                  <a:lnTo>
                    <a:pt x="68" y="27"/>
                  </a:lnTo>
                  <a:lnTo>
                    <a:pt x="89" y="34"/>
                  </a:lnTo>
                  <a:lnTo>
                    <a:pt x="91" y="32"/>
                  </a:lnTo>
                  <a:lnTo>
                    <a:pt x="93" y="30"/>
                  </a:lnTo>
                  <a:lnTo>
                    <a:pt x="109" y="23"/>
                  </a:lnTo>
                  <a:lnTo>
                    <a:pt x="113" y="22"/>
                  </a:lnTo>
                  <a:lnTo>
                    <a:pt x="114" y="9"/>
                  </a:lnTo>
                  <a:lnTo>
                    <a:pt x="118" y="5"/>
                  </a:lnTo>
                  <a:lnTo>
                    <a:pt x="119" y="4"/>
                  </a:lnTo>
                  <a:lnTo>
                    <a:pt x="121" y="0"/>
                  </a:lnTo>
                  <a:lnTo>
                    <a:pt x="129" y="11"/>
                  </a:lnTo>
                  <a:lnTo>
                    <a:pt x="127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1" y="30"/>
                  </a:lnTo>
                  <a:lnTo>
                    <a:pt x="135" y="34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reeform 27">
              <a:extLst>
                <a:ext uri="{FF2B5EF4-FFF2-40B4-BE49-F238E27FC236}">
                  <a16:creationId xmlns:a16="http://schemas.microsoft.com/office/drawing/2014/main" id="{5D0F8B55-2757-7A97-4BF3-F6D6F48B1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553" y="4827489"/>
              <a:ext cx="594970" cy="1133224"/>
            </a:xfrm>
            <a:custGeom>
              <a:avLst/>
              <a:gdLst>
                <a:gd name="T0" fmla="*/ 334 w 399"/>
                <a:gd name="T1" fmla="*/ 138 h 767"/>
                <a:gd name="T2" fmla="*/ 330 w 399"/>
                <a:gd name="T3" fmla="*/ 161 h 767"/>
                <a:gd name="T4" fmla="*/ 326 w 399"/>
                <a:gd name="T5" fmla="*/ 186 h 767"/>
                <a:gd name="T6" fmla="*/ 319 w 399"/>
                <a:gd name="T7" fmla="*/ 221 h 767"/>
                <a:gd name="T8" fmla="*/ 314 w 399"/>
                <a:gd name="T9" fmla="*/ 250 h 767"/>
                <a:gd name="T10" fmla="*/ 321 w 399"/>
                <a:gd name="T11" fmla="*/ 284 h 767"/>
                <a:gd name="T12" fmla="*/ 338 w 399"/>
                <a:gd name="T13" fmla="*/ 303 h 767"/>
                <a:gd name="T14" fmla="*/ 357 w 399"/>
                <a:gd name="T15" fmla="*/ 312 h 767"/>
                <a:gd name="T16" fmla="*/ 381 w 399"/>
                <a:gd name="T17" fmla="*/ 343 h 767"/>
                <a:gd name="T18" fmla="*/ 398 w 399"/>
                <a:gd name="T19" fmla="*/ 378 h 767"/>
                <a:gd name="T20" fmla="*/ 393 w 399"/>
                <a:gd name="T21" fmla="*/ 400 h 767"/>
                <a:gd name="T22" fmla="*/ 376 w 399"/>
                <a:gd name="T23" fmla="*/ 432 h 767"/>
                <a:gd name="T24" fmla="*/ 369 w 399"/>
                <a:gd name="T25" fmla="*/ 450 h 767"/>
                <a:gd name="T26" fmla="*/ 361 w 399"/>
                <a:gd name="T27" fmla="*/ 451 h 767"/>
                <a:gd name="T28" fmla="*/ 334 w 399"/>
                <a:gd name="T29" fmla="*/ 451 h 767"/>
                <a:gd name="T30" fmla="*/ 314 w 399"/>
                <a:gd name="T31" fmla="*/ 462 h 767"/>
                <a:gd name="T32" fmla="*/ 326 w 399"/>
                <a:gd name="T33" fmla="*/ 492 h 767"/>
                <a:gd name="T34" fmla="*/ 328 w 399"/>
                <a:gd name="T35" fmla="*/ 518 h 767"/>
                <a:gd name="T36" fmla="*/ 340 w 399"/>
                <a:gd name="T37" fmla="*/ 547 h 767"/>
                <a:gd name="T38" fmla="*/ 353 w 399"/>
                <a:gd name="T39" fmla="*/ 580 h 767"/>
                <a:gd name="T40" fmla="*/ 357 w 399"/>
                <a:gd name="T41" fmla="*/ 611 h 767"/>
                <a:gd name="T42" fmla="*/ 347 w 399"/>
                <a:gd name="T43" fmla="*/ 637 h 767"/>
                <a:gd name="T44" fmla="*/ 342 w 399"/>
                <a:gd name="T45" fmla="*/ 654 h 767"/>
                <a:gd name="T46" fmla="*/ 344 w 399"/>
                <a:gd name="T47" fmla="*/ 684 h 767"/>
                <a:gd name="T48" fmla="*/ 336 w 399"/>
                <a:gd name="T49" fmla="*/ 709 h 767"/>
                <a:gd name="T50" fmla="*/ 321 w 399"/>
                <a:gd name="T51" fmla="*/ 730 h 767"/>
                <a:gd name="T52" fmla="*/ 302 w 399"/>
                <a:gd name="T53" fmla="*/ 746 h 767"/>
                <a:gd name="T54" fmla="*/ 284 w 399"/>
                <a:gd name="T55" fmla="*/ 755 h 767"/>
                <a:gd name="T56" fmla="*/ 270 w 399"/>
                <a:gd name="T57" fmla="*/ 752 h 767"/>
                <a:gd name="T58" fmla="*/ 262 w 399"/>
                <a:gd name="T59" fmla="*/ 755 h 767"/>
                <a:gd name="T60" fmla="*/ 255 w 399"/>
                <a:gd name="T61" fmla="*/ 759 h 767"/>
                <a:gd name="T62" fmla="*/ 249 w 399"/>
                <a:gd name="T63" fmla="*/ 767 h 767"/>
                <a:gd name="T64" fmla="*/ 245 w 399"/>
                <a:gd name="T65" fmla="*/ 733 h 767"/>
                <a:gd name="T66" fmla="*/ 234 w 399"/>
                <a:gd name="T67" fmla="*/ 695 h 767"/>
                <a:gd name="T68" fmla="*/ 219 w 399"/>
                <a:gd name="T69" fmla="*/ 670 h 767"/>
                <a:gd name="T70" fmla="*/ 191 w 399"/>
                <a:gd name="T71" fmla="*/ 599 h 767"/>
                <a:gd name="T72" fmla="*/ 169 w 399"/>
                <a:gd name="T73" fmla="*/ 559 h 767"/>
                <a:gd name="T74" fmla="*/ 110 w 399"/>
                <a:gd name="T75" fmla="*/ 463 h 767"/>
                <a:gd name="T76" fmla="*/ 115 w 399"/>
                <a:gd name="T77" fmla="*/ 408 h 767"/>
                <a:gd name="T78" fmla="*/ 124 w 399"/>
                <a:gd name="T79" fmla="*/ 332 h 767"/>
                <a:gd name="T80" fmla="*/ 122 w 399"/>
                <a:gd name="T81" fmla="*/ 263 h 767"/>
                <a:gd name="T82" fmla="*/ 61 w 399"/>
                <a:gd name="T83" fmla="*/ 252 h 767"/>
                <a:gd name="T84" fmla="*/ 56 w 399"/>
                <a:gd name="T85" fmla="*/ 206 h 767"/>
                <a:gd name="T86" fmla="*/ 46 w 399"/>
                <a:gd name="T87" fmla="*/ 210 h 767"/>
                <a:gd name="T88" fmla="*/ 33 w 399"/>
                <a:gd name="T89" fmla="*/ 170 h 767"/>
                <a:gd name="T90" fmla="*/ 21 w 399"/>
                <a:gd name="T91" fmla="*/ 145 h 767"/>
                <a:gd name="T92" fmla="*/ 9 w 399"/>
                <a:gd name="T93" fmla="*/ 121 h 767"/>
                <a:gd name="T94" fmla="*/ 35 w 399"/>
                <a:gd name="T95" fmla="*/ 83 h 767"/>
                <a:gd name="T96" fmla="*/ 68 w 399"/>
                <a:gd name="T97" fmla="*/ 18 h 767"/>
                <a:gd name="T98" fmla="*/ 133 w 399"/>
                <a:gd name="T99" fmla="*/ 10 h 767"/>
                <a:gd name="T100" fmla="*/ 198 w 399"/>
                <a:gd name="T101" fmla="*/ 15 h 767"/>
                <a:gd name="T102" fmla="*/ 215 w 399"/>
                <a:gd name="T103" fmla="*/ 52 h 767"/>
                <a:gd name="T104" fmla="*/ 246 w 399"/>
                <a:gd name="T105" fmla="*/ 95 h 767"/>
                <a:gd name="T106" fmla="*/ 272 w 399"/>
                <a:gd name="T107" fmla="*/ 93 h 767"/>
                <a:gd name="T108" fmla="*/ 331 w 399"/>
                <a:gd name="T109" fmla="*/ 11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9" h="767">
                  <a:moveTo>
                    <a:pt x="331" y="110"/>
                  </a:moveTo>
                  <a:lnTo>
                    <a:pt x="332" y="112"/>
                  </a:lnTo>
                  <a:lnTo>
                    <a:pt x="334" y="119"/>
                  </a:lnTo>
                  <a:lnTo>
                    <a:pt x="335" y="123"/>
                  </a:lnTo>
                  <a:lnTo>
                    <a:pt x="336" y="127"/>
                  </a:lnTo>
                  <a:lnTo>
                    <a:pt x="335" y="134"/>
                  </a:lnTo>
                  <a:lnTo>
                    <a:pt x="334" y="138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2" y="151"/>
                  </a:lnTo>
                  <a:lnTo>
                    <a:pt x="332" y="153"/>
                  </a:lnTo>
                  <a:lnTo>
                    <a:pt x="331" y="159"/>
                  </a:lnTo>
                  <a:lnTo>
                    <a:pt x="331" y="159"/>
                  </a:lnTo>
                  <a:lnTo>
                    <a:pt x="330" y="161"/>
                  </a:lnTo>
                  <a:lnTo>
                    <a:pt x="330" y="163"/>
                  </a:lnTo>
                  <a:lnTo>
                    <a:pt x="327" y="174"/>
                  </a:lnTo>
                  <a:lnTo>
                    <a:pt x="327" y="174"/>
                  </a:lnTo>
                  <a:lnTo>
                    <a:pt x="327" y="178"/>
                  </a:lnTo>
                  <a:lnTo>
                    <a:pt x="327" y="180"/>
                  </a:lnTo>
                  <a:lnTo>
                    <a:pt x="326" y="186"/>
                  </a:lnTo>
                  <a:lnTo>
                    <a:pt x="326" y="186"/>
                  </a:lnTo>
                  <a:lnTo>
                    <a:pt x="325" y="192"/>
                  </a:lnTo>
                  <a:lnTo>
                    <a:pt x="323" y="196"/>
                  </a:lnTo>
                  <a:lnTo>
                    <a:pt x="323" y="199"/>
                  </a:lnTo>
                  <a:lnTo>
                    <a:pt x="323" y="203"/>
                  </a:lnTo>
                  <a:lnTo>
                    <a:pt x="321" y="210"/>
                  </a:lnTo>
                  <a:lnTo>
                    <a:pt x="321" y="214"/>
                  </a:lnTo>
                  <a:lnTo>
                    <a:pt x="319" y="221"/>
                  </a:lnTo>
                  <a:lnTo>
                    <a:pt x="319" y="225"/>
                  </a:lnTo>
                  <a:lnTo>
                    <a:pt x="318" y="229"/>
                  </a:lnTo>
                  <a:lnTo>
                    <a:pt x="318" y="231"/>
                  </a:lnTo>
                  <a:lnTo>
                    <a:pt x="317" y="235"/>
                  </a:lnTo>
                  <a:lnTo>
                    <a:pt x="315" y="240"/>
                  </a:lnTo>
                  <a:lnTo>
                    <a:pt x="315" y="243"/>
                  </a:lnTo>
                  <a:lnTo>
                    <a:pt x="314" y="250"/>
                  </a:lnTo>
                  <a:lnTo>
                    <a:pt x="313" y="259"/>
                  </a:lnTo>
                  <a:lnTo>
                    <a:pt x="311" y="261"/>
                  </a:lnTo>
                  <a:lnTo>
                    <a:pt x="311" y="264"/>
                  </a:lnTo>
                  <a:lnTo>
                    <a:pt x="310" y="269"/>
                  </a:lnTo>
                  <a:lnTo>
                    <a:pt x="315" y="277"/>
                  </a:lnTo>
                  <a:lnTo>
                    <a:pt x="315" y="277"/>
                  </a:lnTo>
                  <a:lnTo>
                    <a:pt x="321" y="284"/>
                  </a:lnTo>
                  <a:lnTo>
                    <a:pt x="321" y="284"/>
                  </a:lnTo>
                  <a:lnTo>
                    <a:pt x="323" y="288"/>
                  </a:lnTo>
                  <a:lnTo>
                    <a:pt x="327" y="293"/>
                  </a:lnTo>
                  <a:lnTo>
                    <a:pt x="331" y="297"/>
                  </a:lnTo>
                  <a:lnTo>
                    <a:pt x="334" y="299"/>
                  </a:lnTo>
                  <a:lnTo>
                    <a:pt x="335" y="299"/>
                  </a:lnTo>
                  <a:lnTo>
                    <a:pt x="338" y="303"/>
                  </a:lnTo>
                  <a:lnTo>
                    <a:pt x="340" y="307"/>
                  </a:lnTo>
                  <a:lnTo>
                    <a:pt x="340" y="309"/>
                  </a:lnTo>
                  <a:lnTo>
                    <a:pt x="344" y="314"/>
                  </a:lnTo>
                  <a:lnTo>
                    <a:pt x="347" y="312"/>
                  </a:lnTo>
                  <a:lnTo>
                    <a:pt x="351" y="312"/>
                  </a:lnTo>
                  <a:lnTo>
                    <a:pt x="353" y="312"/>
                  </a:lnTo>
                  <a:lnTo>
                    <a:pt x="357" y="312"/>
                  </a:lnTo>
                  <a:lnTo>
                    <a:pt x="363" y="312"/>
                  </a:lnTo>
                  <a:lnTo>
                    <a:pt x="366" y="319"/>
                  </a:lnTo>
                  <a:lnTo>
                    <a:pt x="369" y="323"/>
                  </a:lnTo>
                  <a:lnTo>
                    <a:pt x="370" y="324"/>
                  </a:lnTo>
                  <a:lnTo>
                    <a:pt x="373" y="330"/>
                  </a:lnTo>
                  <a:lnTo>
                    <a:pt x="377" y="335"/>
                  </a:lnTo>
                  <a:lnTo>
                    <a:pt x="381" y="343"/>
                  </a:lnTo>
                  <a:lnTo>
                    <a:pt x="382" y="343"/>
                  </a:lnTo>
                  <a:lnTo>
                    <a:pt x="383" y="347"/>
                  </a:lnTo>
                  <a:lnTo>
                    <a:pt x="387" y="350"/>
                  </a:lnTo>
                  <a:lnTo>
                    <a:pt x="391" y="357"/>
                  </a:lnTo>
                  <a:lnTo>
                    <a:pt x="395" y="365"/>
                  </a:lnTo>
                  <a:lnTo>
                    <a:pt x="399" y="370"/>
                  </a:lnTo>
                  <a:lnTo>
                    <a:pt x="398" y="378"/>
                  </a:lnTo>
                  <a:lnTo>
                    <a:pt x="397" y="381"/>
                  </a:lnTo>
                  <a:lnTo>
                    <a:pt x="397" y="383"/>
                  </a:lnTo>
                  <a:lnTo>
                    <a:pt x="395" y="388"/>
                  </a:lnTo>
                  <a:lnTo>
                    <a:pt x="394" y="394"/>
                  </a:lnTo>
                  <a:lnTo>
                    <a:pt x="394" y="394"/>
                  </a:lnTo>
                  <a:lnTo>
                    <a:pt x="394" y="396"/>
                  </a:lnTo>
                  <a:lnTo>
                    <a:pt x="393" y="400"/>
                  </a:lnTo>
                  <a:lnTo>
                    <a:pt x="390" y="407"/>
                  </a:lnTo>
                  <a:lnTo>
                    <a:pt x="387" y="412"/>
                  </a:lnTo>
                  <a:lnTo>
                    <a:pt x="385" y="416"/>
                  </a:lnTo>
                  <a:lnTo>
                    <a:pt x="382" y="419"/>
                  </a:lnTo>
                  <a:lnTo>
                    <a:pt x="381" y="421"/>
                  </a:lnTo>
                  <a:lnTo>
                    <a:pt x="377" y="426"/>
                  </a:lnTo>
                  <a:lnTo>
                    <a:pt x="376" y="432"/>
                  </a:lnTo>
                  <a:lnTo>
                    <a:pt x="374" y="437"/>
                  </a:lnTo>
                  <a:lnTo>
                    <a:pt x="373" y="443"/>
                  </a:lnTo>
                  <a:lnTo>
                    <a:pt x="373" y="447"/>
                  </a:lnTo>
                  <a:lnTo>
                    <a:pt x="372" y="449"/>
                  </a:lnTo>
                  <a:lnTo>
                    <a:pt x="370" y="449"/>
                  </a:lnTo>
                  <a:lnTo>
                    <a:pt x="370" y="450"/>
                  </a:lnTo>
                  <a:lnTo>
                    <a:pt x="369" y="450"/>
                  </a:lnTo>
                  <a:lnTo>
                    <a:pt x="369" y="450"/>
                  </a:lnTo>
                  <a:lnTo>
                    <a:pt x="364" y="451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61" y="451"/>
                  </a:lnTo>
                  <a:lnTo>
                    <a:pt x="355" y="450"/>
                  </a:lnTo>
                  <a:lnTo>
                    <a:pt x="347" y="450"/>
                  </a:lnTo>
                  <a:lnTo>
                    <a:pt x="342" y="450"/>
                  </a:lnTo>
                  <a:lnTo>
                    <a:pt x="335" y="451"/>
                  </a:lnTo>
                  <a:lnTo>
                    <a:pt x="334" y="451"/>
                  </a:lnTo>
                  <a:lnTo>
                    <a:pt x="328" y="454"/>
                  </a:lnTo>
                  <a:lnTo>
                    <a:pt x="322" y="455"/>
                  </a:lnTo>
                  <a:lnTo>
                    <a:pt x="317" y="456"/>
                  </a:lnTo>
                  <a:lnTo>
                    <a:pt x="317" y="456"/>
                  </a:lnTo>
                  <a:lnTo>
                    <a:pt x="315" y="456"/>
                  </a:lnTo>
                  <a:lnTo>
                    <a:pt x="313" y="458"/>
                  </a:lnTo>
                  <a:lnTo>
                    <a:pt x="314" y="462"/>
                  </a:lnTo>
                  <a:lnTo>
                    <a:pt x="317" y="467"/>
                  </a:lnTo>
                  <a:lnTo>
                    <a:pt x="318" y="472"/>
                  </a:lnTo>
                  <a:lnTo>
                    <a:pt x="321" y="477"/>
                  </a:lnTo>
                  <a:lnTo>
                    <a:pt x="322" y="483"/>
                  </a:lnTo>
                  <a:lnTo>
                    <a:pt x="323" y="487"/>
                  </a:lnTo>
                  <a:lnTo>
                    <a:pt x="325" y="489"/>
                  </a:lnTo>
                  <a:lnTo>
                    <a:pt x="326" y="492"/>
                  </a:lnTo>
                  <a:lnTo>
                    <a:pt x="326" y="492"/>
                  </a:lnTo>
                  <a:lnTo>
                    <a:pt x="326" y="494"/>
                  </a:lnTo>
                  <a:lnTo>
                    <a:pt x="326" y="501"/>
                  </a:lnTo>
                  <a:lnTo>
                    <a:pt x="326" y="504"/>
                  </a:lnTo>
                  <a:lnTo>
                    <a:pt x="326" y="505"/>
                  </a:lnTo>
                  <a:lnTo>
                    <a:pt x="327" y="510"/>
                  </a:lnTo>
                  <a:lnTo>
                    <a:pt x="328" y="518"/>
                  </a:lnTo>
                  <a:lnTo>
                    <a:pt x="330" y="523"/>
                  </a:lnTo>
                  <a:lnTo>
                    <a:pt x="331" y="527"/>
                  </a:lnTo>
                  <a:lnTo>
                    <a:pt x="332" y="532"/>
                  </a:lnTo>
                  <a:lnTo>
                    <a:pt x="332" y="534"/>
                  </a:lnTo>
                  <a:lnTo>
                    <a:pt x="334" y="536"/>
                  </a:lnTo>
                  <a:lnTo>
                    <a:pt x="336" y="540"/>
                  </a:lnTo>
                  <a:lnTo>
                    <a:pt x="340" y="547"/>
                  </a:lnTo>
                  <a:lnTo>
                    <a:pt x="343" y="551"/>
                  </a:lnTo>
                  <a:lnTo>
                    <a:pt x="347" y="557"/>
                  </a:lnTo>
                  <a:lnTo>
                    <a:pt x="347" y="563"/>
                  </a:lnTo>
                  <a:lnTo>
                    <a:pt x="347" y="569"/>
                  </a:lnTo>
                  <a:lnTo>
                    <a:pt x="348" y="573"/>
                  </a:lnTo>
                  <a:lnTo>
                    <a:pt x="351" y="576"/>
                  </a:lnTo>
                  <a:lnTo>
                    <a:pt x="353" y="580"/>
                  </a:lnTo>
                  <a:lnTo>
                    <a:pt x="355" y="582"/>
                  </a:lnTo>
                  <a:lnTo>
                    <a:pt x="356" y="589"/>
                  </a:lnTo>
                  <a:lnTo>
                    <a:pt x="357" y="593"/>
                  </a:lnTo>
                  <a:lnTo>
                    <a:pt x="357" y="598"/>
                  </a:lnTo>
                  <a:lnTo>
                    <a:pt x="357" y="602"/>
                  </a:lnTo>
                  <a:lnTo>
                    <a:pt x="357" y="604"/>
                  </a:lnTo>
                  <a:lnTo>
                    <a:pt x="357" y="611"/>
                  </a:lnTo>
                  <a:lnTo>
                    <a:pt x="356" y="615"/>
                  </a:lnTo>
                  <a:lnTo>
                    <a:pt x="356" y="621"/>
                  </a:lnTo>
                  <a:lnTo>
                    <a:pt x="353" y="627"/>
                  </a:lnTo>
                  <a:lnTo>
                    <a:pt x="351" y="631"/>
                  </a:lnTo>
                  <a:lnTo>
                    <a:pt x="348" y="636"/>
                  </a:lnTo>
                  <a:lnTo>
                    <a:pt x="348" y="636"/>
                  </a:lnTo>
                  <a:lnTo>
                    <a:pt x="347" y="637"/>
                  </a:lnTo>
                  <a:lnTo>
                    <a:pt x="347" y="637"/>
                  </a:lnTo>
                  <a:lnTo>
                    <a:pt x="344" y="640"/>
                  </a:lnTo>
                  <a:lnTo>
                    <a:pt x="342" y="642"/>
                  </a:lnTo>
                  <a:lnTo>
                    <a:pt x="342" y="646"/>
                  </a:lnTo>
                  <a:lnTo>
                    <a:pt x="342" y="649"/>
                  </a:lnTo>
                  <a:lnTo>
                    <a:pt x="342" y="654"/>
                  </a:lnTo>
                  <a:lnTo>
                    <a:pt x="342" y="654"/>
                  </a:lnTo>
                  <a:lnTo>
                    <a:pt x="342" y="655"/>
                  </a:lnTo>
                  <a:lnTo>
                    <a:pt x="343" y="661"/>
                  </a:lnTo>
                  <a:lnTo>
                    <a:pt x="343" y="661"/>
                  </a:lnTo>
                  <a:lnTo>
                    <a:pt x="343" y="665"/>
                  </a:lnTo>
                  <a:lnTo>
                    <a:pt x="344" y="669"/>
                  </a:lnTo>
                  <a:lnTo>
                    <a:pt x="345" y="676"/>
                  </a:lnTo>
                  <a:lnTo>
                    <a:pt x="344" y="684"/>
                  </a:lnTo>
                  <a:lnTo>
                    <a:pt x="343" y="688"/>
                  </a:lnTo>
                  <a:lnTo>
                    <a:pt x="342" y="692"/>
                  </a:lnTo>
                  <a:lnTo>
                    <a:pt x="340" y="699"/>
                  </a:lnTo>
                  <a:lnTo>
                    <a:pt x="340" y="701"/>
                  </a:lnTo>
                  <a:lnTo>
                    <a:pt x="339" y="701"/>
                  </a:lnTo>
                  <a:lnTo>
                    <a:pt x="339" y="703"/>
                  </a:lnTo>
                  <a:lnTo>
                    <a:pt x="336" y="709"/>
                  </a:lnTo>
                  <a:lnTo>
                    <a:pt x="334" y="714"/>
                  </a:lnTo>
                  <a:lnTo>
                    <a:pt x="332" y="717"/>
                  </a:lnTo>
                  <a:lnTo>
                    <a:pt x="328" y="721"/>
                  </a:lnTo>
                  <a:lnTo>
                    <a:pt x="325" y="724"/>
                  </a:lnTo>
                  <a:lnTo>
                    <a:pt x="322" y="727"/>
                  </a:lnTo>
                  <a:lnTo>
                    <a:pt x="322" y="727"/>
                  </a:lnTo>
                  <a:lnTo>
                    <a:pt x="321" y="730"/>
                  </a:lnTo>
                  <a:lnTo>
                    <a:pt x="319" y="733"/>
                  </a:lnTo>
                  <a:lnTo>
                    <a:pt x="317" y="737"/>
                  </a:lnTo>
                  <a:lnTo>
                    <a:pt x="314" y="738"/>
                  </a:lnTo>
                  <a:lnTo>
                    <a:pt x="309" y="742"/>
                  </a:lnTo>
                  <a:lnTo>
                    <a:pt x="304" y="745"/>
                  </a:lnTo>
                  <a:lnTo>
                    <a:pt x="304" y="745"/>
                  </a:lnTo>
                  <a:lnTo>
                    <a:pt x="302" y="746"/>
                  </a:lnTo>
                  <a:lnTo>
                    <a:pt x="298" y="750"/>
                  </a:lnTo>
                  <a:lnTo>
                    <a:pt x="296" y="752"/>
                  </a:lnTo>
                  <a:lnTo>
                    <a:pt x="294" y="755"/>
                  </a:lnTo>
                  <a:lnTo>
                    <a:pt x="293" y="755"/>
                  </a:lnTo>
                  <a:lnTo>
                    <a:pt x="292" y="756"/>
                  </a:lnTo>
                  <a:lnTo>
                    <a:pt x="288" y="754"/>
                  </a:lnTo>
                  <a:lnTo>
                    <a:pt x="284" y="755"/>
                  </a:lnTo>
                  <a:lnTo>
                    <a:pt x="277" y="756"/>
                  </a:lnTo>
                  <a:lnTo>
                    <a:pt x="276" y="755"/>
                  </a:lnTo>
                  <a:lnTo>
                    <a:pt x="276" y="755"/>
                  </a:lnTo>
                  <a:lnTo>
                    <a:pt x="275" y="755"/>
                  </a:lnTo>
                  <a:lnTo>
                    <a:pt x="275" y="755"/>
                  </a:lnTo>
                  <a:lnTo>
                    <a:pt x="273" y="754"/>
                  </a:lnTo>
                  <a:lnTo>
                    <a:pt x="270" y="752"/>
                  </a:lnTo>
                  <a:lnTo>
                    <a:pt x="270" y="752"/>
                  </a:lnTo>
                  <a:lnTo>
                    <a:pt x="268" y="751"/>
                  </a:lnTo>
                  <a:lnTo>
                    <a:pt x="268" y="751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62" y="755"/>
                  </a:lnTo>
                  <a:lnTo>
                    <a:pt x="262" y="755"/>
                  </a:lnTo>
                  <a:lnTo>
                    <a:pt x="260" y="756"/>
                  </a:lnTo>
                  <a:lnTo>
                    <a:pt x="260" y="756"/>
                  </a:lnTo>
                  <a:lnTo>
                    <a:pt x="260" y="758"/>
                  </a:lnTo>
                  <a:lnTo>
                    <a:pt x="259" y="759"/>
                  </a:lnTo>
                  <a:lnTo>
                    <a:pt x="259" y="759"/>
                  </a:lnTo>
                  <a:lnTo>
                    <a:pt x="258" y="759"/>
                  </a:lnTo>
                  <a:lnTo>
                    <a:pt x="255" y="759"/>
                  </a:lnTo>
                  <a:lnTo>
                    <a:pt x="255" y="759"/>
                  </a:lnTo>
                  <a:lnTo>
                    <a:pt x="255" y="760"/>
                  </a:lnTo>
                  <a:lnTo>
                    <a:pt x="255" y="760"/>
                  </a:lnTo>
                  <a:lnTo>
                    <a:pt x="255" y="762"/>
                  </a:lnTo>
                  <a:lnTo>
                    <a:pt x="255" y="763"/>
                  </a:lnTo>
                  <a:lnTo>
                    <a:pt x="253" y="764"/>
                  </a:lnTo>
                  <a:lnTo>
                    <a:pt x="249" y="767"/>
                  </a:lnTo>
                  <a:lnTo>
                    <a:pt x="249" y="767"/>
                  </a:lnTo>
                  <a:lnTo>
                    <a:pt x="247" y="759"/>
                  </a:lnTo>
                  <a:lnTo>
                    <a:pt x="246" y="754"/>
                  </a:lnTo>
                  <a:lnTo>
                    <a:pt x="246" y="752"/>
                  </a:lnTo>
                  <a:lnTo>
                    <a:pt x="245" y="745"/>
                  </a:lnTo>
                  <a:lnTo>
                    <a:pt x="247" y="743"/>
                  </a:lnTo>
                  <a:lnTo>
                    <a:pt x="245" y="733"/>
                  </a:lnTo>
                  <a:lnTo>
                    <a:pt x="251" y="720"/>
                  </a:lnTo>
                  <a:lnTo>
                    <a:pt x="249" y="718"/>
                  </a:lnTo>
                  <a:lnTo>
                    <a:pt x="249" y="710"/>
                  </a:lnTo>
                  <a:lnTo>
                    <a:pt x="245" y="712"/>
                  </a:lnTo>
                  <a:lnTo>
                    <a:pt x="241" y="699"/>
                  </a:lnTo>
                  <a:lnTo>
                    <a:pt x="236" y="696"/>
                  </a:lnTo>
                  <a:lnTo>
                    <a:pt x="234" y="695"/>
                  </a:lnTo>
                  <a:lnTo>
                    <a:pt x="220" y="680"/>
                  </a:lnTo>
                  <a:lnTo>
                    <a:pt x="220" y="678"/>
                  </a:lnTo>
                  <a:lnTo>
                    <a:pt x="220" y="678"/>
                  </a:lnTo>
                  <a:lnTo>
                    <a:pt x="219" y="676"/>
                  </a:lnTo>
                  <a:lnTo>
                    <a:pt x="217" y="676"/>
                  </a:lnTo>
                  <a:lnTo>
                    <a:pt x="219" y="671"/>
                  </a:lnTo>
                  <a:lnTo>
                    <a:pt x="219" y="670"/>
                  </a:lnTo>
                  <a:lnTo>
                    <a:pt x="220" y="665"/>
                  </a:lnTo>
                  <a:lnTo>
                    <a:pt x="221" y="657"/>
                  </a:lnTo>
                  <a:lnTo>
                    <a:pt x="222" y="655"/>
                  </a:lnTo>
                  <a:lnTo>
                    <a:pt x="222" y="652"/>
                  </a:lnTo>
                  <a:lnTo>
                    <a:pt x="212" y="644"/>
                  </a:lnTo>
                  <a:lnTo>
                    <a:pt x="200" y="628"/>
                  </a:lnTo>
                  <a:lnTo>
                    <a:pt x="191" y="599"/>
                  </a:lnTo>
                  <a:lnTo>
                    <a:pt x="183" y="593"/>
                  </a:lnTo>
                  <a:lnTo>
                    <a:pt x="179" y="589"/>
                  </a:lnTo>
                  <a:lnTo>
                    <a:pt x="179" y="589"/>
                  </a:lnTo>
                  <a:lnTo>
                    <a:pt x="178" y="587"/>
                  </a:lnTo>
                  <a:lnTo>
                    <a:pt x="175" y="586"/>
                  </a:lnTo>
                  <a:lnTo>
                    <a:pt x="177" y="570"/>
                  </a:lnTo>
                  <a:lnTo>
                    <a:pt x="169" y="559"/>
                  </a:lnTo>
                  <a:lnTo>
                    <a:pt x="156" y="540"/>
                  </a:lnTo>
                  <a:lnTo>
                    <a:pt x="133" y="518"/>
                  </a:lnTo>
                  <a:lnTo>
                    <a:pt x="119" y="511"/>
                  </a:lnTo>
                  <a:lnTo>
                    <a:pt x="114" y="498"/>
                  </a:lnTo>
                  <a:lnTo>
                    <a:pt x="118" y="485"/>
                  </a:lnTo>
                  <a:lnTo>
                    <a:pt x="112" y="470"/>
                  </a:lnTo>
                  <a:lnTo>
                    <a:pt x="110" y="463"/>
                  </a:lnTo>
                  <a:lnTo>
                    <a:pt x="88" y="441"/>
                  </a:lnTo>
                  <a:lnTo>
                    <a:pt x="85" y="433"/>
                  </a:lnTo>
                  <a:lnTo>
                    <a:pt x="89" y="432"/>
                  </a:lnTo>
                  <a:lnTo>
                    <a:pt x="92" y="432"/>
                  </a:lnTo>
                  <a:lnTo>
                    <a:pt x="92" y="430"/>
                  </a:lnTo>
                  <a:lnTo>
                    <a:pt x="102" y="428"/>
                  </a:lnTo>
                  <a:lnTo>
                    <a:pt x="115" y="408"/>
                  </a:lnTo>
                  <a:lnTo>
                    <a:pt x="126" y="391"/>
                  </a:lnTo>
                  <a:lnTo>
                    <a:pt x="127" y="388"/>
                  </a:lnTo>
                  <a:lnTo>
                    <a:pt x="140" y="382"/>
                  </a:lnTo>
                  <a:lnTo>
                    <a:pt x="141" y="382"/>
                  </a:lnTo>
                  <a:lnTo>
                    <a:pt x="140" y="381"/>
                  </a:lnTo>
                  <a:lnTo>
                    <a:pt x="128" y="341"/>
                  </a:lnTo>
                  <a:lnTo>
                    <a:pt x="124" y="332"/>
                  </a:lnTo>
                  <a:lnTo>
                    <a:pt x="123" y="326"/>
                  </a:lnTo>
                  <a:lnTo>
                    <a:pt x="127" y="319"/>
                  </a:lnTo>
                  <a:lnTo>
                    <a:pt x="127" y="318"/>
                  </a:lnTo>
                  <a:lnTo>
                    <a:pt x="122" y="292"/>
                  </a:lnTo>
                  <a:lnTo>
                    <a:pt x="122" y="292"/>
                  </a:lnTo>
                  <a:lnTo>
                    <a:pt x="122" y="281"/>
                  </a:lnTo>
                  <a:lnTo>
                    <a:pt x="122" y="263"/>
                  </a:lnTo>
                  <a:lnTo>
                    <a:pt x="115" y="254"/>
                  </a:lnTo>
                  <a:lnTo>
                    <a:pt x="103" y="259"/>
                  </a:lnTo>
                  <a:lnTo>
                    <a:pt x="102" y="260"/>
                  </a:lnTo>
                  <a:lnTo>
                    <a:pt x="92" y="272"/>
                  </a:lnTo>
                  <a:lnTo>
                    <a:pt x="78" y="259"/>
                  </a:lnTo>
                  <a:lnTo>
                    <a:pt x="65" y="254"/>
                  </a:lnTo>
                  <a:lnTo>
                    <a:pt x="61" y="252"/>
                  </a:lnTo>
                  <a:lnTo>
                    <a:pt x="50" y="247"/>
                  </a:lnTo>
                  <a:lnTo>
                    <a:pt x="59" y="226"/>
                  </a:lnTo>
                  <a:lnTo>
                    <a:pt x="65" y="214"/>
                  </a:lnTo>
                  <a:lnTo>
                    <a:pt x="65" y="213"/>
                  </a:lnTo>
                  <a:lnTo>
                    <a:pt x="61" y="210"/>
                  </a:lnTo>
                  <a:lnTo>
                    <a:pt x="60" y="209"/>
                  </a:lnTo>
                  <a:lnTo>
                    <a:pt x="56" y="206"/>
                  </a:lnTo>
                  <a:lnTo>
                    <a:pt x="54" y="205"/>
                  </a:lnTo>
                  <a:lnTo>
                    <a:pt x="48" y="205"/>
                  </a:lnTo>
                  <a:lnTo>
                    <a:pt x="47" y="204"/>
                  </a:lnTo>
                  <a:lnTo>
                    <a:pt x="47" y="208"/>
                  </a:lnTo>
                  <a:lnTo>
                    <a:pt x="47" y="210"/>
                  </a:lnTo>
                  <a:lnTo>
                    <a:pt x="47" y="212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26" y="204"/>
                  </a:lnTo>
                  <a:lnTo>
                    <a:pt x="30" y="192"/>
                  </a:lnTo>
                  <a:lnTo>
                    <a:pt x="29" y="178"/>
                  </a:lnTo>
                  <a:lnTo>
                    <a:pt x="27" y="176"/>
                  </a:lnTo>
                  <a:lnTo>
                    <a:pt x="27" y="175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9" y="167"/>
                  </a:lnTo>
                  <a:lnTo>
                    <a:pt x="39" y="165"/>
                  </a:lnTo>
                  <a:lnTo>
                    <a:pt x="38" y="162"/>
                  </a:lnTo>
                  <a:lnTo>
                    <a:pt x="35" y="159"/>
                  </a:lnTo>
                  <a:lnTo>
                    <a:pt x="25" y="149"/>
                  </a:lnTo>
                  <a:lnTo>
                    <a:pt x="21" y="145"/>
                  </a:lnTo>
                  <a:lnTo>
                    <a:pt x="8" y="14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8" y="124"/>
                  </a:lnTo>
                  <a:lnTo>
                    <a:pt x="9" y="123"/>
                  </a:lnTo>
                  <a:lnTo>
                    <a:pt x="9" y="121"/>
                  </a:lnTo>
                  <a:lnTo>
                    <a:pt x="12" y="119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7" y="102"/>
                  </a:lnTo>
                  <a:lnTo>
                    <a:pt x="37" y="91"/>
                  </a:lnTo>
                  <a:lnTo>
                    <a:pt x="33" y="87"/>
                  </a:lnTo>
                  <a:lnTo>
                    <a:pt x="35" y="83"/>
                  </a:lnTo>
                  <a:lnTo>
                    <a:pt x="42" y="89"/>
                  </a:lnTo>
                  <a:lnTo>
                    <a:pt x="47" y="86"/>
                  </a:lnTo>
                  <a:lnTo>
                    <a:pt x="50" y="74"/>
                  </a:lnTo>
                  <a:lnTo>
                    <a:pt x="68" y="6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8" y="18"/>
                  </a:lnTo>
                  <a:lnTo>
                    <a:pt x="76" y="6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0" y="17"/>
                  </a:lnTo>
                  <a:lnTo>
                    <a:pt x="158" y="7"/>
                  </a:lnTo>
                  <a:lnTo>
                    <a:pt x="174" y="4"/>
                  </a:lnTo>
                  <a:lnTo>
                    <a:pt x="196" y="14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201" y="19"/>
                  </a:lnTo>
                  <a:lnTo>
                    <a:pt x="203" y="23"/>
                  </a:lnTo>
                  <a:lnTo>
                    <a:pt x="205" y="35"/>
                  </a:lnTo>
                  <a:lnTo>
                    <a:pt x="205" y="38"/>
                  </a:lnTo>
                  <a:lnTo>
                    <a:pt x="211" y="40"/>
                  </a:lnTo>
                  <a:lnTo>
                    <a:pt x="212" y="49"/>
                  </a:lnTo>
                  <a:lnTo>
                    <a:pt x="215" y="52"/>
                  </a:lnTo>
                  <a:lnTo>
                    <a:pt x="215" y="52"/>
                  </a:lnTo>
                  <a:lnTo>
                    <a:pt x="219" y="53"/>
                  </a:lnTo>
                  <a:lnTo>
                    <a:pt x="221" y="55"/>
                  </a:lnTo>
                  <a:lnTo>
                    <a:pt x="221" y="56"/>
                  </a:lnTo>
                  <a:lnTo>
                    <a:pt x="233" y="69"/>
                  </a:lnTo>
                  <a:lnTo>
                    <a:pt x="238" y="76"/>
                  </a:lnTo>
                  <a:lnTo>
                    <a:pt x="246" y="95"/>
                  </a:lnTo>
                  <a:lnTo>
                    <a:pt x="253" y="94"/>
                  </a:lnTo>
                  <a:lnTo>
                    <a:pt x="259" y="93"/>
                  </a:lnTo>
                  <a:lnTo>
                    <a:pt x="260" y="93"/>
                  </a:lnTo>
                  <a:lnTo>
                    <a:pt x="262" y="100"/>
                  </a:lnTo>
                  <a:lnTo>
                    <a:pt x="266" y="102"/>
                  </a:lnTo>
                  <a:lnTo>
                    <a:pt x="267" y="100"/>
                  </a:lnTo>
                  <a:lnTo>
                    <a:pt x="272" y="93"/>
                  </a:lnTo>
                  <a:lnTo>
                    <a:pt x="281" y="95"/>
                  </a:lnTo>
                  <a:lnTo>
                    <a:pt x="289" y="98"/>
                  </a:lnTo>
                  <a:lnTo>
                    <a:pt x="297" y="100"/>
                  </a:lnTo>
                  <a:lnTo>
                    <a:pt x="298" y="102"/>
                  </a:lnTo>
                  <a:lnTo>
                    <a:pt x="306" y="104"/>
                  </a:lnTo>
                  <a:lnTo>
                    <a:pt x="317" y="115"/>
                  </a:lnTo>
                  <a:lnTo>
                    <a:pt x="331" y="11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reeform 28">
              <a:extLst>
                <a:ext uri="{FF2B5EF4-FFF2-40B4-BE49-F238E27FC236}">
                  <a16:creationId xmlns:a16="http://schemas.microsoft.com/office/drawing/2014/main" id="{0DC44043-0381-9B0B-05B4-9BE3490F2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048" y="4925003"/>
              <a:ext cx="672510" cy="907170"/>
            </a:xfrm>
            <a:custGeom>
              <a:avLst/>
              <a:gdLst>
                <a:gd name="T0" fmla="*/ 266 w 451"/>
                <a:gd name="T1" fmla="*/ 29 h 614"/>
                <a:gd name="T2" fmla="*/ 286 w 451"/>
                <a:gd name="T3" fmla="*/ 42 h 614"/>
                <a:gd name="T4" fmla="*/ 291 w 451"/>
                <a:gd name="T5" fmla="*/ 55 h 614"/>
                <a:gd name="T6" fmla="*/ 283 w 451"/>
                <a:gd name="T7" fmla="*/ 63 h 614"/>
                <a:gd name="T8" fmla="*/ 320 w 451"/>
                <a:gd name="T9" fmla="*/ 96 h 614"/>
                <a:gd name="T10" fmla="*/ 309 w 451"/>
                <a:gd name="T11" fmla="*/ 109 h 614"/>
                <a:gd name="T12" fmla="*/ 328 w 451"/>
                <a:gd name="T13" fmla="*/ 144 h 614"/>
                <a:gd name="T14" fmla="*/ 329 w 451"/>
                <a:gd name="T15" fmla="*/ 138 h 614"/>
                <a:gd name="T16" fmla="*/ 343 w 451"/>
                <a:gd name="T17" fmla="*/ 144 h 614"/>
                <a:gd name="T18" fmla="*/ 343 w 451"/>
                <a:gd name="T19" fmla="*/ 186 h 614"/>
                <a:gd name="T20" fmla="*/ 385 w 451"/>
                <a:gd name="T21" fmla="*/ 193 h 614"/>
                <a:gd name="T22" fmla="*/ 404 w 451"/>
                <a:gd name="T23" fmla="*/ 226 h 614"/>
                <a:gd name="T24" fmla="*/ 410 w 451"/>
                <a:gd name="T25" fmla="*/ 275 h 614"/>
                <a:gd name="T26" fmla="*/ 408 w 451"/>
                <a:gd name="T27" fmla="*/ 325 h 614"/>
                <a:gd name="T28" fmla="*/ 371 w 451"/>
                <a:gd name="T29" fmla="*/ 366 h 614"/>
                <a:gd name="T30" fmla="*/ 400 w 451"/>
                <a:gd name="T31" fmla="*/ 419 h 614"/>
                <a:gd name="T32" fmla="*/ 451 w 451"/>
                <a:gd name="T33" fmla="*/ 493 h 614"/>
                <a:gd name="T34" fmla="*/ 439 w 451"/>
                <a:gd name="T35" fmla="*/ 516 h 614"/>
                <a:gd name="T36" fmla="*/ 393 w 451"/>
                <a:gd name="T37" fmla="*/ 511 h 614"/>
                <a:gd name="T38" fmla="*/ 405 w 451"/>
                <a:gd name="T39" fmla="*/ 537 h 614"/>
                <a:gd name="T40" fmla="*/ 404 w 451"/>
                <a:gd name="T41" fmla="*/ 578 h 614"/>
                <a:gd name="T42" fmla="*/ 393 w 451"/>
                <a:gd name="T43" fmla="*/ 608 h 614"/>
                <a:gd name="T44" fmla="*/ 388 w 451"/>
                <a:gd name="T45" fmla="*/ 608 h 614"/>
                <a:gd name="T46" fmla="*/ 371 w 451"/>
                <a:gd name="T47" fmla="*/ 614 h 614"/>
                <a:gd name="T48" fmla="*/ 343 w 451"/>
                <a:gd name="T49" fmla="*/ 588 h 614"/>
                <a:gd name="T50" fmla="*/ 334 w 451"/>
                <a:gd name="T51" fmla="*/ 580 h 614"/>
                <a:gd name="T52" fmla="*/ 307 w 451"/>
                <a:gd name="T53" fmla="*/ 477 h 614"/>
                <a:gd name="T54" fmla="*/ 288 w 451"/>
                <a:gd name="T55" fmla="*/ 486 h 614"/>
                <a:gd name="T56" fmla="*/ 274 w 451"/>
                <a:gd name="T57" fmla="*/ 506 h 614"/>
                <a:gd name="T58" fmla="*/ 271 w 451"/>
                <a:gd name="T59" fmla="*/ 519 h 614"/>
                <a:gd name="T60" fmla="*/ 232 w 451"/>
                <a:gd name="T61" fmla="*/ 498 h 614"/>
                <a:gd name="T62" fmla="*/ 215 w 451"/>
                <a:gd name="T63" fmla="*/ 451 h 614"/>
                <a:gd name="T64" fmla="*/ 195 w 451"/>
                <a:gd name="T65" fmla="*/ 423 h 614"/>
                <a:gd name="T66" fmla="*/ 158 w 451"/>
                <a:gd name="T67" fmla="*/ 393 h 614"/>
                <a:gd name="T68" fmla="*/ 130 w 451"/>
                <a:gd name="T69" fmla="*/ 370 h 614"/>
                <a:gd name="T70" fmla="*/ 72 w 451"/>
                <a:gd name="T71" fmla="*/ 328 h 614"/>
                <a:gd name="T72" fmla="*/ 63 w 451"/>
                <a:gd name="T73" fmla="*/ 308 h 614"/>
                <a:gd name="T74" fmla="*/ 76 w 451"/>
                <a:gd name="T75" fmla="*/ 286 h 614"/>
                <a:gd name="T76" fmla="*/ 93 w 451"/>
                <a:gd name="T77" fmla="*/ 269 h 614"/>
                <a:gd name="T78" fmla="*/ 89 w 451"/>
                <a:gd name="T79" fmla="*/ 243 h 614"/>
                <a:gd name="T80" fmla="*/ 101 w 451"/>
                <a:gd name="T81" fmla="*/ 218 h 614"/>
                <a:gd name="T82" fmla="*/ 83 w 451"/>
                <a:gd name="T83" fmla="*/ 219 h 614"/>
                <a:gd name="T84" fmla="*/ 59 w 451"/>
                <a:gd name="T85" fmla="*/ 174 h 614"/>
                <a:gd name="T86" fmla="*/ 37 w 451"/>
                <a:gd name="T87" fmla="*/ 154 h 614"/>
                <a:gd name="T88" fmla="*/ 4 w 451"/>
                <a:gd name="T89" fmla="*/ 121 h 614"/>
                <a:gd name="T90" fmla="*/ 4 w 451"/>
                <a:gd name="T91" fmla="*/ 96 h 614"/>
                <a:gd name="T92" fmla="*/ 0 w 451"/>
                <a:gd name="T93" fmla="*/ 72 h 614"/>
                <a:gd name="T94" fmla="*/ 38 w 451"/>
                <a:gd name="T95" fmla="*/ 63 h 614"/>
                <a:gd name="T96" fmla="*/ 54 w 451"/>
                <a:gd name="T97" fmla="*/ 38 h 614"/>
                <a:gd name="T98" fmla="*/ 100 w 451"/>
                <a:gd name="T99" fmla="*/ 25 h 614"/>
                <a:gd name="T100" fmla="*/ 116 w 451"/>
                <a:gd name="T101" fmla="*/ 7 h 614"/>
                <a:gd name="T102" fmla="*/ 206 w 451"/>
                <a:gd name="T103" fmla="*/ 1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1" h="614">
                  <a:moveTo>
                    <a:pt x="222" y="6"/>
                  </a:moveTo>
                  <a:lnTo>
                    <a:pt x="239" y="15"/>
                  </a:lnTo>
                  <a:lnTo>
                    <a:pt x="240" y="16"/>
                  </a:lnTo>
                  <a:lnTo>
                    <a:pt x="264" y="28"/>
                  </a:lnTo>
                  <a:lnTo>
                    <a:pt x="266" y="29"/>
                  </a:lnTo>
                  <a:lnTo>
                    <a:pt x="271" y="32"/>
                  </a:lnTo>
                  <a:lnTo>
                    <a:pt x="279" y="38"/>
                  </a:lnTo>
                  <a:lnTo>
                    <a:pt x="281" y="38"/>
                  </a:lnTo>
                  <a:lnTo>
                    <a:pt x="285" y="41"/>
                  </a:lnTo>
                  <a:lnTo>
                    <a:pt x="286" y="42"/>
                  </a:lnTo>
                  <a:lnTo>
                    <a:pt x="309" y="36"/>
                  </a:lnTo>
                  <a:lnTo>
                    <a:pt x="300" y="44"/>
                  </a:lnTo>
                  <a:lnTo>
                    <a:pt x="300" y="44"/>
                  </a:lnTo>
                  <a:lnTo>
                    <a:pt x="294" y="53"/>
                  </a:lnTo>
                  <a:lnTo>
                    <a:pt x="291" y="55"/>
                  </a:lnTo>
                  <a:lnTo>
                    <a:pt x="291" y="57"/>
                  </a:lnTo>
                  <a:lnTo>
                    <a:pt x="290" y="58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83" y="63"/>
                  </a:lnTo>
                  <a:lnTo>
                    <a:pt x="290" y="74"/>
                  </a:lnTo>
                  <a:lnTo>
                    <a:pt x="303" y="79"/>
                  </a:lnTo>
                  <a:lnTo>
                    <a:pt x="307" y="83"/>
                  </a:lnTo>
                  <a:lnTo>
                    <a:pt x="317" y="93"/>
                  </a:lnTo>
                  <a:lnTo>
                    <a:pt x="320" y="96"/>
                  </a:lnTo>
                  <a:lnTo>
                    <a:pt x="321" y="99"/>
                  </a:lnTo>
                  <a:lnTo>
                    <a:pt x="321" y="101"/>
                  </a:lnTo>
                  <a:lnTo>
                    <a:pt x="315" y="102"/>
                  </a:lnTo>
                  <a:lnTo>
                    <a:pt x="315" y="104"/>
                  </a:lnTo>
                  <a:lnTo>
                    <a:pt x="309" y="109"/>
                  </a:lnTo>
                  <a:lnTo>
                    <a:pt x="309" y="110"/>
                  </a:lnTo>
                  <a:lnTo>
                    <a:pt x="311" y="112"/>
                  </a:lnTo>
                  <a:lnTo>
                    <a:pt x="312" y="126"/>
                  </a:lnTo>
                  <a:lnTo>
                    <a:pt x="308" y="138"/>
                  </a:lnTo>
                  <a:lnTo>
                    <a:pt x="328" y="144"/>
                  </a:lnTo>
                  <a:lnTo>
                    <a:pt x="328" y="144"/>
                  </a:lnTo>
                  <a:lnTo>
                    <a:pt x="329" y="146"/>
                  </a:lnTo>
                  <a:lnTo>
                    <a:pt x="329" y="144"/>
                  </a:lnTo>
                  <a:lnTo>
                    <a:pt x="329" y="142"/>
                  </a:lnTo>
                  <a:lnTo>
                    <a:pt x="329" y="138"/>
                  </a:lnTo>
                  <a:lnTo>
                    <a:pt x="330" y="139"/>
                  </a:lnTo>
                  <a:lnTo>
                    <a:pt x="336" y="139"/>
                  </a:lnTo>
                  <a:lnTo>
                    <a:pt x="338" y="140"/>
                  </a:lnTo>
                  <a:lnTo>
                    <a:pt x="342" y="143"/>
                  </a:lnTo>
                  <a:lnTo>
                    <a:pt x="343" y="144"/>
                  </a:lnTo>
                  <a:lnTo>
                    <a:pt x="347" y="147"/>
                  </a:lnTo>
                  <a:lnTo>
                    <a:pt x="347" y="148"/>
                  </a:lnTo>
                  <a:lnTo>
                    <a:pt x="341" y="160"/>
                  </a:lnTo>
                  <a:lnTo>
                    <a:pt x="332" y="181"/>
                  </a:lnTo>
                  <a:lnTo>
                    <a:pt x="343" y="186"/>
                  </a:lnTo>
                  <a:lnTo>
                    <a:pt x="347" y="188"/>
                  </a:lnTo>
                  <a:lnTo>
                    <a:pt x="360" y="193"/>
                  </a:lnTo>
                  <a:lnTo>
                    <a:pt x="374" y="206"/>
                  </a:lnTo>
                  <a:lnTo>
                    <a:pt x="384" y="194"/>
                  </a:lnTo>
                  <a:lnTo>
                    <a:pt x="385" y="193"/>
                  </a:lnTo>
                  <a:lnTo>
                    <a:pt x="397" y="188"/>
                  </a:lnTo>
                  <a:lnTo>
                    <a:pt x="404" y="197"/>
                  </a:lnTo>
                  <a:lnTo>
                    <a:pt x="404" y="215"/>
                  </a:lnTo>
                  <a:lnTo>
                    <a:pt x="404" y="226"/>
                  </a:lnTo>
                  <a:lnTo>
                    <a:pt x="404" y="226"/>
                  </a:lnTo>
                  <a:lnTo>
                    <a:pt x="409" y="252"/>
                  </a:lnTo>
                  <a:lnTo>
                    <a:pt x="409" y="253"/>
                  </a:lnTo>
                  <a:lnTo>
                    <a:pt x="405" y="260"/>
                  </a:lnTo>
                  <a:lnTo>
                    <a:pt x="406" y="266"/>
                  </a:lnTo>
                  <a:lnTo>
                    <a:pt x="410" y="275"/>
                  </a:lnTo>
                  <a:lnTo>
                    <a:pt x="422" y="315"/>
                  </a:lnTo>
                  <a:lnTo>
                    <a:pt x="423" y="316"/>
                  </a:lnTo>
                  <a:lnTo>
                    <a:pt x="422" y="316"/>
                  </a:lnTo>
                  <a:lnTo>
                    <a:pt x="409" y="322"/>
                  </a:lnTo>
                  <a:lnTo>
                    <a:pt x="408" y="325"/>
                  </a:lnTo>
                  <a:lnTo>
                    <a:pt x="397" y="342"/>
                  </a:lnTo>
                  <a:lnTo>
                    <a:pt x="384" y="362"/>
                  </a:lnTo>
                  <a:lnTo>
                    <a:pt x="374" y="364"/>
                  </a:lnTo>
                  <a:lnTo>
                    <a:pt x="374" y="366"/>
                  </a:lnTo>
                  <a:lnTo>
                    <a:pt x="371" y="366"/>
                  </a:lnTo>
                  <a:lnTo>
                    <a:pt x="367" y="367"/>
                  </a:lnTo>
                  <a:lnTo>
                    <a:pt x="370" y="375"/>
                  </a:lnTo>
                  <a:lnTo>
                    <a:pt x="392" y="397"/>
                  </a:lnTo>
                  <a:lnTo>
                    <a:pt x="394" y="404"/>
                  </a:lnTo>
                  <a:lnTo>
                    <a:pt x="400" y="419"/>
                  </a:lnTo>
                  <a:lnTo>
                    <a:pt x="396" y="432"/>
                  </a:lnTo>
                  <a:lnTo>
                    <a:pt x="401" y="445"/>
                  </a:lnTo>
                  <a:lnTo>
                    <a:pt x="415" y="452"/>
                  </a:lnTo>
                  <a:lnTo>
                    <a:pt x="438" y="474"/>
                  </a:lnTo>
                  <a:lnTo>
                    <a:pt x="451" y="493"/>
                  </a:lnTo>
                  <a:lnTo>
                    <a:pt x="449" y="497"/>
                  </a:lnTo>
                  <a:lnTo>
                    <a:pt x="448" y="498"/>
                  </a:lnTo>
                  <a:lnTo>
                    <a:pt x="444" y="502"/>
                  </a:lnTo>
                  <a:lnTo>
                    <a:pt x="443" y="515"/>
                  </a:lnTo>
                  <a:lnTo>
                    <a:pt x="439" y="516"/>
                  </a:lnTo>
                  <a:lnTo>
                    <a:pt x="423" y="523"/>
                  </a:lnTo>
                  <a:lnTo>
                    <a:pt x="421" y="525"/>
                  </a:lnTo>
                  <a:lnTo>
                    <a:pt x="419" y="527"/>
                  </a:lnTo>
                  <a:lnTo>
                    <a:pt x="398" y="520"/>
                  </a:lnTo>
                  <a:lnTo>
                    <a:pt x="393" y="511"/>
                  </a:lnTo>
                  <a:lnTo>
                    <a:pt x="392" y="514"/>
                  </a:lnTo>
                  <a:lnTo>
                    <a:pt x="389" y="520"/>
                  </a:lnTo>
                  <a:lnTo>
                    <a:pt x="391" y="529"/>
                  </a:lnTo>
                  <a:lnTo>
                    <a:pt x="385" y="535"/>
                  </a:lnTo>
                  <a:lnTo>
                    <a:pt x="405" y="537"/>
                  </a:lnTo>
                  <a:lnTo>
                    <a:pt x="415" y="546"/>
                  </a:lnTo>
                  <a:lnTo>
                    <a:pt x="414" y="552"/>
                  </a:lnTo>
                  <a:lnTo>
                    <a:pt x="418" y="559"/>
                  </a:lnTo>
                  <a:lnTo>
                    <a:pt x="409" y="569"/>
                  </a:lnTo>
                  <a:lnTo>
                    <a:pt x="404" y="578"/>
                  </a:lnTo>
                  <a:lnTo>
                    <a:pt x="397" y="589"/>
                  </a:lnTo>
                  <a:lnTo>
                    <a:pt x="394" y="601"/>
                  </a:lnTo>
                  <a:lnTo>
                    <a:pt x="396" y="601"/>
                  </a:lnTo>
                  <a:lnTo>
                    <a:pt x="394" y="605"/>
                  </a:lnTo>
                  <a:lnTo>
                    <a:pt x="393" y="608"/>
                  </a:lnTo>
                  <a:lnTo>
                    <a:pt x="393" y="609"/>
                  </a:lnTo>
                  <a:lnTo>
                    <a:pt x="393" y="610"/>
                  </a:lnTo>
                  <a:lnTo>
                    <a:pt x="389" y="609"/>
                  </a:lnTo>
                  <a:lnTo>
                    <a:pt x="388" y="609"/>
                  </a:lnTo>
                  <a:lnTo>
                    <a:pt x="388" y="608"/>
                  </a:lnTo>
                  <a:lnTo>
                    <a:pt x="387" y="609"/>
                  </a:lnTo>
                  <a:lnTo>
                    <a:pt x="385" y="609"/>
                  </a:lnTo>
                  <a:lnTo>
                    <a:pt x="383" y="610"/>
                  </a:lnTo>
                  <a:lnTo>
                    <a:pt x="381" y="614"/>
                  </a:lnTo>
                  <a:lnTo>
                    <a:pt x="371" y="614"/>
                  </a:lnTo>
                  <a:lnTo>
                    <a:pt x="371" y="612"/>
                  </a:lnTo>
                  <a:lnTo>
                    <a:pt x="366" y="605"/>
                  </a:lnTo>
                  <a:lnTo>
                    <a:pt x="360" y="603"/>
                  </a:lnTo>
                  <a:lnTo>
                    <a:pt x="354" y="597"/>
                  </a:lnTo>
                  <a:lnTo>
                    <a:pt x="343" y="588"/>
                  </a:lnTo>
                  <a:lnTo>
                    <a:pt x="343" y="588"/>
                  </a:lnTo>
                  <a:lnTo>
                    <a:pt x="341" y="589"/>
                  </a:lnTo>
                  <a:lnTo>
                    <a:pt x="339" y="588"/>
                  </a:lnTo>
                  <a:lnTo>
                    <a:pt x="339" y="588"/>
                  </a:lnTo>
                  <a:lnTo>
                    <a:pt x="334" y="580"/>
                  </a:lnTo>
                  <a:lnTo>
                    <a:pt x="337" y="576"/>
                  </a:lnTo>
                  <a:lnTo>
                    <a:pt x="322" y="540"/>
                  </a:lnTo>
                  <a:lnTo>
                    <a:pt x="320" y="507"/>
                  </a:lnTo>
                  <a:lnTo>
                    <a:pt x="316" y="503"/>
                  </a:lnTo>
                  <a:lnTo>
                    <a:pt x="307" y="477"/>
                  </a:lnTo>
                  <a:lnTo>
                    <a:pt x="291" y="477"/>
                  </a:lnTo>
                  <a:lnTo>
                    <a:pt x="290" y="477"/>
                  </a:lnTo>
                  <a:lnTo>
                    <a:pt x="295" y="481"/>
                  </a:lnTo>
                  <a:lnTo>
                    <a:pt x="295" y="481"/>
                  </a:lnTo>
                  <a:lnTo>
                    <a:pt x="288" y="486"/>
                  </a:lnTo>
                  <a:lnTo>
                    <a:pt x="282" y="491"/>
                  </a:lnTo>
                  <a:lnTo>
                    <a:pt x="281" y="487"/>
                  </a:lnTo>
                  <a:lnTo>
                    <a:pt x="275" y="499"/>
                  </a:lnTo>
                  <a:lnTo>
                    <a:pt x="275" y="504"/>
                  </a:lnTo>
                  <a:lnTo>
                    <a:pt x="274" y="506"/>
                  </a:lnTo>
                  <a:lnTo>
                    <a:pt x="275" y="510"/>
                  </a:lnTo>
                  <a:lnTo>
                    <a:pt x="277" y="516"/>
                  </a:lnTo>
                  <a:lnTo>
                    <a:pt x="277" y="517"/>
                  </a:lnTo>
                  <a:lnTo>
                    <a:pt x="277" y="521"/>
                  </a:lnTo>
                  <a:lnTo>
                    <a:pt x="271" y="519"/>
                  </a:lnTo>
                  <a:lnTo>
                    <a:pt x="248" y="507"/>
                  </a:lnTo>
                  <a:lnTo>
                    <a:pt x="249" y="502"/>
                  </a:lnTo>
                  <a:lnTo>
                    <a:pt x="249" y="499"/>
                  </a:lnTo>
                  <a:lnTo>
                    <a:pt x="239" y="498"/>
                  </a:lnTo>
                  <a:lnTo>
                    <a:pt x="232" y="498"/>
                  </a:lnTo>
                  <a:lnTo>
                    <a:pt x="224" y="493"/>
                  </a:lnTo>
                  <a:lnTo>
                    <a:pt x="224" y="486"/>
                  </a:lnTo>
                  <a:lnTo>
                    <a:pt x="228" y="478"/>
                  </a:lnTo>
                  <a:lnTo>
                    <a:pt x="219" y="468"/>
                  </a:lnTo>
                  <a:lnTo>
                    <a:pt x="215" y="451"/>
                  </a:lnTo>
                  <a:lnTo>
                    <a:pt x="215" y="448"/>
                  </a:lnTo>
                  <a:lnTo>
                    <a:pt x="218" y="443"/>
                  </a:lnTo>
                  <a:lnTo>
                    <a:pt x="213" y="438"/>
                  </a:lnTo>
                  <a:lnTo>
                    <a:pt x="209" y="432"/>
                  </a:lnTo>
                  <a:lnTo>
                    <a:pt x="195" y="423"/>
                  </a:lnTo>
                  <a:lnTo>
                    <a:pt x="190" y="419"/>
                  </a:lnTo>
                  <a:lnTo>
                    <a:pt x="176" y="410"/>
                  </a:lnTo>
                  <a:lnTo>
                    <a:pt x="167" y="404"/>
                  </a:lnTo>
                  <a:lnTo>
                    <a:pt x="164" y="394"/>
                  </a:lnTo>
                  <a:lnTo>
                    <a:pt x="158" y="393"/>
                  </a:lnTo>
                  <a:lnTo>
                    <a:pt x="155" y="392"/>
                  </a:lnTo>
                  <a:lnTo>
                    <a:pt x="143" y="384"/>
                  </a:lnTo>
                  <a:lnTo>
                    <a:pt x="135" y="380"/>
                  </a:lnTo>
                  <a:lnTo>
                    <a:pt x="131" y="376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01" y="347"/>
                  </a:lnTo>
                  <a:lnTo>
                    <a:pt x="95" y="336"/>
                  </a:lnTo>
                  <a:lnTo>
                    <a:pt x="87" y="339"/>
                  </a:lnTo>
                  <a:lnTo>
                    <a:pt x="72" y="328"/>
                  </a:lnTo>
                  <a:lnTo>
                    <a:pt x="69" y="315"/>
                  </a:lnTo>
                  <a:lnTo>
                    <a:pt x="69" y="312"/>
                  </a:lnTo>
                  <a:lnTo>
                    <a:pt x="67" y="309"/>
                  </a:lnTo>
                  <a:lnTo>
                    <a:pt x="67" y="309"/>
                  </a:lnTo>
                  <a:lnTo>
                    <a:pt x="63" y="308"/>
                  </a:lnTo>
                  <a:lnTo>
                    <a:pt x="65" y="305"/>
                  </a:lnTo>
                  <a:lnTo>
                    <a:pt x="66" y="298"/>
                  </a:lnTo>
                  <a:lnTo>
                    <a:pt x="61" y="294"/>
                  </a:lnTo>
                  <a:lnTo>
                    <a:pt x="66" y="295"/>
                  </a:lnTo>
                  <a:lnTo>
                    <a:pt x="76" y="286"/>
                  </a:lnTo>
                  <a:lnTo>
                    <a:pt x="76" y="284"/>
                  </a:lnTo>
                  <a:lnTo>
                    <a:pt x="79" y="283"/>
                  </a:lnTo>
                  <a:lnTo>
                    <a:pt x="87" y="278"/>
                  </a:lnTo>
                  <a:lnTo>
                    <a:pt x="92" y="274"/>
                  </a:lnTo>
                  <a:lnTo>
                    <a:pt x="93" y="269"/>
                  </a:lnTo>
                  <a:lnTo>
                    <a:pt x="88" y="265"/>
                  </a:lnTo>
                  <a:lnTo>
                    <a:pt x="83" y="260"/>
                  </a:lnTo>
                  <a:lnTo>
                    <a:pt x="83" y="252"/>
                  </a:lnTo>
                  <a:lnTo>
                    <a:pt x="84" y="245"/>
                  </a:lnTo>
                  <a:lnTo>
                    <a:pt x="89" y="243"/>
                  </a:lnTo>
                  <a:lnTo>
                    <a:pt x="100" y="245"/>
                  </a:lnTo>
                  <a:lnTo>
                    <a:pt x="104" y="241"/>
                  </a:lnTo>
                  <a:lnTo>
                    <a:pt x="106" y="239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93" y="214"/>
                  </a:lnTo>
                  <a:lnTo>
                    <a:pt x="92" y="214"/>
                  </a:lnTo>
                  <a:lnTo>
                    <a:pt x="88" y="216"/>
                  </a:lnTo>
                  <a:lnTo>
                    <a:pt x="84" y="218"/>
                  </a:lnTo>
                  <a:lnTo>
                    <a:pt x="83" y="219"/>
                  </a:lnTo>
                  <a:lnTo>
                    <a:pt x="67" y="211"/>
                  </a:lnTo>
                  <a:lnTo>
                    <a:pt x="62" y="209"/>
                  </a:lnTo>
                  <a:lnTo>
                    <a:pt x="62" y="207"/>
                  </a:lnTo>
                  <a:lnTo>
                    <a:pt x="58" y="184"/>
                  </a:lnTo>
                  <a:lnTo>
                    <a:pt x="59" y="174"/>
                  </a:lnTo>
                  <a:lnTo>
                    <a:pt x="62" y="164"/>
                  </a:lnTo>
                  <a:lnTo>
                    <a:pt x="58" y="161"/>
                  </a:lnTo>
                  <a:lnTo>
                    <a:pt x="53" y="159"/>
                  </a:lnTo>
                  <a:lnTo>
                    <a:pt x="44" y="152"/>
                  </a:lnTo>
                  <a:lnTo>
                    <a:pt x="37" y="154"/>
                  </a:lnTo>
                  <a:lnTo>
                    <a:pt x="28" y="155"/>
                  </a:lnTo>
                  <a:lnTo>
                    <a:pt x="12" y="156"/>
                  </a:lnTo>
                  <a:lnTo>
                    <a:pt x="14" y="148"/>
                  </a:lnTo>
                  <a:lnTo>
                    <a:pt x="4" y="122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14"/>
                  </a:lnTo>
                  <a:lnTo>
                    <a:pt x="4" y="109"/>
                  </a:lnTo>
                  <a:lnTo>
                    <a:pt x="4" y="108"/>
                  </a:lnTo>
                  <a:lnTo>
                    <a:pt x="4" y="96"/>
                  </a:lnTo>
                  <a:lnTo>
                    <a:pt x="6" y="84"/>
                  </a:lnTo>
                  <a:lnTo>
                    <a:pt x="3" y="83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8" y="67"/>
                  </a:lnTo>
                  <a:lnTo>
                    <a:pt x="11" y="59"/>
                  </a:lnTo>
                  <a:lnTo>
                    <a:pt x="24" y="59"/>
                  </a:lnTo>
                  <a:lnTo>
                    <a:pt x="32" y="68"/>
                  </a:lnTo>
                  <a:lnTo>
                    <a:pt x="38" y="63"/>
                  </a:lnTo>
                  <a:lnTo>
                    <a:pt x="33" y="53"/>
                  </a:lnTo>
                  <a:lnTo>
                    <a:pt x="41" y="48"/>
                  </a:lnTo>
                  <a:lnTo>
                    <a:pt x="45" y="45"/>
                  </a:lnTo>
                  <a:lnTo>
                    <a:pt x="49" y="42"/>
                  </a:lnTo>
                  <a:lnTo>
                    <a:pt x="54" y="38"/>
                  </a:lnTo>
                  <a:lnTo>
                    <a:pt x="65" y="38"/>
                  </a:lnTo>
                  <a:lnTo>
                    <a:pt x="69" y="45"/>
                  </a:lnTo>
                  <a:lnTo>
                    <a:pt x="84" y="44"/>
                  </a:lnTo>
                  <a:lnTo>
                    <a:pt x="100" y="27"/>
                  </a:lnTo>
                  <a:lnTo>
                    <a:pt x="100" y="25"/>
                  </a:lnTo>
                  <a:lnTo>
                    <a:pt x="105" y="20"/>
                  </a:lnTo>
                  <a:lnTo>
                    <a:pt x="105" y="19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16" y="7"/>
                  </a:lnTo>
                  <a:lnTo>
                    <a:pt x="139" y="0"/>
                  </a:lnTo>
                  <a:lnTo>
                    <a:pt x="172" y="0"/>
                  </a:lnTo>
                  <a:lnTo>
                    <a:pt x="181" y="2"/>
                  </a:lnTo>
                  <a:lnTo>
                    <a:pt x="201" y="3"/>
                  </a:lnTo>
                  <a:lnTo>
                    <a:pt x="206" y="10"/>
                  </a:lnTo>
                  <a:lnTo>
                    <a:pt x="222" y="6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reeform 29">
              <a:extLst>
                <a:ext uri="{FF2B5EF4-FFF2-40B4-BE49-F238E27FC236}">
                  <a16:creationId xmlns:a16="http://schemas.microsoft.com/office/drawing/2014/main" id="{17E4CBDA-9FDB-7621-FC25-6B5A915FC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402" y="5421435"/>
              <a:ext cx="612864" cy="679639"/>
            </a:xfrm>
            <a:custGeom>
              <a:avLst/>
              <a:gdLst>
                <a:gd name="T0" fmla="*/ 394 w 411"/>
                <a:gd name="T1" fmla="*/ 307 h 460"/>
                <a:gd name="T2" fmla="*/ 379 w 411"/>
                <a:gd name="T3" fmla="*/ 316 h 460"/>
                <a:gd name="T4" fmla="*/ 376 w 411"/>
                <a:gd name="T5" fmla="*/ 336 h 460"/>
                <a:gd name="T6" fmla="*/ 373 w 411"/>
                <a:gd name="T7" fmla="*/ 343 h 460"/>
                <a:gd name="T8" fmla="*/ 370 w 411"/>
                <a:gd name="T9" fmla="*/ 350 h 460"/>
                <a:gd name="T10" fmla="*/ 373 w 411"/>
                <a:gd name="T11" fmla="*/ 358 h 460"/>
                <a:gd name="T12" fmla="*/ 379 w 411"/>
                <a:gd name="T13" fmla="*/ 369 h 460"/>
                <a:gd name="T14" fmla="*/ 391 w 411"/>
                <a:gd name="T15" fmla="*/ 370 h 460"/>
                <a:gd name="T16" fmla="*/ 393 w 411"/>
                <a:gd name="T17" fmla="*/ 387 h 460"/>
                <a:gd name="T18" fmla="*/ 398 w 411"/>
                <a:gd name="T19" fmla="*/ 399 h 460"/>
                <a:gd name="T20" fmla="*/ 403 w 411"/>
                <a:gd name="T21" fmla="*/ 426 h 460"/>
                <a:gd name="T22" fmla="*/ 376 w 411"/>
                <a:gd name="T23" fmla="*/ 437 h 460"/>
                <a:gd name="T24" fmla="*/ 378 w 411"/>
                <a:gd name="T25" fmla="*/ 422 h 460"/>
                <a:gd name="T26" fmla="*/ 379 w 411"/>
                <a:gd name="T27" fmla="*/ 408 h 460"/>
                <a:gd name="T28" fmla="*/ 369 w 411"/>
                <a:gd name="T29" fmla="*/ 387 h 460"/>
                <a:gd name="T30" fmla="*/ 364 w 411"/>
                <a:gd name="T31" fmla="*/ 380 h 460"/>
                <a:gd name="T32" fmla="*/ 355 w 411"/>
                <a:gd name="T33" fmla="*/ 377 h 460"/>
                <a:gd name="T34" fmla="*/ 352 w 411"/>
                <a:gd name="T35" fmla="*/ 380 h 460"/>
                <a:gd name="T36" fmla="*/ 362 w 411"/>
                <a:gd name="T37" fmla="*/ 397 h 460"/>
                <a:gd name="T38" fmla="*/ 352 w 411"/>
                <a:gd name="T39" fmla="*/ 397 h 460"/>
                <a:gd name="T40" fmla="*/ 338 w 411"/>
                <a:gd name="T41" fmla="*/ 395 h 460"/>
                <a:gd name="T42" fmla="*/ 322 w 411"/>
                <a:gd name="T43" fmla="*/ 396 h 460"/>
                <a:gd name="T44" fmla="*/ 323 w 411"/>
                <a:gd name="T45" fmla="*/ 442 h 460"/>
                <a:gd name="T46" fmla="*/ 318 w 411"/>
                <a:gd name="T47" fmla="*/ 450 h 460"/>
                <a:gd name="T48" fmla="*/ 285 w 411"/>
                <a:gd name="T49" fmla="*/ 449 h 460"/>
                <a:gd name="T50" fmla="*/ 271 w 411"/>
                <a:gd name="T51" fmla="*/ 460 h 460"/>
                <a:gd name="T52" fmla="*/ 251 w 411"/>
                <a:gd name="T53" fmla="*/ 438 h 460"/>
                <a:gd name="T54" fmla="*/ 249 w 411"/>
                <a:gd name="T55" fmla="*/ 418 h 460"/>
                <a:gd name="T56" fmla="*/ 234 w 411"/>
                <a:gd name="T57" fmla="*/ 382 h 460"/>
                <a:gd name="T58" fmla="*/ 217 w 411"/>
                <a:gd name="T59" fmla="*/ 344 h 460"/>
                <a:gd name="T60" fmla="*/ 218 w 411"/>
                <a:gd name="T61" fmla="*/ 318 h 460"/>
                <a:gd name="T62" fmla="*/ 196 w 411"/>
                <a:gd name="T63" fmla="*/ 295 h 460"/>
                <a:gd name="T64" fmla="*/ 165 w 411"/>
                <a:gd name="T65" fmla="*/ 244 h 460"/>
                <a:gd name="T66" fmla="*/ 84 w 411"/>
                <a:gd name="T67" fmla="*/ 236 h 460"/>
                <a:gd name="T68" fmla="*/ 21 w 411"/>
                <a:gd name="T69" fmla="*/ 244 h 460"/>
                <a:gd name="T70" fmla="*/ 30 w 411"/>
                <a:gd name="T71" fmla="*/ 201 h 460"/>
                <a:gd name="T72" fmla="*/ 44 w 411"/>
                <a:gd name="T73" fmla="*/ 142 h 460"/>
                <a:gd name="T74" fmla="*/ 35 w 411"/>
                <a:gd name="T75" fmla="*/ 111 h 460"/>
                <a:gd name="T76" fmla="*/ 10 w 411"/>
                <a:gd name="T77" fmla="*/ 100 h 460"/>
                <a:gd name="T78" fmla="*/ 35 w 411"/>
                <a:gd name="T79" fmla="*/ 81 h 460"/>
                <a:gd name="T80" fmla="*/ 56 w 411"/>
                <a:gd name="T81" fmla="*/ 57 h 460"/>
                <a:gd name="T82" fmla="*/ 81 w 411"/>
                <a:gd name="T83" fmla="*/ 45 h 460"/>
                <a:gd name="T84" fmla="*/ 120 w 411"/>
                <a:gd name="T85" fmla="*/ 31 h 460"/>
                <a:gd name="T86" fmla="*/ 122 w 411"/>
                <a:gd name="T87" fmla="*/ 7 h 460"/>
                <a:gd name="T88" fmla="*/ 170 w 411"/>
                <a:gd name="T89" fmla="*/ 32 h 460"/>
                <a:gd name="T90" fmla="*/ 183 w 411"/>
                <a:gd name="T91" fmla="*/ 48 h 460"/>
                <a:gd name="T92" fmla="*/ 207 w 411"/>
                <a:gd name="T93" fmla="*/ 68 h 460"/>
                <a:gd name="T94" fmla="*/ 249 w 411"/>
                <a:gd name="T95" fmla="*/ 96 h 460"/>
                <a:gd name="T96" fmla="*/ 255 w 411"/>
                <a:gd name="T97" fmla="*/ 115 h 460"/>
                <a:gd name="T98" fmla="*/ 264 w 411"/>
                <a:gd name="T99" fmla="*/ 157 h 460"/>
                <a:gd name="T100" fmla="*/ 289 w 411"/>
                <a:gd name="T101" fmla="*/ 166 h 460"/>
                <a:gd name="T102" fmla="*/ 317 w 411"/>
                <a:gd name="T103" fmla="*/ 181 h 460"/>
                <a:gd name="T104" fmla="*/ 315 w 411"/>
                <a:gd name="T105" fmla="*/ 168 h 460"/>
                <a:gd name="T106" fmla="*/ 328 w 411"/>
                <a:gd name="T107" fmla="*/ 150 h 460"/>
                <a:gd name="T108" fmla="*/ 331 w 411"/>
                <a:gd name="T109" fmla="*/ 141 h 460"/>
                <a:gd name="T110" fmla="*/ 362 w 411"/>
                <a:gd name="T111" fmla="*/ 204 h 460"/>
                <a:gd name="T112" fmla="*/ 379 w 411"/>
                <a:gd name="T113" fmla="*/ 252 h 460"/>
                <a:gd name="T114" fmla="*/ 394 w 411"/>
                <a:gd name="T115" fmla="*/ 261 h 460"/>
                <a:gd name="T116" fmla="*/ 411 w 411"/>
                <a:gd name="T117" fmla="*/ 27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" h="460">
                  <a:moveTo>
                    <a:pt x="411" y="278"/>
                  </a:moveTo>
                  <a:lnTo>
                    <a:pt x="407" y="282"/>
                  </a:lnTo>
                  <a:lnTo>
                    <a:pt x="410" y="293"/>
                  </a:lnTo>
                  <a:lnTo>
                    <a:pt x="394" y="307"/>
                  </a:lnTo>
                  <a:lnTo>
                    <a:pt x="393" y="303"/>
                  </a:lnTo>
                  <a:lnTo>
                    <a:pt x="387" y="303"/>
                  </a:lnTo>
                  <a:lnTo>
                    <a:pt x="385" y="312"/>
                  </a:lnTo>
                  <a:lnTo>
                    <a:pt x="379" y="316"/>
                  </a:lnTo>
                  <a:lnTo>
                    <a:pt x="376" y="322"/>
                  </a:lnTo>
                  <a:lnTo>
                    <a:pt x="374" y="322"/>
                  </a:lnTo>
                  <a:lnTo>
                    <a:pt x="376" y="336"/>
                  </a:lnTo>
                  <a:lnTo>
                    <a:pt x="376" y="336"/>
                  </a:lnTo>
                  <a:lnTo>
                    <a:pt x="376" y="339"/>
                  </a:lnTo>
                  <a:lnTo>
                    <a:pt x="374" y="340"/>
                  </a:lnTo>
                  <a:lnTo>
                    <a:pt x="373" y="341"/>
                  </a:lnTo>
                  <a:lnTo>
                    <a:pt x="373" y="343"/>
                  </a:lnTo>
                  <a:lnTo>
                    <a:pt x="370" y="345"/>
                  </a:lnTo>
                  <a:lnTo>
                    <a:pt x="370" y="348"/>
                  </a:lnTo>
                  <a:lnTo>
                    <a:pt x="370" y="349"/>
                  </a:lnTo>
                  <a:lnTo>
                    <a:pt x="370" y="350"/>
                  </a:lnTo>
                  <a:lnTo>
                    <a:pt x="372" y="352"/>
                  </a:lnTo>
                  <a:lnTo>
                    <a:pt x="372" y="353"/>
                  </a:lnTo>
                  <a:lnTo>
                    <a:pt x="373" y="356"/>
                  </a:lnTo>
                  <a:lnTo>
                    <a:pt x="373" y="358"/>
                  </a:lnTo>
                  <a:lnTo>
                    <a:pt x="373" y="358"/>
                  </a:lnTo>
                  <a:lnTo>
                    <a:pt x="370" y="365"/>
                  </a:lnTo>
                  <a:lnTo>
                    <a:pt x="374" y="366"/>
                  </a:lnTo>
                  <a:lnTo>
                    <a:pt x="379" y="369"/>
                  </a:lnTo>
                  <a:lnTo>
                    <a:pt x="381" y="371"/>
                  </a:lnTo>
                  <a:lnTo>
                    <a:pt x="381" y="371"/>
                  </a:lnTo>
                  <a:lnTo>
                    <a:pt x="382" y="371"/>
                  </a:lnTo>
                  <a:lnTo>
                    <a:pt x="391" y="370"/>
                  </a:lnTo>
                  <a:lnTo>
                    <a:pt x="391" y="373"/>
                  </a:lnTo>
                  <a:lnTo>
                    <a:pt x="394" y="374"/>
                  </a:lnTo>
                  <a:lnTo>
                    <a:pt x="393" y="382"/>
                  </a:lnTo>
                  <a:lnTo>
                    <a:pt x="393" y="387"/>
                  </a:lnTo>
                  <a:lnTo>
                    <a:pt x="393" y="391"/>
                  </a:lnTo>
                  <a:lnTo>
                    <a:pt x="393" y="396"/>
                  </a:lnTo>
                  <a:lnTo>
                    <a:pt x="393" y="396"/>
                  </a:lnTo>
                  <a:lnTo>
                    <a:pt x="398" y="399"/>
                  </a:lnTo>
                  <a:lnTo>
                    <a:pt x="402" y="403"/>
                  </a:lnTo>
                  <a:lnTo>
                    <a:pt x="402" y="404"/>
                  </a:lnTo>
                  <a:lnTo>
                    <a:pt x="403" y="416"/>
                  </a:lnTo>
                  <a:lnTo>
                    <a:pt x="403" y="426"/>
                  </a:lnTo>
                  <a:lnTo>
                    <a:pt x="398" y="434"/>
                  </a:lnTo>
                  <a:lnTo>
                    <a:pt x="386" y="439"/>
                  </a:lnTo>
                  <a:lnTo>
                    <a:pt x="382" y="439"/>
                  </a:lnTo>
                  <a:lnTo>
                    <a:pt x="376" y="437"/>
                  </a:lnTo>
                  <a:lnTo>
                    <a:pt x="376" y="437"/>
                  </a:lnTo>
                  <a:lnTo>
                    <a:pt x="376" y="437"/>
                  </a:lnTo>
                  <a:lnTo>
                    <a:pt x="377" y="428"/>
                  </a:lnTo>
                  <a:lnTo>
                    <a:pt x="378" y="422"/>
                  </a:lnTo>
                  <a:lnTo>
                    <a:pt x="379" y="420"/>
                  </a:lnTo>
                  <a:lnTo>
                    <a:pt x="379" y="415"/>
                  </a:lnTo>
                  <a:lnTo>
                    <a:pt x="379" y="413"/>
                  </a:lnTo>
                  <a:lnTo>
                    <a:pt x="379" y="408"/>
                  </a:lnTo>
                  <a:lnTo>
                    <a:pt x="381" y="401"/>
                  </a:lnTo>
                  <a:lnTo>
                    <a:pt x="379" y="397"/>
                  </a:lnTo>
                  <a:lnTo>
                    <a:pt x="376" y="391"/>
                  </a:lnTo>
                  <a:lnTo>
                    <a:pt x="369" y="387"/>
                  </a:lnTo>
                  <a:lnTo>
                    <a:pt x="368" y="386"/>
                  </a:lnTo>
                  <a:lnTo>
                    <a:pt x="366" y="383"/>
                  </a:lnTo>
                  <a:lnTo>
                    <a:pt x="365" y="380"/>
                  </a:lnTo>
                  <a:lnTo>
                    <a:pt x="364" y="380"/>
                  </a:lnTo>
                  <a:lnTo>
                    <a:pt x="362" y="378"/>
                  </a:lnTo>
                  <a:lnTo>
                    <a:pt x="359" y="377"/>
                  </a:lnTo>
                  <a:lnTo>
                    <a:pt x="356" y="375"/>
                  </a:lnTo>
                  <a:lnTo>
                    <a:pt x="355" y="377"/>
                  </a:lnTo>
                  <a:lnTo>
                    <a:pt x="355" y="377"/>
                  </a:lnTo>
                  <a:lnTo>
                    <a:pt x="351" y="378"/>
                  </a:lnTo>
                  <a:lnTo>
                    <a:pt x="352" y="379"/>
                  </a:lnTo>
                  <a:lnTo>
                    <a:pt x="352" y="380"/>
                  </a:lnTo>
                  <a:lnTo>
                    <a:pt x="355" y="383"/>
                  </a:lnTo>
                  <a:lnTo>
                    <a:pt x="365" y="392"/>
                  </a:lnTo>
                  <a:lnTo>
                    <a:pt x="364" y="394"/>
                  </a:lnTo>
                  <a:lnTo>
                    <a:pt x="362" y="397"/>
                  </a:lnTo>
                  <a:lnTo>
                    <a:pt x="360" y="397"/>
                  </a:lnTo>
                  <a:lnTo>
                    <a:pt x="357" y="396"/>
                  </a:lnTo>
                  <a:lnTo>
                    <a:pt x="357" y="396"/>
                  </a:lnTo>
                  <a:lnTo>
                    <a:pt x="352" y="397"/>
                  </a:lnTo>
                  <a:lnTo>
                    <a:pt x="352" y="397"/>
                  </a:lnTo>
                  <a:lnTo>
                    <a:pt x="349" y="397"/>
                  </a:lnTo>
                  <a:lnTo>
                    <a:pt x="343" y="396"/>
                  </a:lnTo>
                  <a:lnTo>
                    <a:pt x="338" y="395"/>
                  </a:lnTo>
                  <a:lnTo>
                    <a:pt x="334" y="403"/>
                  </a:lnTo>
                  <a:lnTo>
                    <a:pt x="327" y="403"/>
                  </a:lnTo>
                  <a:lnTo>
                    <a:pt x="323" y="396"/>
                  </a:lnTo>
                  <a:lnTo>
                    <a:pt x="322" y="396"/>
                  </a:lnTo>
                  <a:lnTo>
                    <a:pt x="321" y="401"/>
                  </a:lnTo>
                  <a:lnTo>
                    <a:pt x="318" y="408"/>
                  </a:lnTo>
                  <a:lnTo>
                    <a:pt x="309" y="417"/>
                  </a:lnTo>
                  <a:lnTo>
                    <a:pt x="323" y="442"/>
                  </a:lnTo>
                  <a:lnTo>
                    <a:pt x="327" y="447"/>
                  </a:lnTo>
                  <a:lnTo>
                    <a:pt x="321" y="450"/>
                  </a:lnTo>
                  <a:lnTo>
                    <a:pt x="319" y="451"/>
                  </a:lnTo>
                  <a:lnTo>
                    <a:pt x="318" y="450"/>
                  </a:lnTo>
                  <a:lnTo>
                    <a:pt x="311" y="447"/>
                  </a:lnTo>
                  <a:lnTo>
                    <a:pt x="307" y="450"/>
                  </a:lnTo>
                  <a:lnTo>
                    <a:pt x="293" y="446"/>
                  </a:lnTo>
                  <a:lnTo>
                    <a:pt x="285" y="449"/>
                  </a:lnTo>
                  <a:lnTo>
                    <a:pt x="287" y="455"/>
                  </a:lnTo>
                  <a:lnTo>
                    <a:pt x="288" y="460"/>
                  </a:lnTo>
                  <a:lnTo>
                    <a:pt x="279" y="460"/>
                  </a:lnTo>
                  <a:lnTo>
                    <a:pt x="271" y="460"/>
                  </a:lnTo>
                  <a:lnTo>
                    <a:pt x="267" y="455"/>
                  </a:lnTo>
                  <a:lnTo>
                    <a:pt x="267" y="455"/>
                  </a:lnTo>
                  <a:lnTo>
                    <a:pt x="259" y="438"/>
                  </a:lnTo>
                  <a:lnTo>
                    <a:pt x="251" y="438"/>
                  </a:lnTo>
                  <a:lnTo>
                    <a:pt x="247" y="438"/>
                  </a:lnTo>
                  <a:lnTo>
                    <a:pt x="247" y="438"/>
                  </a:lnTo>
                  <a:lnTo>
                    <a:pt x="255" y="424"/>
                  </a:lnTo>
                  <a:lnTo>
                    <a:pt x="249" y="418"/>
                  </a:lnTo>
                  <a:lnTo>
                    <a:pt x="247" y="405"/>
                  </a:lnTo>
                  <a:lnTo>
                    <a:pt x="246" y="401"/>
                  </a:lnTo>
                  <a:lnTo>
                    <a:pt x="243" y="384"/>
                  </a:lnTo>
                  <a:lnTo>
                    <a:pt x="234" y="382"/>
                  </a:lnTo>
                  <a:lnTo>
                    <a:pt x="237" y="371"/>
                  </a:lnTo>
                  <a:lnTo>
                    <a:pt x="238" y="369"/>
                  </a:lnTo>
                  <a:lnTo>
                    <a:pt x="241" y="358"/>
                  </a:lnTo>
                  <a:lnTo>
                    <a:pt x="217" y="344"/>
                  </a:lnTo>
                  <a:lnTo>
                    <a:pt x="218" y="331"/>
                  </a:lnTo>
                  <a:lnTo>
                    <a:pt x="218" y="327"/>
                  </a:lnTo>
                  <a:lnTo>
                    <a:pt x="218" y="322"/>
                  </a:lnTo>
                  <a:lnTo>
                    <a:pt x="218" y="318"/>
                  </a:lnTo>
                  <a:lnTo>
                    <a:pt x="216" y="314"/>
                  </a:lnTo>
                  <a:lnTo>
                    <a:pt x="199" y="301"/>
                  </a:lnTo>
                  <a:lnTo>
                    <a:pt x="195" y="301"/>
                  </a:lnTo>
                  <a:lnTo>
                    <a:pt x="196" y="295"/>
                  </a:lnTo>
                  <a:lnTo>
                    <a:pt x="195" y="285"/>
                  </a:lnTo>
                  <a:lnTo>
                    <a:pt x="195" y="274"/>
                  </a:lnTo>
                  <a:lnTo>
                    <a:pt x="194" y="269"/>
                  </a:lnTo>
                  <a:lnTo>
                    <a:pt x="165" y="244"/>
                  </a:lnTo>
                  <a:lnTo>
                    <a:pt x="133" y="246"/>
                  </a:lnTo>
                  <a:lnTo>
                    <a:pt x="91" y="236"/>
                  </a:lnTo>
                  <a:lnTo>
                    <a:pt x="94" y="240"/>
                  </a:lnTo>
                  <a:lnTo>
                    <a:pt x="84" y="236"/>
                  </a:lnTo>
                  <a:lnTo>
                    <a:pt x="78" y="238"/>
                  </a:lnTo>
                  <a:lnTo>
                    <a:pt x="48" y="251"/>
                  </a:lnTo>
                  <a:lnTo>
                    <a:pt x="43" y="253"/>
                  </a:lnTo>
                  <a:lnTo>
                    <a:pt x="21" y="244"/>
                  </a:lnTo>
                  <a:lnTo>
                    <a:pt x="0" y="250"/>
                  </a:lnTo>
                  <a:lnTo>
                    <a:pt x="14" y="231"/>
                  </a:lnTo>
                  <a:lnTo>
                    <a:pt x="19" y="213"/>
                  </a:lnTo>
                  <a:lnTo>
                    <a:pt x="30" y="201"/>
                  </a:lnTo>
                  <a:lnTo>
                    <a:pt x="31" y="196"/>
                  </a:lnTo>
                  <a:lnTo>
                    <a:pt x="35" y="170"/>
                  </a:lnTo>
                  <a:lnTo>
                    <a:pt x="37" y="168"/>
                  </a:lnTo>
                  <a:lnTo>
                    <a:pt x="44" y="142"/>
                  </a:lnTo>
                  <a:lnTo>
                    <a:pt x="37" y="133"/>
                  </a:lnTo>
                  <a:lnTo>
                    <a:pt x="34" y="130"/>
                  </a:lnTo>
                  <a:lnTo>
                    <a:pt x="34" y="130"/>
                  </a:lnTo>
                  <a:lnTo>
                    <a:pt x="35" y="111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16" y="102"/>
                  </a:lnTo>
                  <a:lnTo>
                    <a:pt x="10" y="100"/>
                  </a:lnTo>
                  <a:lnTo>
                    <a:pt x="14" y="98"/>
                  </a:lnTo>
                  <a:lnTo>
                    <a:pt x="29" y="86"/>
                  </a:lnTo>
                  <a:lnTo>
                    <a:pt x="31" y="85"/>
                  </a:lnTo>
                  <a:lnTo>
                    <a:pt x="35" y="81"/>
                  </a:lnTo>
                  <a:lnTo>
                    <a:pt x="47" y="83"/>
                  </a:lnTo>
                  <a:lnTo>
                    <a:pt x="51" y="78"/>
                  </a:lnTo>
                  <a:lnTo>
                    <a:pt x="48" y="70"/>
                  </a:lnTo>
                  <a:lnTo>
                    <a:pt x="56" y="57"/>
                  </a:lnTo>
                  <a:lnTo>
                    <a:pt x="60" y="51"/>
                  </a:lnTo>
                  <a:lnTo>
                    <a:pt x="64" y="44"/>
                  </a:lnTo>
                  <a:lnTo>
                    <a:pt x="74" y="37"/>
                  </a:lnTo>
                  <a:lnTo>
                    <a:pt x="81" y="45"/>
                  </a:lnTo>
                  <a:lnTo>
                    <a:pt x="95" y="48"/>
                  </a:lnTo>
                  <a:lnTo>
                    <a:pt x="111" y="27"/>
                  </a:lnTo>
                  <a:lnTo>
                    <a:pt x="112" y="26"/>
                  </a:lnTo>
                  <a:lnTo>
                    <a:pt x="120" y="31"/>
                  </a:lnTo>
                  <a:lnTo>
                    <a:pt x="122" y="20"/>
                  </a:lnTo>
                  <a:lnTo>
                    <a:pt x="126" y="20"/>
                  </a:lnTo>
                  <a:lnTo>
                    <a:pt x="129" y="14"/>
                  </a:lnTo>
                  <a:lnTo>
                    <a:pt x="122" y="7"/>
                  </a:lnTo>
                  <a:lnTo>
                    <a:pt x="127" y="3"/>
                  </a:lnTo>
                  <a:lnTo>
                    <a:pt x="135" y="0"/>
                  </a:lnTo>
                  <a:lnTo>
                    <a:pt x="141" y="11"/>
                  </a:lnTo>
                  <a:lnTo>
                    <a:pt x="170" y="32"/>
                  </a:lnTo>
                  <a:lnTo>
                    <a:pt x="170" y="34"/>
                  </a:lnTo>
                  <a:lnTo>
                    <a:pt x="171" y="40"/>
                  </a:lnTo>
                  <a:lnTo>
                    <a:pt x="175" y="44"/>
                  </a:lnTo>
                  <a:lnTo>
                    <a:pt x="183" y="48"/>
                  </a:lnTo>
                  <a:lnTo>
                    <a:pt x="195" y="56"/>
                  </a:lnTo>
                  <a:lnTo>
                    <a:pt x="198" y="57"/>
                  </a:lnTo>
                  <a:lnTo>
                    <a:pt x="204" y="58"/>
                  </a:lnTo>
                  <a:lnTo>
                    <a:pt x="207" y="68"/>
                  </a:lnTo>
                  <a:lnTo>
                    <a:pt x="216" y="74"/>
                  </a:lnTo>
                  <a:lnTo>
                    <a:pt x="230" y="83"/>
                  </a:lnTo>
                  <a:lnTo>
                    <a:pt x="235" y="87"/>
                  </a:lnTo>
                  <a:lnTo>
                    <a:pt x="249" y="96"/>
                  </a:lnTo>
                  <a:lnTo>
                    <a:pt x="253" y="102"/>
                  </a:lnTo>
                  <a:lnTo>
                    <a:pt x="258" y="107"/>
                  </a:lnTo>
                  <a:lnTo>
                    <a:pt x="255" y="112"/>
                  </a:lnTo>
                  <a:lnTo>
                    <a:pt x="255" y="115"/>
                  </a:lnTo>
                  <a:lnTo>
                    <a:pt x="259" y="132"/>
                  </a:lnTo>
                  <a:lnTo>
                    <a:pt x="268" y="142"/>
                  </a:lnTo>
                  <a:lnTo>
                    <a:pt x="264" y="150"/>
                  </a:lnTo>
                  <a:lnTo>
                    <a:pt x="264" y="157"/>
                  </a:lnTo>
                  <a:lnTo>
                    <a:pt x="272" y="162"/>
                  </a:lnTo>
                  <a:lnTo>
                    <a:pt x="279" y="162"/>
                  </a:lnTo>
                  <a:lnTo>
                    <a:pt x="289" y="163"/>
                  </a:lnTo>
                  <a:lnTo>
                    <a:pt x="289" y="166"/>
                  </a:lnTo>
                  <a:lnTo>
                    <a:pt x="288" y="171"/>
                  </a:lnTo>
                  <a:lnTo>
                    <a:pt x="311" y="183"/>
                  </a:lnTo>
                  <a:lnTo>
                    <a:pt x="317" y="185"/>
                  </a:lnTo>
                  <a:lnTo>
                    <a:pt x="317" y="181"/>
                  </a:lnTo>
                  <a:lnTo>
                    <a:pt x="317" y="180"/>
                  </a:lnTo>
                  <a:lnTo>
                    <a:pt x="315" y="174"/>
                  </a:lnTo>
                  <a:lnTo>
                    <a:pt x="314" y="170"/>
                  </a:lnTo>
                  <a:lnTo>
                    <a:pt x="315" y="168"/>
                  </a:lnTo>
                  <a:lnTo>
                    <a:pt x="315" y="163"/>
                  </a:lnTo>
                  <a:lnTo>
                    <a:pt x="321" y="151"/>
                  </a:lnTo>
                  <a:lnTo>
                    <a:pt x="322" y="155"/>
                  </a:lnTo>
                  <a:lnTo>
                    <a:pt x="328" y="150"/>
                  </a:lnTo>
                  <a:lnTo>
                    <a:pt x="335" y="145"/>
                  </a:lnTo>
                  <a:lnTo>
                    <a:pt x="335" y="145"/>
                  </a:lnTo>
                  <a:lnTo>
                    <a:pt x="330" y="141"/>
                  </a:lnTo>
                  <a:lnTo>
                    <a:pt x="331" y="141"/>
                  </a:lnTo>
                  <a:lnTo>
                    <a:pt x="347" y="141"/>
                  </a:lnTo>
                  <a:lnTo>
                    <a:pt x="356" y="167"/>
                  </a:lnTo>
                  <a:lnTo>
                    <a:pt x="360" y="171"/>
                  </a:lnTo>
                  <a:lnTo>
                    <a:pt x="362" y="204"/>
                  </a:lnTo>
                  <a:lnTo>
                    <a:pt x="377" y="240"/>
                  </a:lnTo>
                  <a:lnTo>
                    <a:pt x="374" y="244"/>
                  </a:lnTo>
                  <a:lnTo>
                    <a:pt x="379" y="252"/>
                  </a:lnTo>
                  <a:lnTo>
                    <a:pt x="379" y="252"/>
                  </a:lnTo>
                  <a:lnTo>
                    <a:pt x="381" y="253"/>
                  </a:lnTo>
                  <a:lnTo>
                    <a:pt x="383" y="252"/>
                  </a:lnTo>
                  <a:lnTo>
                    <a:pt x="383" y="252"/>
                  </a:lnTo>
                  <a:lnTo>
                    <a:pt x="394" y="261"/>
                  </a:lnTo>
                  <a:lnTo>
                    <a:pt x="400" y="267"/>
                  </a:lnTo>
                  <a:lnTo>
                    <a:pt x="406" y="269"/>
                  </a:lnTo>
                  <a:lnTo>
                    <a:pt x="411" y="276"/>
                  </a:lnTo>
                  <a:lnTo>
                    <a:pt x="411" y="278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reeform 30">
              <a:extLst>
                <a:ext uri="{FF2B5EF4-FFF2-40B4-BE49-F238E27FC236}">
                  <a16:creationId xmlns:a16="http://schemas.microsoft.com/office/drawing/2014/main" id="{8FD25D01-4CAB-0ADA-FB16-0FCC258B25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0398" y="6000605"/>
              <a:ext cx="152098" cy="279243"/>
            </a:xfrm>
            <a:custGeom>
              <a:avLst/>
              <a:gdLst>
                <a:gd name="T0" fmla="*/ 91 w 102"/>
                <a:gd name="T1" fmla="*/ 164 h 189"/>
                <a:gd name="T2" fmla="*/ 85 w 102"/>
                <a:gd name="T3" fmla="*/ 164 h 189"/>
                <a:gd name="T4" fmla="*/ 83 w 102"/>
                <a:gd name="T5" fmla="*/ 167 h 189"/>
                <a:gd name="T6" fmla="*/ 78 w 102"/>
                <a:gd name="T7" fmla="*/ 160 h 189"/>
                <a:gd name="T8" fmla="*/ 78 w 102"/>
                <a:gd name="T9" fmla="*/ 151 h 189"/>
                <a:gd name="T10" fmla="*/ 79 w 102"/>
                <a:gd name="T11" fmla="*/ 146 h 189"/>
                <a:gd name="T12" fmla="*/ 86 w 102"/>
                <a:gd name="T13" fmla="*/ 153 h 189"/>
                <a:gd name="T14" fmla="*/ 87 w 102"/>
                <a:gd name="T15" fmla="*/ 140 h 189"/>
                <a:gd name="T16" fmla="*/ 78 w 102"/>
                <a:gd name="T17" fmla="*/ 130 h 189"/>
                <a:gd name="T18" fmla="*/ 83 w 102"/>
                <a:gd name="T19" fmla="*/ 118 h 189"/>
                <a:gd name="T20" fmla="*/ 83 w 102"/>
                <a:gd name="T21" fmla="*/ 113 h 189"/>
                <a:gd name="T22" fmla="*/ 91 w 102"/>
                <a:gd name="T23" fmla="*/ 123 h 189"/>
                <a:gd name="T24" fmla="*/ 91 w 102"/>
                <a:gd name="T25" fmla="*/ 139 h 189"/>
                <a:gd name="T26" fmla="*/ 91 w 102"/>
                <a:gd name="T27" fmla="*/ 11 h 189"/>
                <a:gd name="T28" fmla="*/ 90 w 102"/>
                <a:gd name="T29" fmla="*/ 40 h 189"/>
                <a:gd name="T30" fmla="*/ 82 w 102"/>
                <a:gd name="T31" fmla="*/ 42 h 189"/>
                <a:gd name="T32" fmla="*/ 66 w 102"/>
                <a:gd name="T33" fmla="*/ 33 h 189"/>
                <a:gd name="T34" fmla="*/ 73 w 102"/>
                <a:gd name="T35" fmla="*/ 43 h 189"/>
                <a:gd name="T36" fmla="*/ 81 w 102"/>
                <a:gd name="T37" fmla="*/ 58 h 189"/>
                <a:gd name="T38" fmla="*/ 83 w 102"/>
                <a:gd name="T39" fmla="*/ 63 h 189"/>
                <a:gd name="T40" fmla="*/ 90 w 102"/>
                <a:gd name="T41" fmla="*/ 67 h 189"/>
                <a:gd name="T42" fmla="*/ 100 w 102"/>
                <a:gd name="T43" fmla="*/ 74 h 189"/>
                <a:gd name="T44" fmla="*/ 98 w 102"/>
                <a:gd name="T45" fmla="*/ 80 h 189"/>
                <a:gd name="T46" fmla="*/ 96 w 102"/>
                <a:gd name="T47" fmla="*/ 91 h 189"/>
                <a:gd name="T48" fmla="*/ 98 w 102"/>
                <a:gd name="T49" fmla="*/ 97 h 189"/>
                <a:gd name="T50" fmla="*/ 102 w 102"/>
                <a:gd name="T51" fmla="*/ 104 h 189"/>
                <a:gd name="T52" fmla="*/ 95 w 102"/>
                <a:gd name="T53" fmla="*/ 119 h 189"/>
                <a:gd name="T54" fmla="*/ 83 w 102"/>
                <a:gd name="T55" fmla="*/ 109 h 189"/>
                <a:gd name="T56" fmla="*/ 82 w 102"/>
                <a:gd name="T57" fmla="*/ 114 h 189"/>
                <a:gd name="T58" fmla="*/ 76 w 102"/>
                <a:gd name="T59" fmla="*/ 129 h 189"/>
                <a:gd name="T60" fmla="*/ 69 w 102"/>
                <a:gd name="T61" fmla="*/ 149 h 189"/>
                <a:gd name="T62" fmla="*/ 68 w 102"/>
                <a:gd name="T63" fmla="*/ 164 h 189"/>
                <a:gd name="T64" fmla="*/ 66 w 102"/>
                <a:gd name="T65" fmla="*/ 169 h 189"/>
                <a:gd name="T66" fmla="*/ 61 w 102"/>
                <a:gd name="T67" fmla="*/ 152 h 189"/>
                <a:gd name="T68" fmla="*/ 56 w 102"/>
                <a:gd name="T69" fmla="*/ 157 h 189"/>
                <a:gd name="T70" fmla="*/ 56 w 102"/>
                <a:gd name="T71" fmla="*/ 165 h 189"/>
                <a:gd name="T72" fmla="*/ 53 w 102"/>
                <a:gd name="T73" fmla="*/ 177 h 189"/>
                <a:gd name="T74" fmla="*/ 45 w 102"/>
                <a:gd name="T75" fmla="*/ 174 h 189"/>
                <a:gd name="T76" fmla="*/ 42 w 102"/>
                <a:gd name="T77" fmla="*/ 172 h 189"/>
                <a:gd name="T78" fmla="*/ 35 w 102"/>
                <a:gd name="T79" fmla="*/ 169 h 189"/>
                <a:gd name="T80" fmla="*/ 32 w 102"/>
                <a:gd name="T81" fmla="*/ 181 h 189"/>
                <a:gd name="T82" fmla="*/ 1 w 102"/>
                <a:gd name="T83" fmla="*/ 185 h 189"/>
                <a:gd name="T84" fmla="*/ 2 w 102"/>
                <a:gd name="T85" fmla="*/ 168 h 189"/>
                <a:gd name="T86" fmla="*/ 9 w 102"/>
                <a:gd name="T87" fmla="*/ 152 h 189"/>
                <a:gd name="T88" fmla="*/ 9 w 102"/>
                <a:gd name="T89" fmla="*/ 134 h 189"/>
                <a:gd name="T90" fmla="*/ 13 w 102"/>
                <a:gd name="T91" fmla="*/ 110 h 189"/>
                <a:gd name="T92" fmla="*/ 4 w 102"/>
                <a:gd name="T93" fmla="*/ 85 h 189"/>
                <a:gd name="T94" fmla="*/ 2 w 102"/>
                <a:gd name="T95" fmla="*/ 57 h 189"/>
                <a:gd name="T96" fmla="*/ 28 w 102"/>
                <a:gd name="T97" fmla="*/ 55 h 189"/>
                <a:gd name="T98" fmla="*/ 38 w 102"/>
                <a:gd name="T99" fmla="*/ 58 h 189"/>
                <a:gd name="T100" fmla="*/ 26 w 102"/>
                <a:gd name="T101" fmla="*/ 25 h 189"/>
                <a:gd name="T102" fmla="*/ 39 w 102"/>
                <a:gd name="T103" fmla="*/ 4 h 189"/>
                <a:gd name="T104" fmla="*/ 51 w 102"/>
                <a:gd name="T105" fmla="*/ 11 h 189"/>
                <a:gd name="T106" fmla="*/ 66 w 102"/>
                <a:gd name="T107" fmla="*/ 5 h 189"/>
                <a:gd name="T108" fmla="*/ 74 w 102"/>
                <a:gd name="T109" fmla="*/ 4 h 189"/>
                <a:gd name="T110" fmla="*/ 79 w 102"/>
                <a:gd name="T111" fmla="*/ 5 h 189"/>
                <a:gd name="T112" fmla="*/ 82 w 102"/>
                <a:gd name="T113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" h="189">
                  <a:moveTo>
                    <a:pt x="87" y="157"/>
                  </a:moveTo>
                  <a:lnTo>
                    <a:pt x="90" y="161"/>
                  </a:lnTo>
                  <a:lnTo>
                    <a:pt x="91" y="164"/>
                  </a:lnTo>
                  <a:lnTo>
                    <a:pt x="89" y="168"/>
                  </a:lnTo>
                  <a:lnTo>
                    <a:pt x="87" y="168"/>
                  </a:lnTo>
                  <a:lnTo>
                    <a:pt x="85" y="164"/>
                  </a:lnTo>
                  <a:lnTo>
                    <a:pt x="85" y="160"/>
                  </a:lnTo>
                  <a:lnTo>
                    <a:pt x="83" y="161"/>
                  </a:lnTo>
                  <a:lnTo>
                    <a:pt x="83" y="167"/>
                  </a:lnTo>
                  <a:lnTo>
                    <a:pt x="83" y="169"/>
                  </a:lnTo>
                  <a:lnTo>
                    <a:pt x="79" y="168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7" y="153"/>
                  </a:lnTo>
                  <a:lnTo>
                    <a:pt x="78" y="151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6"/>
                  </a:lnTo>
                  <a:lnTo>
                    <a:pt x="79" y="146"/>
                  </a:lnTo>
                  <a:lnTo>
                    <a:pt x="86" y="146"/>
                  </a:lnTo>
                  <a:lnTo>
                    <a:pt x="86" y="153"/>
                  </a:lnTo>
                  <a:lnTo>
                    <a:pt x="87" y="157"/>
                  </a:lnTo>
                  <a:moveTo>
                    <a:pt x="87" y="140"/>
                  </a:moveTo>
                  <a:lnTo>
                    <a:pt x="87" y="140"/>
                  </a:lnTo>
                  <a:lnTo>
                    <a:pt x="82" y="139"/>
                  </a:lnTo>
                  <a:lnTo>
                    <a:pt x="79" y="139"/>
                  </a:lnTo>
                  <a:lnTo>
                    <a:pt x="78" y="130"/>
                  </a:lnTo>
                  <a:lnTo>
                    <a:pt x="82" y="127"/>
                  </a:lnTo>
                  <a:lnTo>
                    <a:pt x="82" y="125"/>
                  </a:lnTo>
                  <a:lnTo>
                    <a:pt x="83" y="118"/>
                  </a:lnTo>
                  <a:lnTo>
                    <a:pt x="83" y="114"/>
                  </a:lnTo>
                  <a:lnTo>
                    <a:pt x="83" y="113"/>
                  </a:lnTo>
                  <a:lnTo>
                    <a:pt x="83" y="113"/>
                  </a:lnTo>
                  <a:lnTo>
                    <a:pt x="87" y="115"/>
                  </a:lnTo>
                  <a:lnTo>
                    <a:pt x="90" y="118"/>
                  </a:lnTo>
                  <a:lnTo>
                    <a:pt x="91" y="123"/>
                  </a:lnTo>
                  <a:lnTo>
                    <a:pt x="93" y="132"/>
                  </a:lnTo>
                  <a:lnTo>
                    <a:pt x="93" y="135"/>
                  </a:lnTo>
                  <a:lnTo>
                    <a:pt x="91" y="139"/>
                  </a:lnTo>
                  <a:lnTo>
                    <a:pt x="87" y="140"/>
                  </a:lnTo>
                  <a:moveTo>
                    <a:pt x="89" y="4"/>
                  </a:moveTo>
                  <a:lnTo>
                    <a:pt x="91" y="11"/>
                  </a:lnTo>
                  <a:lnTo>
                    <a:pt x="94" y="19"/>
                  </a:lnTo>
                  <a:lnTo>
                    <a:pt x="90" y="33"/>
                  </a:lnTo>
                  <a:lnTo>
                    <a:pt x="90" y="40"/>
                  </a:lnTo>
                  <a:lnTo>
                    <a:pt x="89" y="41"/>
                  </a:lnTo>
                  <a:lnTo>
                    <a:pt x="87" y="43"/>
                  </a:lnTo>
                  <a:lnTo>
                    <a:pt x="82" y="42"/>
                  </a:lnTo>
                  <a:lnTo>
                    <a:pt x="73" y="36"/>
                  </a:lnTo>
                  <a:lnTo>
                    <a:pt x="69" y="30"/>
                  </a:lnTo>
                  <a:lnTo>
                    <a:pt x="66" y="33"/>
                  </a:lnTo>
                  <a:lnTo>
                    <a:pt x="69" y="38"/>
                  </a:lnTo>
                  <a:lnTo>
                    <a:pt x="72" y="40"/>
                  </a:lnTo>
                  <a:lnTo>
                    <a:pt x="73" y="43"/>
                  </a:lnTo>
                  <a:lnTo>
                    <a:pt x="77" y="47"/>
                  </a:lnTo>
                  <a:lnTo>
                    <a:pt x="78" y="51"/>
                  </a:lnTo>
                  <a:lnTo>
                    <a:pt x="81" y="58"/>
                  </a:lnTo>
                  <a:lnTo>
                    <a:pt x="82" y="60"/>
                  </a:lnTo>
                  <a:lnTo>
                    <a:pt x="82" y="62"/>
                  </a:lnTo>
                  <a:lnTo>
                    <a:pt x="83" y="63"/>
                  </a:lnTo>
                  <a:lnTo>
                    <a:pt x="85" y="64"/>
                  </a:lnTo>
                  <a:lnTo>
                    <a:pt x="85" y="66"/>
                  </a:lnTo>
                  <a:lnTo>
                    <a:pt x="90" y="67"/>
                  </a:lnTo>
                  <a:lnTo>
                    <a:pt x="94" y="68"/>
                  </a:lnTo>
                  <a:lnTo>
                    <a:pt x="99" y="71"/>
                  </a:lnTo>
                  <a:lnTo>
                    <a:pt x="100" y="74"/>
                  </a:lnTo>
                  <a:lnTo>
                    <a:pt x="100" y="75"/>
                  </a:lnTo>
                  <a:lnTo>
                    <a:pt x="100" y="76"/>
                  </a:lnTo>
                  <a:lnTo>
                    <a:pt x="98" y="80"/>
                  </a:lnTo>
                  <a:lnTo>
                    <a:pt x="96" y="84"/>
                  </a:lnTo>
                  <a:lnTo>
                    <a:pt x="96" y="87"/>
                  </a:lnTo>
                  <a:lnTo>
                    <a:pt x="96" y="91"/>
                  </a:lnTo>
                  <a:lnTo>
                    <a:pt x="98" y="92"/>
                  </a:lnTo>
                  <a:lnTo>
                    <a:pt x="98" y="96"/>
                  </a:lnTo>
                  <a:lnTo>
                    <a:pt x="98" y="97"/>
                  </a:lnTo>
                  <a:lnTo>
                    <a:pt x="99" y="98"/>
                  </a:lnTo>
                  <a:lnTo>
                    <a:pt x="100" y="101"/>
                  </a:lnTo>
                  <a:lnTo>
                    <a:pt x="102" y="104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95" y="119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2" y="114"/>
                  </a:lnTo>
                  <a:lnTo>
                    <a:pt x="79" y="118"/>
                  </a:lnTo>
                  <a:lnTo>
                    <a:pt x="78" y="125"/>
                  </a:lnTo>
                  <a:lnTo>
                    <a:pt x="76" y="129"/>
                  </a:lnTo>
                  <a:lnTo>
                    <a:pt x="73" y="138"/>
                  </a:lnTo>
                  <a:lnTo>
                    <a:pt x="72" y="146"/>
                  </a:lnTo>
                  <a:lnTo>
                    <a:pt x="69" y="149"/>
                  </a:lnTo>
                  <a:lnTo>
                    <a:pt x="70" y="157"/>
                  </a:lnTo>
                  <a:lnTo>
                    <a:pt x="70" y="168"/>
                  </a:lnTo>
                  <a:lnTo>
                    <a:pt x="68" y="164"/>
                  </a:lnTo>
                  <a:lnTo>
                    <a:pt x="65" y="156"/>
                  </a:lnTo>
                  <a:lnTo>
                    <a:pt x="65" y="159"/>
                  </a:lnTo>
                  <a:lnTo>
                    <a:pt x="66" y="169"/>
                  </a:lnTo>
                  <a:lnTo>
                    <a:pt x="64" y="170"/>
                  </a:lnTo>
                  <a:lnTo>
                    <a:pt x="64" y="167"/>
                  </a:lnTo>
                  <a:lnTo>
                    <a:pt x="61" y="152"/>
                  </a:lnTo>
                  <a:lnTo>
                    <a:pt x="61" y="149"/>
                  </a:lnTo>
                  <a:lnTo>
                    <a:pt x="60" y="148"/>
                  </a:lnTo>
                  <a:lnTo>
                    <a:pt x="56" y="157"/>
                  </a:lnTo>
                  <a:lnTo>
                    <a:pt x="56" y="159"/>
                  </a:lnTo>
                  <a:lnTo>
                    <a:pt x="56" y="163"/>
                  </a:lnTo>
                  <a:lnTo>
                    <a:pt x="56" y="165"/>
                  </a:lnTo>
                  <a:lnTo>
                    <a:pt x="57" y="168"/>
                  </a:lnTo>
                  <a:lnTo>
                    <a:pt x="57" y="172"/>
                  </a:lnTo>
                  <a:lnTo>
                    <a:pt x="53" y="177"/>
                  </a:lnTo>
                  <a:lnTo>
                    <a:pt x="47" y="178"/>
                  </a:lnTo>
                  <a:lnTo>
                    <a:pt x="44" y="176"/>
                  </a:lnTo>
                  <a:lnTo>
                    <a:pt x="45" y="174"/>
                  </a:lnTo>
                  <a:lnTo>
                    <a:pt x="47" y="173"/>
                  </a:lnTo>
                  <a:lnTo>
                    <a:pt x="45" y="170"/>
                  </a:lnTo>
                  <a:lnTo>
                    <a:pt x="42" y="172"/>
                  </a:lnTo>
                  <a:lnTo>
                    <a:pt x="36" y="176"/>
                  </a:lnTo>
                  <a:lnTo>
                    <a:pt x="35" y="169"/>
                  </a:lnTo>
                  <a:lnTo>
                    <a:pt x="35" y="169"/>
                  </a:lnTo>
                  <a:lnTo>
                    <a:pt x="30" y="168"/>
                  </a:lnTo>
                  <a:lnTo>
                    <a:pt x="32" y="178"/>
                  </a:lnTo>
                  <a:lnTo>
                    <a:pt x="32" y="181"/>
                  </a:lnTo>
                  <a:lnTo>
                    <a:pt x="30" y="185"/>
                  </a:lnTo>
                  <a:lnTo>
                    <a:pt x="6" y="189"/>
                  </a:lnTo>
                  <a:lnTo>
                    <a:pt x="1" y="18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2" y="168"/>
                  </a:lnTo>
                  <a:lnTo>
                    <a:pt x="5" y="168"/>
                  </a:lnTo>
                  <a:lnTo>
                    <a:pt x="7" y="157"/>
                  </a:lnTo>
                  <a:lnTo>
                    <a:pt x="9" y="152"/>
                  </a:lnTo>
                  <a:lnTo>
                    <a:pt x="5" y="143"/>
                  </a:lnTo>
                  <a:lnTo>
                    <a:pt x="5" y="136"/>
                  </a:lnTo>
                  <a:lnTo>
                    <a:pt x="9" y="134"/>
                  </a:lnTo>
                  <a:lnTo>
                    <a:pt x="15" y="131"/>
                  </a:lnTo>
                  <a:lnTo>
                    <a:pt x="13" y="126"/>
                  </a:lnTo>
                  <a:lnTo>
                    <a:pt x="13" y="110"/>
                  </a:lnTo>
                  <a:lnTo>
                    <a:pt x="5" y="100"/>
                  </a:lnTo>
                  <a:lnTo>
                    <a:pt x="0" y="91"/>
                  </a:lnTo>
                  <a:lnTo>
                    <a:pt x="4" y="85"/>
                  </a:lnTo>
                  <a:lnTo>
                    <a:pt x="5" y="68"/>
                  </a:lnTo>
                  <a:lnTo>
                    <a:pt x="4" y="63"/>
                  </a:lnTo>
                  <a:lnTo>
                    <a:pt x="2" y="57"/>
                  </a:lnTo>
                  <a:lnTo>
                    <a:pt x="10" y="54"/>
                  </a:lnTo>
                  <a:lnTo>
                    <a:pt x="24" y="58"/>
                  </a:lnTo>
                  <a:lnTo>
                    <a:pt x="28" y="55"/>
                  </a:lnTo>
                  <a:lnTo>
                    <a:pt x="35" y="58"/>
                  </a:lnTo>
                  <a:lnTo>
                    <a:pt x="36" y="59"/>
                  </a:lnTo>
                  <a:lnTo>
                    <a:pt x="38" y="58"/>
                  </a:lnTo>
                  <a:lnTo>
                    <a:pt x="44" y="55"/>
                  </a:lnTo>
                  <a:lnTo>
                    <a:pt x="40" y="50"/>
                  </a:lnTo>
                  <a:lnTo>
                    <a:pt x="26" y="25"/>
                  </a:lnTo>
                  <a:lnTo>
                    <a:pt x="35" y="16"/>
                  </a:lnTo>
                  <a:lnTo>
                    <a:pt x="38" y="9"/>
                  </a:lnTo>
                  <a:lnTo>
                    <a:pt x="39" y="4"/>
                  </a:lnTo>
                  <a:lnTo>
                    <a:pt x="40" y="4"/>
                  </a:lnTo>
                  <a:lnTo>
                    <a:pt x="44" y="11"/>
                  </a:lnTo>
                  <a:lnTo>
                    <a:pt x="51" y="11"/>
                  </a:lnTo>
                  <a:lnTo>
                    <a:pt x="55" y="3"/>
                  </a:lnTo>
                  <a:lnTo>
                    <a:pt x="60" y="4"/>
                  </a:lnTo>
                  <a:lnTo>
                    <a:pt x="66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7" y="5"/>
                  </a:lnTo>
                  <a:lnTo>
                    <a:pt x="79" y="5"/>
                  </a:lnTo>
                  <a:lnTo>
                    <a:pt x="81" y="2"/>
                  </a:lnTo>
                  <a:lnTo>
                    <a:pt x="82" y="0"/>
                  </a:lnTo>
                  <a:lnTo>
                    <a:pt x="82" y="2"/>
                  </a:lnTo>
                  <a:lnTo>
                    <a:pt x="86" y="2"/>
                  </a:lnTo>
                  <a:lnTo>
                    <a:pt x="89" y="4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reeform 31">
              <a:extLst>
                <a:ext uri="{FF2B5EF4-FFF2-40B4-BE49-F238E27FC236}">
                  <a16:creationId xmlns:a16="http://schemas.microsoft.com/office/drawing/2014/main" id="{2DD381D0-D28A-CBB5-2B47-BCBF18825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459" y="5770119"/>
              <a:ext cx="538306" cy="574738"/>
            </a:xfrm>
            <a:custGeom>
              <a:avLst/>
              <a:gdLst>
                <a:gd name="T0" fmla="*/ 346 w 361"/>
                <a:gd name="T1" fmla="*/ 247 h 389"/>
                <a:gd name="T2" fmla="*/ 359 w 361"/>
                <a:gd name="T3" fmla="*/ 282 h 389"/>
                <a:gd name="T4" fmla="*/ 351 w 361"/>
                <a:gd name="T5" fmla="*/ 292 h 389"/>
                <a:gd name="T6" fmla="*/ 353 w 361"/>
                <a:gd name="T7" fmla="*/ 313 h 389"/>
                <a:gd name="T8" fmla="*/ 348 w 361"/>
                <a:gd name="T9" fmla="*/ 323 h 389"/>
                <a:gd name="T10" fmla="*/ 342 w 361"/>
                <a:gd name="T11" fmla="*/ 316 h 389"/>
                <a:gd name="T12" fmla="*/ 338 w 361"/>
                <a:gd name="T13" fmla="*/ 304 h 389"/>
                <a:gd name="T14" fmla="*/ 329 w 361"/>
                <a:gd name="T15" fmla="*/ 317 h 389"/>
                <a:gd name="T16" fmla="*/ 326 w 361"/>
                <a:gd name="T17" fmla="*/ 305 h 389"/>
                <a:gd name="T18" fmla="*/ 322 w 361"/>
                <a:gd name="T19" fmla="*/ 298 h 389"/>
                <a:gd name="T20" fmla="*/ 310 w 361"/>
                <a:gd name="T21" fmla="*/ 298 h 389"/>
                <a:gd name="T22" fmla="*/ 310 w 361"/>
                <a:gd name="T23" fmla="*/ 298 h 389"/>
                <a:gd name="T24" fmla="*/ 319 w 361"/>
                <a:gd name="T25" fmla="*/ 315 h 389"/>
                <a:gd name="T26" fmla="*/ 331 w 361"/>
                <a:gd name="T27" fmla="*/ 321 h 389"/>
                <a:gd name="T28" fmla="*/ 331 w 361"/>
                <a:gd name="T29" fmla="*/ 334 h 389"/>
                <a:gd name="T30" fmla="*/ 319 w 361"/>
                <a:gd name="T31" fmla="*/ 345 h 389"/>
                <a:gd name="T32" fmla="*/ 302 w 361"/>
                <a:gd name="T33" fmla="*/ 347 h 389"/>
                <a:gd name="T34" fmla="*/ 296 w 361"/>
                <a:gd name="T35" fmla="*/ 357 h 389"/>
                <a:gd name="T36" fmla="*/ 291 w 361"/>
                <a:gd name="T37" fmla="*/ 363 h 389"/>
                <a:gd name="T38" fmla="*/ 280 w 361"/>
                <a:gd name="T39" fmla="*/ 363 h 389"/>
                <a:gd name="T40" fmla="*/ 280 w 361"/>
                <a:gd name="T41" fmla="*/ 371 h 389"/>
                <a:gd name="T42" fmla="*/ 291 w 361"/>
                <a:gd name="T43" fmla="*/ 371 h 389"/>
                <a:gd name="T44" fmla="*/ 279 w 361"/>
                <a:gd name="T45" fmla="*/ 389 h 389"/>
                <a:gd name="T46" fmla="*/ 268 w 361"/>
                <a:gd name="T47" fmla="*/ 381 h 389"/>
                <a:gd name="T48" fmla="*/ 255 w 361"/>
                <a:gd name="T49" fmla="*/ 359 h 389"/>
                <a:gd name="T50" fmla="*/ 238 w 361"/>
                <a:gd name="T51" fmla="*/ 342 h 389"/>
                <a:gd name="T52" fmla="*/ 200 w 361"/>
                <a:gd name="T53" fmla="*/ 337 h 389"/>
                <a:gd name="T54" fmla="*/ 203 w 361"/>
                <a:gd name="T55" fmla="*/ 363 h 389"/>
                <a:gd name="T56" fmla="*/ 175 w 361"/>
                <a:gd name="T57" fmla="*/ 337 h 389"/>
                <a:gd name="T58" fmla="*/ 161 w 361"/>
                <a:gd name="T59" fmla="*/ 347 h 389"/>
                <a:gd name="T60" fmla="*/ 123 w 361"/>
                <a:gd name="T61" fmla="*/ 319 h 389"/>
                <a:gd name="T62" fmla="*/ 117 w 361"/>
                <a:gd name="T63" fmla="*/ 324 h 389"/>
                <a:gd name="T64" fmla="*/ 94 w 361"/>
                <a:gd name="T65" fmla="*/ 319 h 389"/>
                <a:gd name="T66" fmla="*/ 68 w 361"/>
                <a:gd name="T67" fmla="*/ 265 h 389"/>
                <a:gd name="T68" fmla="*/ 76 w 361"/>
                <a:gd name="T69" fmla="*/ 249 h 389"/>
                <a:gd name="T70" fmla="*/ 68 w 361"/>
                <a:gd name="T71" fmla="*/ 220 h 389"/>
                <a:gd name="T72" fmla="*/ 56 w 361"/>
                <a:gd name="T73" fmla="*/ 215 h 389"/>
                <a:gd name="T74" fmla="*/ 55 w 361"/>
                <a:gd name="T75" fmla="*/ 206 h 389"/>
                <a:gd name="T76" fmla="*/ 54 w 361"/>
                <a:gd name="T77" fmla="*/ 189 h 389"/>
                <a:gd name="T78" fmla="*/ 50 w 361"/>
                <a:gd name="T79" fmla="*/ 156 h 389"/>
                <a:gd name="T80" fmla="*/ 45 w 361"/>
                <a:gd name="T81" fmla="*/ 134 h 389"/>
                <a:gd name="T82" fmla="*/ 41 w 361"/>
                <a:gd name="T83" fmla="*/ 129 h 389"/>
                <a:gd name="T84" fmla="*/ 35 w 361"/>
                <a:gd name="T85" fmla="*/ 135 h 389"/>
                <a:gd name="T86" fmla="*/ 13 w 361"/>
                <a:gd name="T87" fmla="*/ 121 h 389"/>
                <a:gd name="T88" fmla="*/ 10 w 361"/>
                <a:gd name="T89" fmla="*/ 80 h 389"/>
                <a:gd name="T90" fmla="*/ 12 w 361"/>
                <a:gd name="T91" fmla="*/ 65 h 389"/>
                <a:gd name="T92" fmla="*/ 45 w 361"/>
                <a:gd name="T93" fmla="*/ 38 h 389"/>
                <a:gd name="T94" fmla="*/ 84 w 361"/>
                <a:gd name="T95" fmla="*/ 8 h 389"/>
                <a:gd name="T96" fmla="*/ 141 w 361"/>
                <a:gd name="T97" fmla="*/ 2 h 389"/>
                <a:gd name="T98" fmla="*/ 154 w 361"/>
                <a:gd name="T99" fmla="*/ 0 h 389"/>
                <a:gd name="T100" fmla="*/ 257 w 361"/>
                <a:gd name="T101" fmla="*/ 33 h 389"/>
                <a:gd name="T102" fmla="*/ 259 w 361"/>
                <a:gd name="T103" fmla="*/ 59 h 389"/>
                <a:gd name="T104" fmla="*/ 279 w 361"/>
                <a:gd name="T105" fmla="*/ 78 h 389"/>
                <a:gd name="T106" fmla="*/ 281 w 361"/>
                <a:gd name="T107" fmla="*/ 91 h 389"/>
                <a:gd name="T108" fmla="*/ 304 w 361"/>
                <a:gd name="T109" fmla="*/ 122 h 389"/>
                <a:gd name="T110" fmla="*/ 297 w 361"/>
                <a:gd name="T111" fmla="*/ 146 h 389"/>
                <a:gd name="T112" fmla="*/ 310 w 361"/>
                <a:gd name="T113" fmla="*/ 169 h 389"/>
                <a:gd name="T114" fmla="*/ 310 w 361"/>
                <a:gd name="T115" fmla="*/ 202 h 389"/>
                <a:gd name="T116" fmla="*/ 322 w 361"/>
                <a:gd name="T117" fmla="*/ 202 h 389"/>
                <a:gd name="T118" fmla="*/ 334 w 361"/>
                <a:gd name="T119" fmla="*/ 22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" h="389">
                  <a:moveTo>
                    <a:pt x="351" y="224"/>
                  </a:moveTo>
                  <a:lnTo>
                    <a:pt x="350" y="241"/>
                  </a:lnTo>
                  <a:lnTo>
                    <a:pt x="346" y="247"/>
                  </a:lnTo>
                  <a:lnTo>
                    <a:pt x="351" y="256"/>
                  </a:lnTo>
                  <a:lnTo>
                    <a:pt x="359" y="266"/>
                  </a:lnTo>
                  <a:lnTo>
                    <a:pt x="359" y="282"/>
                  </a:lnTo>
                  <a:lnTo>
                    <a:pt x="361" y="287"/>
                  </a:lnTo>
                  <a:lnTo>
                    <a:pt x="355" y="290"/>
                  </a:lnTo>
                  <a:lnTo>
                    <a:pt x="351" y="292"/>
                  </a:lnTo>
                  <a:lnTo>
                    <a:pt x="351" y="299"/>
                  </a:lnTo>
                  <a:lnTo>
                    <a:pt x="355" y="308"/>
                  </a:lnTo>
                  <a:lnTo>
                    <a:pt x="353" y="313"/>
                  </a:lnTo>
                  <a:lnTo>
                    <a:pt x="351" y="324"/>
                  </a:lnTo>
                  <a:lnTo>
                    <a:pt x="348" y="324"/>
                  </a:lnTo>
                  <a:lnTo>
                    <a:pt x="348" y="323"/>
                  </a:lnTo>
                  <a:lnTo>
                    <a:pt x="347" y="316"/>
                  </a:lnTo>
                  <a:lnTo>
                    <a:pt x="343" y="316"/>
                  </a:lnTo>
                  <a:lnTo>
                    <a:pt x="342" y="316"/>
                  </a:lnTo>
                  <a:lnTo>
                    <a:pt x="340" y="316"/>
                  </a:lnTo>
                  <a:lnTo>
                    <a:pt x="336" y="309"/>
                  </a:lnTo>
                  <a:lnTo>
                    <a:pt x="338" y="304"/>
                  </a:lnTo>
                  <a:lnTo>
                    <a:pt x="333" y="304"/>
                  </a:lnTo>
                  <a:lnTo>
                    <a:pt x="333" y="319"/>
                  </a:lnTo>
                  <a:lnTo>
                    <a:pt x="329" y="317"/>
                  </a:lnTo>
                  <a:lnTo>
                    <a:pt x="327" y="316"/>
                  </a:lnTo>
                  <a:lnTo>
                    <a:pt x="327" y="315"/>
                  </a:lnTo>
                  <a:lnTo>
                    <a:pt x="326" y="305"/>
                  </a:lnTo>
                  <a:lnTo>
                    <a:pt x="326" y="304"/>
                  </a:lnTo>
                  <a:lnTo>
                    <a:pt x="322" y="298"/>
                  </a:lnTo>
                  <a:lnTo>
                    <a:pt x="322" y="298"/>
                  </a:lnTo>
                  <a:lnTo>
                    <a:pt x="322" y="298"/>
                  </a:lnTo>
                  <a:lnTo>
                    <a:pt x="319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0" y="298"/>
                  </a:lnTo>
                  <a:lnTo>
                    <a:pt x="316" y="304"/>
                  </a:lnTo>
                  <a:lnTo>
                    <a:pt x="321" y="308"/>
                  </a:lnTo>
                  <a:lnTo>
                    <a:pt x="319" y="315"/>
                  </a:lnTo>
                  <a:lnTo>
                    <a:pt x="325" y="320"/>
                  </a:lnTo>
                  <a:lnTo>
                    <a:pt x="329" y="321"/>
                  </a:lnTo>
                  <a:lnTo>
                    <a:pt x="331" y="321"/>
                  </a:lnTo>
                  <a:lnTo>
                    <a:pt x="335" y="328"/>
                  </a:lnTo>
                  <a:lnTo>
                    <a:pt x="338" y="334"/>
                  </a:lnTo>
                  <a:lnTo>
                    <a:pt x="331" y="334"/>
                  </a:lnTo>
                  <a:lnTo>
                    <a:pt x="327" y="337"/>
                  </a:lnTo>
                  <a:lnTo>
                    <a:pt x="325" y="341"/>
                  </a:lnTo>
                  <a:lnTo>
                    <a:pt x="319" y="345"/>
                  </a:lnTo>
                  <a:lnTo>
                    <a:pt x="316" y="347"/>
                  </a:lnTo>
                  <a:lnTo>
                    <a:pt x="309" y="350"/>
                  </a:lnTo>
                  <a:lnTo>
                    <a:pt x="302" y="347"/>
                  </a:lnTo>
                  <a:lnTo>
                    <a:pt x="302" y="347"/>
                  </a:lnTo>
                  <a:lnTo>
                    <a:pt x="300" y="350"/>
                  </a:lnTo>
                  <a:lnTo>
                    <a:pt x="296" y="357"/>
                  </a:lnTo>
                  <a:lnTo>
                    <a:pt x="291" y="354"/>
                  </a:lnTo>
                  <a:lnTo>
                    <a:pt x="291" y="358"/>
                  </a:lnTo>
                  <a:lnTo>
                    <a:pt x="291" y="363"/>
                  </a:lnTo>
                  <a:lnTo>
                    <a:pt x="288" y="366"/>
                  </a:lnTo>
                  <a:lnTo>
                    <a:pt x="283" y="366"/>
                  </a:lnTo>
                  <a:lnTo>
                    <a:pt x="280" y="363"/>
                  </a:lnTo>
                  <a:lnTo>
                    <a:pt x="274" y="360"/>
                  </a:lnTo>
                  <a:lnTo>
                    <a:pt x="271" y="371"/>
                  </a:lnTo>
                  <a:lnTo>
                    <a:pt x="280" y="371"/>
                  </a:lnTo>
                  <a:lnTo>
                    <a:pt x="289" y="370"/>
                  </a:lnTo>
                  <a:lnTo>
                    <a:pt x="291" y="370"/>
                  </a:lnTo>
                  <a:lnTo>
                    <a:pt x="291" y="371"/>
                  </a:lnTo>
                  <a:lnTo>
                    <a:pt x="292" y="376"/>
                  </a:lnTo>
                  <a:lnTo>
                    <a:pt x="281" y="387"/>
                  </a:lnTo>
                  <a:lnTo>
                    <a:pt x="279" y="389"/>
                  </a:lnTo>
                  <a:lnTo>
                    <a:pt x="276" y="385"/>
                  </a:lnTo>
                  <a:lnTo>
                    <a:pt x="272" y="388"/>
                  </a:lnTo>
                  <a:lnTo>
                    <a:pt x="268" y="381"/>
                  </a:lnTo>
                  <a:lnTo>
                    <a:pt x="258" y="379"/>
                  </a:lnTo>
                  <a:lnTo>
                    <a:pt x="258" y="372"/>
                  </a:lnTo>
                  <a:lnTo>
                    <a:pt x="255" y="359"/>
                  </a:lnTo>
                  <a:lnTo>
                    <a:pt x="255" y="357"/>
                  </a:lnTo>
                  <a:lnTo>
                    <a:pt x="246" y="349"/>
                  </a:lnTo>
                  <a:lnTo>
                    <a:pt x="238" y="342"/>
                  </a:lnTo>
                  <a:lnTo>
                    <a:pt x="234" y="326"/>
                  </a:lnTo>
                  <a:lnTo>
                    <a:pt x="213" y="325"/>
                  </a:lnTo>
                  <a:lnTo>
                    <a:pt x="200" y="337"/>
                  </a:lnTo>
                  <a:lnTo>
                    <a:pt x="211" y="345"/>
                  </a:lnTo>
                  <a:lnTo>
                    <a:pt x="204" y="358"/>
                  </a:lnTo>
                  <a:lnTo>
                    <a:pt x="203" y="363"/>
                  </a:lnTo>
                  <a:lnTo>
                    <a:pt x="196" y="366"/>
                  </a:lnTo>
                  <a:lnTo>
                    <a:pt x="185" y="354"/>
                  </a:lnTo>
                  <a:lnTo>
                    <a:pt x="175" y="337"/>
                  </a:lnTo>
                  <a:lnTo>
                    <a:pt x="172" y="341"/>
                  </a:lnTo>
                  <a:lnTo>
                    <a:pt x="169" y="342"/>
                  </a:lnTo>
                  <a:lnTo>
                    <a:pt x="161" y="347"/>
                  </a:lnTo>
                  <a:lnTo>
                    <a:pt x="139" y="334"/>
                  </a:lnTo>
                  <a:lnTo>
                    <a:pt x="130" y="325"/>
                  </a:lnTo>
                  <a:lnTo>
                    <a:pt x="123" y="319"/>
                  </a:lnTo>
                  <a:lnTo>
                    <a:pt x="113" y="320"/>
                  </a:lnTo>
                  <a:lnTo>
                    <a:pt x="110" y="320"/>
                  </a:lnTo>
                  <a:lnTo>
                    <a:pt x="117" y="324"/>
                  </a:lnTo>
                  <a:lnTo>
                    <a:pt x="110" y="326"/>
                  </a:lnTo>
                  <a:lnTo>
                    <a:pt x="100" y="320"/>
                  </a:lnTo>
                  <a:lnTo>
                    <a:pt x="94" y="319"/>
                  </a:lnTo>
                  <a:lnTo>
                    <a:pt x="85" y="299"/>
                  </a:lnTo>
                  <a:lnTo>
                    <a:pt x="77" y="282"/>
                  </a:lnTo>
                  <a:lnTo>
                    <a:pt x="68" y="265"/>
                  </a:lnTo>
                  <a:lnTo>
                    <a:pt x="68" y="264"/>
                  </a:lnTo>
                  <a:lnTo>
                    <a:pt x="71" y="253"/>
                  </a:lnTo>
                  <a:lnTo>
                    <a:pt x="76" y="249"/>
                  </a:lnTo>
                  <a:lnTo>
                    <a:pt x="71" y="240"/>
                  </a:lnTo>
                  <a:lnTo>
                    <a:pt x="69" y="239"/>
                  </a:lnTo>
                  <a:lnTo>
                    <a:pt x="68" y="220"/>
                  </a:lnTo>
                  <a:lnTo>
                    <a:pt x="62" y="219"/>
                  </a:lnTo>
                  <a:lnTo>
                    <a:pt x="56" y="216"/>
                  </a:lnTo>
                  <a:lnTo>
                    <a:pt x="56" y="215"/>
                  </a:lnTo>
                  <a:lnTo>
                    <a:pt x="56" y="214"/>
                  </a:lnTo>
                  <a:lnTo>
                    <a:pt x="56" y="211"/>
                  </a:lnTo>
                  <a:lnTo>
                    <a:pt x="55" y="206"/>
                  </a:lnTo>
                  <a:lnTo>
                    <a:pt x="48" y="199"/>
                  </a:lnTo>
                  <a:lnTo>
                    <a:pt x="55" y="190"/>
                  </a:lnTo>
                  <a:lnTo>
                    <a:pt x="54" y="189"/>
                  </a:lnTo>
                  <a:lnTo>
                    <a:pt x="62" y="184"/>
                  </a:lnTo>
                  <a:lnTo>
                    <a:pt x="52" y="165"/>
                  </a:lnTo>
                  <a:lnTo>
                    <a:pt x="50" y="156"/>
                  </a:lnTo>
                  <a:lnTo>
                    <a:pt x="56" y="150"/>
                  </a:lnTo>
                  <a:lnTo>
                    <a:pt x="47" y="138"/>
                  </a:lnTo>
                  <a:lnTo>
                    <a:pt x="45" y="134"/>
                  </a:lnTo>
                  <a:lnTo>
                    <a:pt x="43" y="133"/>
                  </a:lnTo>
                  <a:lnTo>
                    <a:pt x="43" y="130"/>
                  </a:lnTo>
                  <a:lnTo>
                    <a:pt x="41" y="129"/>
                  </a:lnTo>
                  <a:lnTo>
                    <a:pt x="38" y="129"/>
                  </a:lnTo>
                  <a:lnTo>
                    <a:pt x="38" y="130"/>
                  </a:lnTo>
                  <a:lnTo>
                    <a:pt x="35" y="135"/>
                  </a:lnTo>
                  <a:lnTo>
                    <a:pt x="33" y="134"/>
                  </a:lnTo>
                  <a:lnTo>
                    <a:pt x="29" y="131"/>
                  </a:lnTo>
                  <a:lnTo>
                    <a:pt x="13" y="121"/>
                  </a:lnTo>
                  <a:lnTo>
                    <a:pt x="0" y="113"/>
                  </a:lnTo>
                  <a:lnTo>
                    <a:pt x="1" y="91"/>
                  </a:lnTo>
                  <a:lnTo>
                    <a:pt x="10" y="80"/>
                  </a:lnTo>
                  <a:lnTo>
                    <a:pt x="10" y="76"/>
                  </a:lnTo>
                  <a:lnTo>
                    <a:pt x="10" y="66"/>
                  </a:lnTo>
                  <a:lnTo>
                    <a:pt x="12" y="65"/>
                  </a:lnTo>
                  <a:lnTo>
                    <a:pt x="25" y="45"/>
                  </a:lnTo>
                  <a:lnTo>
                    <a:pt x="30" y="41"/>
                  </a:lnTo>
                  <a:lnTo>
                    <a:pt x="45" y="38"/>
                  </a:lnTo>
                  <a:lnTo>
                    <a:pt x="54" y="33"/>
                  </a:lnTo>
                  <a:lnTo>
                    <a:pt x="63" y="14"/>
                  </a:lnTo>
                  <a:lnTo>
                    <a:pt x="84" y="8"/>
                  </a:lnTo>
                  <a:lnTo>
                    <a:pt x="106" y="17"/>
                  </a:lnTo>
                  <a:lnTo>
                    <a:pt x="111" y="15"/>
                  </a:lnTo>
                  <a:lnTo>
                    <a:pt x="141" y="2"/>
                  </a:lnTo>
                  <a:lnTo>
                    <a:pt x="147" y="0"/>
                  </a:lnTo>
                  <a:lnTo>
                    <a:pt x="157" y="4"/>
                  </a:lnTo>
                  <a:lnTo>
                    <a:pt x="154" y="0"/>
                  </a:lnTo>
                  <a:lnTo>
                    <a:pt x="196" y="10"/>
                  </a:lnTo>
                  <a:lnTo>
                    <a:pt x="228" y="8"/>
                  </a:lnTo>
                  <a:lnTo>
                    <a:pt x="257" y="33"/>
                  </a:lnTo>
                  <a:lnTo>
                    <a:pt x="258" y="38"/>
                  </a:lnTo>
                  <a:lnTo>
                    <a:pt x="258" y="49"/>
                  </a:lnTo>
                  <a:lnTo>
                    <a:pt x="259" y="59"/>
                  </a:lnTo>
                  <a:lnTo>
                    <a:pt x="258" y="65"/>
                  </a:lnTo>
                  <a:lnTo>
                    <a:pt x="262" y="65"/>
                  </a:lnTo>
                  <a:lnTo>
                    <a:pt x="279" y="78"/>
                  </a:lnTo>
                  <a:lnTo>
                    <a:pt x="281" y="82"/>
                  </a:lnTo>
                  <a:lnTo>
                    <a:pt x="281" y="86"/>
                  </a:lnTo>
                  <a:lnTo>
                    <a:pt x="281" y="91"/>
                  </a:lnTo>
                  <a:lnTo>
                    <a:pt x="281" y="95"/>
                  </a:lnTo>
                  <a:lnTo>
                    <a:pt x="280" y="108"/>
                  </a:lnTo>
                  <a:lnTo>
                    <a:pt x="304" y="122"/>
                  </a:lnTo>
                  <a:lnTo>
                    <a:pt x="301" y="133"/>
                  </a:lnTo>
                  <a:lnTo>
                    <a:pt x="300" y="135"/>
                  </a:lnTo>
                  <a:lnTo>
                    <a:pt x="297" y="146"/>
                  </a:lnTo>
                  <a:lnTo>
                    <a:pt x="306" y="148"/>
                  </a:lnTo>
                  <a:lnTo>
                    <a:pt x="309" y="165"/>
                  </a:lnTo>
                  <a:lnTo>
                    <a:pt x="310" y="169"/>
                  </a:lnTo>
                  <a:lnTo>
                    <a:pt x="312" y="182"/>
                  </a:lnTo>
                  <a:lnTo>
                    <a:pt x="318" y="188"/>
                  </a:lnTo>
                  <a:lnTo>
                    <a:pt x="310" y="202"/>
                  </a:lnTo>
                  <a:lnTo>
                    <a:pt x="310" y="202"/>
                  </a:lnTo>
                  <a:lnTo>
                    <a:pt x="314" y="202"/>
                  </a:lnTo>
                  <a:lnTo>
                    <a:pt x="322" y="202"/>
                  </a:lnTo>
                  <a:lnTo>
                    <a:pt x="330" y="219"/>
                  </a:lnTo>
                  <a:lnTo>
                    <a:pt x="330" y="219"/>
                  </a:lnTo>
                  <a:lnTo>
                    <a:pt x="334" y="224"/>
                  </a:lnTo>
                  <a:lnTo>
                    <a:pt x="342" y="224"/>
                  </a:lnTo>
                  <a:lnTo>
                    <a:pt x="351" y="22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reeform 32">
              <a:extLst>
                <a:ext uri="{FF2B5EF4-FFF2-40B4-BE49-F238E27FC236}">
                  <a16:creationId xmlns:a16="http://schemas.microsoft.com/office/drawing/2014/main" id="{843218A1-7E30-8E17-61F8-74ED91559C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919" y="5948893"/>
              <a:ext cx="493571" cy="626450"/>
            </a:xfrm>
            <a:custGeom>
              <a:avLst/>
              <a:gdLst>
                <a:gd name="T0" fmla="*/ 241 w 331"/>
                <a:gd name="T1" fmla="*/ 348 h 424"/>
                <a:gd name="T2" fmla="*/ 265 w 331"/>
                <a:gd name="T3" fmla="*/ 328 h 424"/>
                <a:gd name="T4" fmla="*/ 250 w 331"/>
                <a:gd name="T5" fmla="*/ 351 h 424"/>
                <a:gd name="T6" fmla="*/ 90 w 331"/>
                <a:gd name="T7" fmla="*/ 9 h 424"/>
                <a:gd name="T8" fmla="*/ 95 w 331"/>
                <a:gd name="T9" fmla="*/ 12 h 424"/>
                <a:gd name="T10" fmla="*/ 102 w 331"/>
                <a:gd name="T11" fmla="*/ 35 h 424"/>
                <a:gd name="T12" fmla="*/ 107 w 331"/>
                <a:gd name="T13" fmla="*/ 69 h 424"/>
                <a:gd name="T14" fmla="*/ 108 w 331"/>
                <a:gd name="T15" fmla="*/ 93 h 424"/>
                <a:gd name="T16" fmla="*/ 120 w 331"/>
                <a:gd name="T17" fmla="*/ 99 h 424"/>
                <a:gd name="T18" fmla="*/ 123 w 331"/>
                <a:gd name="T19" fmla="*/ 132 h 424"/>
                <a:gd name="T20" fmla="*/ 137 w 331"/>
                <a:gd name="T21" fmla="*/ 178 h 424"/>
                <a:gd name="T22" fmla="*/ 169 w 331"/>
                <a:gd name="T23" fmla="*/ 203 h 424"/>
                <a:gd name="T24" fmla="*/ 182 w 331"/>
                <a:gd name="T25" fmla="*/ 204 h 424"/>
                <a:gd name="T26" fmla="*/ 224 w 331"/>
                <a:gd name="T27" fmla="*/ 220 h 424"/>
                <a:gd name="T28" fmla="*/ 255 w 331"/>
                <a:gd name="T29" fmla="*/ 242 h 424"/>
                <a:gd name="T30" fmla="*/ 265 w 331"/>
                <a:gd name="T31" fmla="*/ 204 h 424"/>
                <a:gd name="T32" fmla="*/ 307 w 331"/>
                <a:gd name="T33" fmla="*/ 236 h 424"/>
                <a:gd name="T34" fmla="*/ 320 w 331"/>
                <a:gd name="T35" fmla="*/ 260 h 424"/>
                <a:gd name="T36" fmla="*/ 326 w 331"/>
                <a:gd name="T37" fmla="*/ 272 h 424"/>
                <a:gd name="T38" fmla="*/ 296 w 331"/>
                <a:gd name="T39" fmla="*/ 271 h 424"/>
                <a:gd name="T40" fmla="*/ 299 w 331"/>
                <a:gd name="T41" fmla="*/ 277 h 424"/>
                <a:gd name="T42" fmla="*/ 305 w 331"/>
                <a:gd name="T43" fmla="*/ 285 h 424"/>
                <a:gd name="T44" fmla="*/ 289 w 331"/>
                <a:gd name="T45" fmla="*/ 301 h 424"/>
                <a:gd name="T46" fmla="*/ 272 w 331"/>
                <a:gd name="T47" fmla="*/ 313 h 424"/>
                <a:gd name="T48" fmla="*/ 261 w 331"/>
                <a:gd name="T49" fmla="*/ 327 h 424"/>
                <a:gd name="T50" fmla="*/ 243 w 331"/>
                <a:gd name="T51" fmla="*/ 344 h 424"/>
                <a:gd name="T52" fmla="*/ 234 w 331"/>
                <a:gd name="T53" fmla="*/ 360 h 424"/>
                <a:gd name="T54" fmla="*/ 214 w 331"/>
                <a:gd name="T55" fmla="*/ 374 h 424"/>
                <a:gd name="T56" fmla="*/ 203 w 331"/>
                <a:gd name="T57" fmla="*/ 385 h 424"/>
                <a:gd name="T58" fmla="*/ 191 w 331"/>
                <a:gd name="T59" fmla="*/ 394 h 424"/>
                <a:gd name="T60" fmla="*/ 176 w 331"/>
                <a:gd name="T61" fmla="*/ 399 h 424"/>
                <a:gd name="T62" fmla="*/ 171 w 331"/>
                <a:gd name="T63" fmla="*/ 408 h 424"/>
                <a:gd name="T64" fmla="*/ 157 w 331"/>
                <a:gd name="T65" fmla="*/ 424 h 424"/>
                <a:gd name="T66" fmla="*/ 152 w 331"/>
                <a:gd name="T67" fmla="*/ 419 h 424"/>
                <a:gd name="T68" fmla="*/ 159 w 331"/>
                <a:gd name="T69" fmla="*/ 393 h 424"/>
                <a:gd name="T70" fmla="*/ 155 w 331"/>
                <a:gd name="T71" fmla="*/ 383 h 424"/>
                <a:gd name="T72" fmla="*/ 146 w 331"/>
                <a:gd name="T73" fmla="*/ 381 h 424"/>
                <a:gd name="T74" fmla="*/ 140 w 331"/>
                <a:gd name="T75" fmla="*/ 365 h 424"/>
                <a:gd name="T76" fmla="*/ 120 w 331"/>
                <a:gd name="T77" fmla="*/ 361 h 424"/>
                <a:gd name="T78" fmla="*/ 108 w 331"/>
                <a:gd name="T79" fmla="*/ 343 h 424"/>
                <a:gd name="T80" fmla="*/ 110 w 331"/>
                <a:gd name="T81" fmla="*/ 330 h 424"/>
                <a:gd name="T82" fmla="*/ 93 w 331"/>
                <a:gd name="T83" fmla="*/ 332 h 424"/>
                <a:gd name="T84" fmla="*/ 72 w 331"/>
                <a:gd name="T85" fmla="*/ 314 h 424"/>
                <a:gd name="T86" fmla="*/ 78 w 331"/>
                <a:gd name="T87" fmla="*/ 304 h 424"/>
                <a:gd name="T88" fmla="*/ 78 w 331"/>
                <a:gd name="T89" fmla="*/ 283 h 424"/>
                <a:gd name="T90" fmla="*/ 91 w 331"/>
                <a:gd name="T91" fmla="*/ 270 h 424"/>
                <a:gd name="T92" fmla="*/ 98 w 331"/>
                <a:gd name="T93" fmla="*/ 245 h 424"/>
                <a:gd name="T94" fmla="*/ 74 w 331"/>
                <a:gd name="T95" fmla="*/ 219 h 424"/>
                <a:gd name="T96" fmla="*/ 32 w 331"/>
                <a:gd name="T97" fmla="*/ 220 h 424"/>
                <a:gd name="T98" fmla="*/ 25 w 331"/>
                <a:gd name="T99" fmla="*/ 212 h 424"/>
                <a:gd name="T100" fmla="*/ 36 w 331"/>
                <a:gd name="T101" fmla="*/ 192 h 424"/>
                <a:gd name="T102" fmla="*/ 36 w 331"/>
                <a:gd name="T103" fmla="*/ 165 h 424"/>
                <a:gd name="T104" fmla="*/ 44 w 331"/>
                <a:gd name="T105" fmla="*/ 135 h 424"/>
                <a:gd name="T106" fmla="*/ 1 w 331"/>
                <a:gd name="T107" fmla="*/ 98 h 424"/>
                <a:gd name="T108" fmla="*/ 19 w 331"/>
                <a:gd name="T109" fmla="*/ 68 h 424"/>
                <a:gd name="T110" fmla="*/ 34 w 331"/>
                <a:gd name="T111" fmla="*/ 48 h 424"/>
                <a:gd name="T112" fmla="*/ 49 w 331"/>
                <a:gd name="T113" fmla="*/ 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1" h="424">
                  <a:moveTo>
                    <a:pt x="246" y="352"/>
                  </a:moveTo>
                  <a:lnTo>
                    <a:pt x="239" y="355"/>
                  </a:lnTo>
                  <a:lnTo>
                    <a:pt x="238" y="349"/>
                  </a:lnTo>
                  <a:lnTo>
                    <a:pt x="241" y="348"/>
                  </a:lnTo>
                  <a:lnTo>
                    <a:pt x="254" y="342"/>
                  </a:lnTo>
                  <a:lnTo>
                    <a:pt x="256" y="336"/>
                  </a:lnTo>
                  <a:lnTo>
                    <a:pt x="265" y="331"/>
                  </a:lnTo>
                  <a:lnTo>
                    <a:pt x="265" y="328"/>
                  </a:lnTo>
                  <a:lnTo>
                    <a:pt x="273" y="323"/>
                  </a:lnTo>
                  <a:lnTo>
                    <a:pt x="272" y="330"/>
                  </a:lnTo>
                  <a:lnTo>
                    <a:pt x="260" y="344"/>
                  </a:lnTo>
                  <a:lnTo>
                    <a:pt x="250" y="351"/>
                  </a:lnTo>
                  <a:lnTo>
                    <a:pt x="246" y="352"/>
                  </a:lnTo>
                  <a:moveTo>
                    <a:pt x="85" y="13"/>
                  </a:moveTo>
                  <a:lnTo>
                    <a:pt x="87" y="14"/>
                  </a:lnTo>
                  <a:lnTo>
                    <a:pt x="90" y="9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5" y="9"/>
                  </a:lnTo>
                  <a:lnTo>
                    <a:pt x="95" y="12"/>
                  </a:lnTo>
                  <a:lnTo>
                    <a:pt x="97" y="13"/>
                  </a:lnTo>
                  <a:lnTo>
                    <a:pt x="99" y="17"/>
                  </a:lnTo>
                  <a:lnTo>
                    <a:pt x="108" y="29"/>
                  </a:lnTo>
                  <a:lnTo>
                    <a:pt x="102" y="35"/>
                  </a:lnTo>
                  <a:lnTo>
                    <a:pt x="104" y="44"/>
                  </a:lnTo>
                  <a:lnTo>
                    <a:pt x="114" y="63"/>
                  </a:lnTo>
                  <a:lnTo>
                    <a:pt x="106" y="68"/>
                  </a:lnTo>
                  <a:lnTo>
                    <a:pt x="107" y="69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8" y="90"/>
                  </a:lnTo>
                  <a:lnTo>
                    <a:pt x="108" y="93"/>
                  </a:lnTo>
                  <a:lnTo>
                    <a:pt x="108" y="94"/>
                  </a:lnTo>
                  <a:lnTo>
                    <a:pt x="108" y="95"/>
                  </a:lnTo>
                  <a:lnTo>
                    <a:pt x="114" y="98"/>
                  </a:lnTo>
                  <a:lnTo>
                    <a:pt x="120" y="99"/>
                  </a:lnTo>
                  <a:lnTo>
                    <a:pt x="121" y="118"/>
                  </a:lnTo>
                  <a:lnTo>
                    <a:pt x="123" y="119"/>
                  </a:lnTo>
                  <a:lnTo>
                    <a:pt x="128" y="128"/>
                  </a:lnTo>
                  <a:lnTo>
                    <a:pt x="123" y="132"/>
                  </a:lnTo>
                  <a:lnTo>
                    <a:pt x="120" y="143"/>
                  </a:lnTo>
                  <a:lnTo>
                    <a:pt x="120" y="144"/>
                  </a:lnTo>
                  <a:lnTo>
                    <a:pt x="129" y="161"/>
                  </a:lnTo>
                  <a:lnTo>
                    <a:pt x="137" y="178"/>
                  </a:lnTo>
                  <a:lnTo>
                    <a:pt x="146" y="198"/>
                  </a:lnTo>
                  <a:lnTo>
                    <a:pt x="152" y="199"/>
                  </a:lnTo>
                  <a:lnTo>
                    <a:pt x="162" y="205"/>
                  </a:lnTo>
                  <a:lnTo>
                    <a:pt x="169" y="203"/>
                  </a:lnTo>
                  <a:lnTo>
                    <a:pt x="162" y="199"/>
                  </a:lnTo>
                  <a:lnTo>
                    <a:pt x="165" y="199"/>
                  </a:lnTo>
                  <a:lnTo>
                    <a:pt x="175" y="198"/>
                  </a:lnTo>
                  <a:lnTo>
                    <a:pt x="182" y="204"/>
                  </a:lnTo>
                  <a:lnTo>
                    <a:pt x="191" y="213"/>
                  </a:lnTo>
                  <a:lnTo>
                    <a:pt x="213" y="226"/>
                  </a:lnTo>
                  <a:lnTo>
                    <a:pt x="221" y="221"/>
                  </a:lnTo>
                  <a:lnTo>
                    <a:pt x="224" y="220"/>
                  </a:lnTo>
                  <a:lnTo>
                    <a:pt x="227" y="216"/>
                  </a:lnTo>
                  <a:lnTo>
                    <a:pt x="237" y="233"/>
                  </a:lnTo>
                  <a:lnTo>
                    <a:pt x="248" y="245"/>
                  </a:lnTo>
                  <a:lnTo>
                    <a:pt x="255" y="242"/>
                  </a:lnTo>
                  <a:lnTo>
                    <a:pt x="256" y="237"/>
                  </a:lnTo>
                  <a:lnTo>
                    <a:pt x="263" y="224"/>
                  </a:lnTo>
                  <a:lnTo>
                    <a:pt x="252" y="216"/>
                  </a:lnTo>
                  <a:lnTo>
                    <a:pt x="265" y="204"/>
                  </a:lnTo>
                  <a:lnTo>
                    <a:pt x="286" y="205"/>
                  </a:lnTo>
                  <a:lnTo>
                    <a:pt x="290" y="221"/>
                  </a:lnTo>
                  <a:lnTo>
                    <a:pt x="298" y="228"/>
                  </a:lnTo>
                  <a:lnTo>
                    <a:pt x="307" y="236"/>
                  </a:lnTo>
                  <a:lnTo>
                    <a:pt x="307" y="238"/>
                  </a:lnTo>
                  <a:lnTo>
                    <a:pt x="310" y="251"/>
                  </a:lnTo>
                  <a:lnTo>
                    <a:pt x="310" y="258"/>
                  </a:lnTo>
                  <a:lnTo>
                    <a:pt x="320" y="260"/>
                  </a:lnTo>
                  <a:lnTo>
                    <a:pt x="324" y="267"/>
                  </a:lnTo>
                  <a:lnTo>
                    <a:pt x="328" y="264"/>
                  </a:lnTo>
                  <a:lnTo>
                    <a:pt x="331" y="268"/>
                  </a:lnTo>
                  <a:lnTo>
                    <a:pt x="326" y="272"/>
                  </a:lnTo>
                  <a:lnTo>
                    <a:pt x="316" y="274"/>
                  </a:lnTo>
                  <a:lnTo>
                    <a:pt x="316" y="274"/>
                  </a:lnTo>
                  <a:lnTo>
                    <a:pt x="306" y="272"/>
                  </a:lnTo>
                  <a:lnTo>
                    <a:pt x="296" y="271"/>
                  </a:lnTo>
                  <a:lnTo>
                    <a:pt x="292" y="271"/>
                  </a:lnTo>
                  <a:lnTo>
                    <a:pt x="289" y="276"/>
                  </a:lnTo>
                  <a:lnTo>
                    <a:pt x="301" y="280"/>
                  </a:lnTo>
                  <a:lnTo>
                    <a:pt x="299" y="277"/>
                  </a:lnTo>
                  <a:lnTo>
                    <a:pt x="307" y="277"/>
                  </a:lnTo>
                  <a:lnTo>
                    <a:pt x="315" y="279"/>
                  </a:lnTo>
                  <a:lnTo>
                    <a:pt x="313" y="284"/>
                  </a:lnTo>
                  <a:lnTo>
                    <a:pt x="305" y="285"/>
                  </a:lnTo>
                  <a:lnTo>
                    <a:pt x="309" y="289"/>
                  </a:lnTo>
                  <a:lnTo>
                    <a:pt x="302" y="296"/>
                  </a:lnTo>
                  <a:lnTo>
                    <a:pt x="301" y="296"/>
                  </a:lnTo>
                  <a:lnTo>
                    <a:pt x="289" y="301"/>
                  </a:lnTo>
                  <a:lnTo>
                    <a:pt x="282" y="306"/>
                  </a:lnTo>
                  <a:lnTo>
                    <a:pt x="277" y="308"/>
                  </a:lnTo>
                  <a:lnTo>
                    <a:pt x="271" y="302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1" y="318"/>
                  </a:lnTo>
                  <a:lnTo>
                    <a:pt x="267" y="323"/>
                  </a:lnTo>
                  <a:lnTo>
                    <a:pt x="261" y="327"/>
                  </a:lnTo>
                  <a:lnTo>
                    <a:pt x="259" y="330"/>
                  </a:lnTo>
                  <a:lnTo>
                    <a:pt x="252" y="336"/>
                  </a:lnTo>
                  <a:lnTo>
                    <a:pt x="247" y="340"/>
                  </a:lnTo>
                  <a:lnTo>
                    <a:pt x="243" y="344"/>
                  </a:lnTo>
                  <a:lnTo>
                    <a:pt x="235" y="346"/>
                  </a:lnTo>
                  <a:lnTo>
                    <a:pt x="233" y="349"/>
                  </a:lnTo>
                  <a:lnTo>
                    <a:pt x="234" y="356"/>
                  </a:lnTo>
                  <a:lnTo>
                    <a:pt x="234" y="360"/>
                  </a:lnTo>
                  <a:lnTo>
                    <a:pt x="235" y="363"/>
                  </a:lnTo>
                  <a:lnTo>
                    <a:pt x="230" y="365"/>
                  </a:lnTo>
                  <a:lnTo>
                    <a:pt x="221" y="373"/>
                  </a:lnTo>
                  <a:lnTo>
                    <a:pt x="214" y="374"/>
                  </a:lnTo>
                  <a:lnTo>
                    <a:pt x="212" y="377"/>
                  </a:lnTo>
                  <a:lnTo>
                    <a:pt x="210" y="380"/>
                  </a:lnTo>
                  <a:lnTo>
                    <a:pt x="209" y="382"/>
                  </a:lnTo>
                  <a:lnTo>
                    <a:pt x="203" y="385"/>
                  </a:lnTo>
                  <a:lnTo>
                    <a:pt x="205" y="389"/>
                  </a:lnTo>
                  <a:lnTo>
                    <a:pt x="200" y="394"/>
                  </a:lnTo>
                  <a:lnTo>
                    <a:pt x="193" y="394"/>
                  </a:lnTo>
                  <a:lnTo>
                    <a:pt x="191" y="394"/>
                  </a:lnTo>
                  <a:lnTo>
                    <a:pt x="186" y="393"/>
                  </a:lnTo>
                  <a:lnTo>
                    <a:pt x="183" y="397"/>
                  </a:lnTo>
                  <a:lnTo>
                    <a:pt x="179" y="399"/>
                  </a:lnTo>
                  <a:lnTo>
                    <a:pt x="176" y="399"/>
                  </a:lnTo>
                  <a:lnTo>
                    <a:pt x="172" y="400"/>
                  </a:lnTo>
                  <a:lnTo>
                    <a:pt x="172" y="400"/>
                  </a:lnTo>
                  <a:lnTo>
                    <a:pt x="166" y="403"/>
                  </a:lnTo>
                  <a:lnTo>
                    <a:pt x="171" y="408"/>
                  </a:lnTo>
                  <a:lnTo>
                    <a:pt x="165" y="415"/>
                  </a:lnTo>
                  <a:lnTo>
                    <a:pt x="159" y="412"/>
                  </a:lnTo>
                  <a:lnTo>
                    <a:pt x="163" y="423"/>
                  </a:lnTo>
                  <a:lnTo>
                    <a:pt x="157" y="424"/>
                  </a:lnTo>
                  <a:lnTo>
                    <a:pt x="157" y="421"/>
                  </a:lnTo>
                  <a:lnTo>
                    <a:pt x="157" y="415"/>
                  </a:lnTo>
                  <a:lnTo>
                    <a:pt x="153" y="416"/>
                  </a:lnTo>
                  <a:lnTo>
                    <a:pt x="152" y="419"/>
                  </a:lnTo>
                  <a:lnTo>
                    <a:pt x="150" y="418"/>
                  </a:lnTo>
                  <a:lnTo>
                    <a:pt x="149" y="411"/>
                  </a:lnTo>
                  <a:lnTo>
                    <a:pt x="153" y="404"/>
                  </a:lnTo>
                  <a:lnTo>
                    <a:pt x="159" y="393"/>
                  </a:lnTo>
                  <a:lnTo>
                    <a:pt x="155" y="390"/>
                  </a:lnTo>
                  <a:lnTo>
                    <a:pt x="153" y="389"/>
                  </a:lnTo>
                  <a:lnTo>
                    <a:pt x="153" y="389"/>
                  </a:lnTo>
                  <a:lnTo>
                    <a:pt x="155" y="383"/>
                  </a:lnTo>
                  <a:lnTo>
                    <a:pt x="152" y="381"/>
                  </a:lnTo>
                  <a:lnTo>
                    <a:pt x="152" y="381"/>
                  </a:lnTo>
                  <a:lnTo>
                    <a:pt x="148" y="385"/>
                  </a:lnTo>
                  <a:lnTo>
                    <a:pt x="146" y="381"/>
                  </a:lnTo>
                  <a:lnTo>
                    <a:pt x="137" y="380"/>
                  </a:lnTo>
                  <a:lnTo>
                    <a:pt x="144" y="374"/>
                  </a:lnTo>
                  <a:lnTo>
                    <a:pt x="140" y="372"/>
                  </a:lnTo>
                  <a:lnTo>
                    <a:pt x="140" y="365"/>
                  </a:lnTo>
                  <a:lnTo>
                    <a:pt x="141" y="356"/>
                  </a:lnTo>
                  <a:lnTo>
                    <a:pt x="129" y="364"/>
                  </a:lnTo>
                  <a:lnTo>
                    <a:pt x="128" y="372"/>
                  </a:lnTo>
                  <a:lnTo>
                    <a:pt x="120" y="361"/>
                  </a:lnTo>
                  <a:lnTo>
                    <a:pt x="123" y="352"/>
                  </a:lnTo>
                  <a:lnTo>
                    <a:pt x="114" y="347"/>
                  </a:lnTo>
                  <a:lnTo>
                    <a:pt x="108" y="343"/>
                  </a:lnTo>
                  <a:lnTo>
                    <a:pt x="108" y="343"/>
                  </a:lnTo>
                  <a:lnTo>
                    <a:pt x="106" y="342"/>
                  </a:lnTo>
                  <a:lnTo>
                    <a:pt x="107" y="340"/>
                  </a:lnTo>
                  <a:lnTo>
                    <a:pt x="111" y="335"/>
                  </a:lnTo>
                  <a:lnTo>
                    <a:pt x="110" y="330"/>
                  </a:lnTo>
                  <a:lnTo>
                    <a:pt x="108" y="330"/>
                  </a:lnTo>
                  <a:lnTo>
                    <a:pt x="107" y="330"/>
                  </a:lnTo>
                  <a:lnTo>
                    <a:pt x="95" y="327"/>
                  </a:lnTo>
                  <a:lnTo>
                    <a:pt x="93" y="332"/>
                  </a:lnTo>
                  <a:lnTo>
                    <a:pt x="85" y="327"/>
                  </a:lnTo>
                  <a:lnTo>
                    <a:pt x="77" y="330"/>
                  </a:lnTo>
                  <a:lnTo>
                    <a:pt x="72" y="322"/>
                  </a:lnTo>
                  <a:lnTo>
                    <a:pt x="72" y="314"/>
                  </a:lnTo>
                  <a:lnTo>
                    <a:pt x="72" y="310"/>
                  </a:lnTo>
                  <a:lnTo>
                    <a:pt x="72" y="309"/>
                  </a:lnTo>
                  <a:lnTo>
                    <a:pt x="73" y="305"/>
                  </a:lnTo>
                  <a:lnTo>
                    <a:pt x="78" y="304"/>
                  </a:lnTo>
                  <a:lnTo>
                    <a:pt x="80" y="301"/>
                  </a:lnTo>
                  <a:lnTo>
                    <a:pt x="87" y="292"/>
                  </a:lnTo>
                  <a:lnTo>
                    <a:pt x="78" y="283"/>
                  </a:lnTo>
                  <a:lnTo>
                    <a:pt x="78" y="283"/>
                  </a:lnTo>
                  <a:lnTo>
                    <a:pt x="81" y="267"/>
                  </a:lnTo>
                  <a:lnTo>
                    <a:pt x="85" y="268"/>
                  </a:lnTo>
                  <a:lnTo>
                    <a:pt x="91" y="270"/>
                  </a:lnTo>
                  <a:lnTo>
                    <a:pt x="91" y="270"/>
                  </a:lnTo>
                  <a:lnTo>
                    <a:pt x="95" y="258"/>
                  </a:lnTo>
                  <a:lnTo>
                    <a:pt x="95" y="255"/>
                  </a:lnTo>
                  <a:lnTo>
                    <a:pt x="99" y="246"/>
                  </a:lnTo>
                  <a:lnTo>
                    <a:pt x="98" y="245"/>
                  </a:lnTo>
                  <a:lnTo>
                    <a:pt x="90" y="221"/>
                  </a:lnTo>
                  <a:lnTo>
                    <a:pt x="82" y="219"/>
                  </a:lnTo>
                  <a:lnTo>
                    <a:pt x="81" y="219"/>
                  </a:lnTo>
                  <a:lnTo>
                    <a:pt x="74" y="219"/>
                  </a:lnTo>
                  <a:lnTo>
                    <a:pt x="74" y="219"/>
                  </a:lnTo>
                  <a:lnTo>
                    <a:pt x="72" y="213"/>
                  </a:lnTo>
                  <a:lnTo>
                    <a:pt x="60" y="220"/>
                  </a:lnTo>
                  <a:lnTo>
                    <a:pt x="32" y="220"/>
                  </a:lnTo>
                  <a:lnTo>
                    <a:pt x="32" y="225"/>
                  </a:lnTo>
                  <a:lnTo>
                    <a:pt x="14" y="222"/>
                  </a:lnTo>
                  <a:lnTo>
                    <a:pt x="22" y="215"/>
                  </a:lnTo>
                  <a:lnTo>
                    <a:pt x="25" y="212"/>
                  </a:lnTo>
                  <a:lnTo>
                    <a:pt x="21" y="207"/>
                  </a:lnTo>
                  <a:lnTo>
                    <a:pt x="23" y="207"/>
                  </a:lnTo>
                  <a:lnTo>
                    <a:pt x="31" y="205"/>
                  </a:lnTo>
                  <a:lnTo>
                    <a:pt x="36" y="192"/>
                  </a:lnTo>
                  <a:lnTo>
                    <a:pt x="30" y="178"/>
                  </a:lnTo>
                  <a:lnTo>
                    <a:pt x="39" y="177"/>
                  </a:lnTo>
                  <a:lnTo>
                    <a:pt x="40" y="174"/>
                  </a:lnTo>
                  <a:lnTo>
                    <a:pt x="36" y="165"/>
                  </a:lnTo>
                  <a:lnTo>
                    <a:pt x="42" y="147"/>
                  </a:lnTo>
                  <a:lnTo>
                    <a:pt x="42" y="141"/>
                  </a:lnTo>
                  <a:lnTo>
                    <a:pt x="48" y="140"/>
                  </a:lnTo>
                  <a:lnTo>
                    <a:pt x="44" y="135"/>
                  </a:lnTo>
                  <a:lnTo>
                    <a:pt x="21" y="124"/>
                  </a:lnTo>
                  <a:lnTo>
                    <a:pt x="13" y="126"/>
                  </a:lnTo>
                  <a:lnTo>
                    <a:pt x="0" y="122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19" y="68"/>
                  </a:lnTo>
                  <a:lnTo>
                    <a:pt x="14" y="63"/>
                  </a:lnTo>
                  <a:lnTo>
                    <a:pt x="13" y="60"/>
                  </a:lnTo>
                  <a:lnTo>
                    <a:pt x="23" y="56"/>
                  </a:lnTo>
                  <a:lnTo>
                    <a:pt x="34" y="48"/>
                  </a:lnTo>
                  <a:lnTo>
                    <a:pt x="27" y="38"/>
                  </a:lnTo>
                  <a:lnTo>
                    <a:pt x="34" y="17"/>
                  </a:lnTo>
                  <a:lnTo>
                    <a:pt x="40" y="21"/>
                  </a:lnTo>
                  <a:lnTo>
                    <a:pt x="49" y="5"/>
                  </a:lnTo>
                  <a:lnTo>
                    <a:pt x="65" y="0"/>
                  </a:lnTo>
                  <a:lnTo>
                    <a:pt x="81" y="10"/>
                  </a:lnTo>
                  <a:lnTo>
                    <a:pt x="85" y="13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reeform 33">
              <a:extLst>
                <a:ext uri="{FF2B5EF4-FFF2-40B4-BE49-F238E27FC236}">
                  <a16:creationId xmlns:a16="http://schemas.microsoft.com/office/drawing/2014/main" id="{973A5891-7002-DE45-9F54-E27EE99D8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8242" y="6132100"/>
              <a:ext cx="375770" cy="474270"/>
            </a:xfrm>
            <a:custGeom>
              <a:avLst/>
              <a:gdLst>
                <a:gd name="T0" fmla="*/ 25 w 252"/>
                <a:gd name="T1" fmla="*/ 249 h 321"/>
                <a:gd name="T2" fmla="*/ 30 w 252"/>
                <a:gd name="T3" fmla="*/ 246 h 321"/>
                <a:gd name="T4" fmla="*/ 165 w 252"/>
                <a:gd name="T5" fmla="*/ 89 h 321"/>
                <a:gd name="T6" fmla="*/ 183 w 252"/>
                <a:gd name="T7" fmla="*/ 97 h 321"/>
                <a:gd name="T8" fmla="*/ 184 w 252"/>
                <a:gd name="T9" fmla="*/ 146 h 321"/>
                <a:gd name="T10" fmla="*/ 171 w 252"/>
                <a:gd name="T11" fmla="*/ 159 h 321"/>
                <a:gd name="T12" fmla="*/ 165 w 252"/>
                <a:gd name="T13" fmla="*/ 185 h 321"/>
                <a:gd name="T14" fmla="*/ 178 w 252"/>
                <a:gd name="T15" fmla="*/ 203 h 321"/>
                <a:gd name="T16" fmla="*/ 203 w 252"/>
                <a:gd name="T17" fmla="*/ 206 h 321"/>
                <a:gd name="T18" fmla="*/ 201 w 252"/>
                <a:gd name="T19" fmla="*/ 219 h 321"/>
                <a:gd name="T20" fmla="*/ 222 w 252"/>
                <a:gd name="T21" fmla="*/ 240 h 321"/>
                <a:gd name="T22" fmla="*/ 230 w 252"/>
                <a:gd name="T23" fmla="*/ 256 h 321"/>
                <a:gd name="T24" fmla="*/ 248 w 252"/>
                <a:gd name="T25" fmla="*/ 259 h 321"/>
                <a:gd name="T26" fmla="*/ 246 w 252"/>
                <a:gd name="T27" fmla="*/ 280 h 321"/>
                <a:gd name="T28" fmla="*/ 229 w 252"/>
                <a:gd name="T29" fmla="*/ 297 h 321"/>
                <a:gd name="T30" fmla="*/ 234 w 252"/>
                <a:gd name="T31" fmla="*/ 282 h 321"/>
                <a:gd name="T32" fmla="*/ 226 w 252"/>
                <a:gd name="T33" fmla="*/ 274 h 321"/>
                <a:gd name="T34" fmla="*/ 216 w 252"/>
                <a:gd name="T35" fmla="*/ 304 h 321"/>
                <a:gd name="T36" fmla="*/ 199 w 252"/>
                <a:gd name="T37" fmla="*/ 307 h 321"/>
                <a:gd name="T38" fmla="*/ 171 w 252"/>
                <a:gd name="T39" fmla="*/ 317 h 321"/>
                <a:gd name="T40" fmla="*/ 145 w 252"/>
                <a:gd name="T41" fmla="*/ 318 h 321"/>
                <a:gd name="T42" fmla="*/ 132 w 252"/>
                <a:gd name="T43" fmla="*/ 316 h 321"/>
                <a:gd name="T44" fmla="*/ 97 w 252"/>
                <a:gd name="T45" fmla="*/ 308 h 321"/>
                <a:gd name="T46" fmla="*/ 86 w 252"/>
                <a:gd name="T47" fmla="*/ 305 h 321"/>
                <a:gd name="T48" fmla="*/ 106 w 252"/>
                <a:gd name="T49" fmla="*/ 288 h 321"/>
                <a:gd name="T50" fmla="*/ 87 w 252"/>
                <a:gd name="T51" fmla="*/ 300 h 321"/>
                <a:gd name="T52" fmla="*/ 85 w 252"/>
                <a:gd name="T53" fmla="*/ 291 h 321"/>
                <a:gd name="T54" fmla="*/ 72 w 252"/>
                <a:gd name="T55" fmla="*/ 288 h 321"/>
                <a:gd name="T56" fmla="*/ 56 w 252"/>
                <a:gd name="T57" fmla="*/ 287 h 321"/>
                <a:gd name="T58" fmla="*/ 86 w 252"/>
                <a:gd name="T59" fmla="*/ 276 h 321"/>
                <a:gd name="T60" fmla="*/ 64 w 252"/>
                <a:gd name="T61" fmla="*/ 274 h 321"/>
                <a:gd name="T62" fmla="*/ 55 w 252"/>
                <a:gd name="T63" fmla="*/ 270 h 321"/>
                <a:gd name="T64" fmla="*/ 46 w 252"/>
                <a:gd name="T65" fmla="*/ 282 h 321"/>
                <a:gd name="T66" fmla="*/ 35 w 252"/>
                <a:gd name="T67" fmla="*/ 292 h 321"/>
                <a:gd name="T68" fmla="*/ 26 w 252"/>
                <a:gd name="T69" fmla="*/ 269 h 321"/>
                <a:gd name="T70" fmla="*/ 52 w 252"/>
                <a:gd name="T71" fmla="*/ 252 h 321"/>
                <a:gd name="T72" fmla="*/ 69 w 252"/>
                <a:gd name="T73" fmla="*/ 242 h 321"/>
                <a:gd name="T74" fmla="*/ 46 w 252"/>
                <a:gd name="T75" fmla="*/ 250 h 321"/>
                <a:gd name="T76" fmla="*/ 35 w 252"/>
                <a:gd name="T77" fmla="*/ 237 h 321"/>
                <a:gd name="T78" fmla="*/ 15 w 252"/>
                <a:gd name="T79" fmla="*/ 237 h 321"/>
                <a:gd name="T80" fmla="*/ 8 w 252"/>
                <a:gd name="T81" fmla="*/ 228 h 321"/>
                <a:gd name="T82" fmla="*/ 34 w 252"/>
                <a:gd name="T83" fmla="*/ 210 h 321"/>
                <a:gd name="T84" fmla="*/ 40 w 252"/>
                <a:gd name="T85" fmla="*/ 189 h 321"/>
                <a:gd name="T86" fmla="*/ 39 w 252"/>
                <a:gd name="T87" fmla="*/ 152 h 321"/>
                <a:gd name="T88" fmla="*/ 32 w 252"/>
                <a:gd name="T89" fmla="*/ 140 h 321"/>
                <a:gd name="T90" fmla="*/ 26 w 252"/>
                <a:gd name="T91" fmla="*/ 129 h 321"/>
                <a:gd name="T92" fmla="*/ 51 w 252"/>
                <a:gd name="T93" fmla="*/ 76 h 321"/>
                <a:gd name="T94" fmla="*/ 99 w 252"/>
                <a:gd name="T95" fmla="*/ 20 h 321"/>
                <a:gd name="T96" fmla="*/ 141 w 252"/>
                <a:gd name="T97" fmla="*/ 16 h 321"/>
                <a:gd name="T98" fmla="*/ 132 w 252"/>
                <a:gd name="T99" fmla="*/ 53 h 321"/>
                <a:gd name="T100" fmla="*/ 114 w 252"/>
                <a:gd name="T101" fmla="*/ 8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321">
                  <a:moveTo>
                    <a:pt x="30" y="246"/>
                  </a:moveTo>
                  <a:lnTo>
                    <a:pt x="32" y="250"/>
                  </a:lnTo>
                  <a:lnTo>
                    <a:pt x="32" y="257"/>
                  </a:lnTo>
                  <a:lnTo>
                    <a:pt x="25" y="253"/>
                  </a:lnTo>
                  <a:lnTo>
                    <a:pt x="25" y="249"/>
                  </a:lnTo>
                  <a:lnTo>
                    <a:pt x="22" y="250"/>
                  </a:lnTo>
                  <a:lnTo>
                    <a:pt x="19" y="250"/>
                  </a:lnTo>
                  <a:lnTo>
                    <a:pt x="18" y="244"/>
                  </a:lnTo>
                  <a:lnTo>
                    <a:pt x="19" y="242"/>
                  </a:lnTo>
                  <a:lnTo>
                    <a:pt x="30" y="246"/>
                  </a:lnTo>
                  <a:moveTo>
                    <a:pt x="107" y="98"/>
                  </a:moveTo>
                  <a:lnTo>
                    <a:pt x="125" y="101"/>
                  </a:lnTo>
                  <a:lnTo>
                    <a:pt x="125" y="96"/>
                  </a:lnTo>
                  <a:lnTo>
                    <a:pt x="153" y="96"/>
                  </a:lnTo>
                  <a:lnTo>
                    <a:pt x="165" y="89"/>
                  </a:lnTo>
                  <a:lnTo>
                    <a:pt x="167" y="95"/>
                  </a:lnTo>
                  <a:lnTo>
                    <a:pt x="167" y="95"/>
                  </a:lnTo>
                  <a:lnTo>
                    <a:pt x="174" y="95"/>
                  </a:lnTo>
                  <a:lnTo>
                    <a:pt x="175" y="95"/>
                  </a:lnTo>
                  <a:lnTo>
                    <a:pt x="183" y="97"/>
                  </a:lnTo>
                  <a:lnTo>
                    <a:pt x="191" y="121"/>
                  </a:lnTo>
                  <a:lnTo>
                    <a:pt x="192" y="122"/>
                  </a:lnTo>
                  <a:lnTo>
                    <a:pt x="188" y="131"/>
                  </a:lnTo>
                  <a:lnTo>
                    <a:pt x="188" y="134"/>
                  </a:lnTo>
                  <a:lnTo>
                    <a:pt x="184" y="146"/>
                  </a:lnTo>
                  <a:lnTo>
                    <a:pt x="184" y="146"/>
                  </a:lnTo>
                  <a:lnTo>
                    <a:pt x="178" y="144"/>
                  </a:lnTo>
                  <a:lnTo>
                    <a:pt x="174" y="143"/>
                  </a:lnTo>
                  <a:lnTo>
                    <a:pt x="171" y="159"/>
                  </a:lnTo>
                  <a:lnTo>
                    <a:pt x="171" y="159"/>
                  </a:lnTo>
                  <a:lnTo>
                    <a:pt x="180" y="168"/>
                  </a:lnTo>
                  <a:lnTo>
                    <a:pt x="173" y="177"/>
                  </a:lnTo>
                  <a:lnTo>
                    <a:pt x="171" y="180"/>
                  </a:lnTo>
                  <a:lnTo>
                    <a:pt x="166" y="181"/>
                  </a:lnTo>
                  <a:lnTo>
                    <a:pt x="165" y="185"/>
                  </a:lnTo>
                  <a:lnTo>
                    <a:pt x="165" y="186"/>
                  </a:lnTo>
                  <a:lnTo>
                    <a:pt x="165" y="190"/>
                  </a:lnTo>
                  <a:lnTo>
                    <a:pt x="165" y="198"/>
                  </a:lnTo>
                  <a:lnTo>
                    <a:pt x="170" y="206"/>
                  </a:lnTo>
                  <a:lnTo>
                    <a:pt x="178" y="203"/>
                  </a:lnTo>
                  <a:lnTo>
                    <a:pt x="186" y="208"/>
                  </a:lnTo>
                  <a:lnTo>
                    <a:pt x="188" y="203"/>
                  </a:lnTo>
                  <a:lnTo>
                    <a:pt x="200" y="206"/>
                  </a:lnTo>
                  <a:lnTo>
                    <a:pt x="201" y="206"/>
                  </a:lnTo>
                  <a:lnTo>
                    <a:pt x="203" y="206"/>
                  </a:lnTo>
                  <a:lnTo>
                    <a:pt x="204" y="211"/>
                  </a:lnTo>
                  <a:lnTo>
                    <a:pt x="200" y="216"/>
                  </a:lnTo>
                  <a:lnTo>
                    <a:pt x="199" y="218"/>
                  </a:lnTo>
                  <a:lnTo>
                    <a:pt x="201" y="219"/>
                  </a:lnTo>
                  <a:lnTo>
                    <a:pt x="201" y="219"/>
                  </a:lnTo>
                  <a:lnTo>
                    <a:pt x="207" y="223"/>
                  </a:lnTo>
                  <a:lnTo>
                    <a:pt x="216" y="228"/>
                  </a:lnTo>
                  <a:lnTo>
                    <a:pt x="213" y="237"/>
                  </a:lnTo>
                  <a:lnTo>
                    <a:pt x="221" y="248"/>
                  </a:lnTo>
                  <a:lnTo>
                    <a:pt x="222" y="240"/>
                  </a:lnTo>
                  <a:lnTo>
                    <a:pt x="234" y="232"/>
                  </a:lnTo>
                  <a:lnTo>
                    <a:pt x="233" y="241"/>
                  </a:lnTo>
                  <a:lnTo>
                    <a:pt x="233" y="248"/>
                  </a:lnTo>
                  <a:lnTo>
                    <a:pt x="237" y="250"/>
                  </a:lnTo>
                  <a:lnTo>
                    <a:pt x="230" y="256"/>
                  </a:lnTo>
                  <a:lnTo>
                    <a:pt x="239" y="257"/>
                  </a:lnTo>
                  <a:lnTo>
                    <a:pt x="241" y="261"/>
                  </a:lnTo>
                  <a:lnTo>
                    <a:pt x="245" y="257"/>
                  </a:lnTo>
                  <a:lnTo>
                    <a:pt x="245" y="257"/>
                  </a:lnTo>
                  <a:lnTo>
                    <a:pt x="248" y="259"/>
                  </a:lnTo>
                  <a:lnTo>
                    <a:pt x="246" y="265"/>
                  </a:lnTo>
                  <a:lnTo>
                    <a:pt x="246" y="265"/>
                  </a:lnTo>
                  <a:lnTo>
                    <a:pt x="248" y="266"/>
                  </a:lnTo>
                  <a:lnTo>
                    <a:pt x="252" y="269"/>
                  </a:lnTo>
                  <a:lnTo>
                    <a:pt x="246" y="280"/>
                  </a:lnTo>
                  <a:lnTo>
                    <a:pt x="242" y="287"/>
                  </a:lnTo>
                  <a:lnTo>
                    <a:pt x="243" y="294"/>
                  </a:lnTo>
                  <a:lnTo>
                    <a:pt x="245" y="295"/>
                  </a:lnTo>
                  <a:lnTo>
                    <a:pt x="241" y="304"/>
                  </a:lnTo>
                  <a:lnTo>
                    <a:pt x="229" y="297"/>
                  </a:lnTo>
                  <a:lnTo>
                    <a:pt x="227" y="292"/>
                  </a:lnTo>
                  <a:lnTo>
                    <a:pt x="227" y="292"/>
                  </a:lnTo>
                  <a:lnTo>
                    <a:pt x="231" y="288"/>
                  </a:lnTo>
                  <a:lnTo>
                    <a:pt x="234" y="284"/>
                  </a:lnTo>
                  <a:lnTo>
                    <a:pt x="234" y="282"/>
                  </a:lnTo>
                  <a:lnTo>
                    <a:pt x="234" y="280"/>
                  </a:lnTo>
                  <a:lnTo>
                    <a:pt x="233" y="275"/>
                  </a:lnTo>
                  <a:lnTo>
                    <a:pt x="233" y="274"/>
                  </a:lnTo>
                  <a:lnTo>
                    <a:pt x="227" y="267"/>
                  </a:lnTo>
                  <a:lnTo>
                    <a:pt x="226" y="274"/>
                  </a:lnTo>
                  <a:lnTo>
                    <a:pt x="227" y="283"/>
                  </a:lnTo>
                  <a:lnTo>
                    <a:pt x="225" y="287"/>
                  </a:lnTo>
                  <a:lnTo>
                    <a:pt x="220" y="295"/>
                  </a:lnTo>
                  <a:lnTo>
                    <a:pt x="216" y="295"/>
                  </a:lnTo>
                  <a:lnTo>
                    <a:pt x="216" y="304"/>
                  </a:lnTo>
                  <a:lnTo>
                    <a:pt x="217" y="307"/>
                  </a:lnTo>
                  <a:lnTo>
                    <a:pt x="216" y="309"/>
                  </a:lnTo>
                  <a:lnTo>
                    <a:pt x="210" y="309"/>
                  </a:lnTo>
                  <a:lnTo>
                    <a:pt x="210" y="309"/>
                  </a:lnTo>
                  <a:lnTo>
                    <a:pt x="199" y="307"/>
                  </a:lnTo>
                  <a:lnTo>
                    <a:pt x="190" y="307"/>
                  </a:lnTo>
                  <a:lnTo>
                    <a:pt x="184" y="307"/>
                  </a:lnTo>
                  <a:lnTo>
                    <a:pt x="175" y="309"/>
                  </a:lnTo>
                  <a:lnTo>
                    <a:pt x="171" y="317"/>
                  </a:lnTo>
                  <a:lnTo>
                    <a:pt x="171" y="317"/>
                  </a:lnTo>
                  <a:lnTo>
                    <a:pt x="169" y="321"/>
                  </a:lnTo>
                  <a:lnTo>
                    <a:pt x="165" y="314"/>
                  </a:lnTo>
                  <a:lnTo>
                    <a:pt x="162" y="321"/>
                  </a:lnTo>
                  <a:lnTo>
                    <a:pt x="150" y="320"/>
                  </a:lnTo>
                  <a:lnTo>
                    <a:pt x="145" y="318"/>
                  </a:lnTo>
                  <a:lnTo>
                    <a:pt x="144" y="317"/>
                  </a:lnTo>
                  <a:lnTo>
                    <a:pt x="141" y="316"/>
                  </a:lnTo>
                  <a:lnTo>
                    <a:pt x="140" y="316"/>
                  </a:lnTo>
                  <a:lnTo>
                    <a:pt x="135" y="316"/>
                  </a:lnTo>
                  <a:lnTo>
                    <a:pt x="132" y="316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14" y="308"/>
                  </a:lnTo>
                  <a:lnTo>
                    <a:pt x="106" y="307"/>
                  </a:lnTo>
                  <a:lnTo>
                    <a:pt x="97" y="308"/>
                  </a:lnTo>
                  <a:lnTo>
                    <a:pt x="93" y="313"/>
                  </a:lnTo>
                  <a:lnTo>
                    <a:pt x="83" y="320"/>
                  </a:lnTo>
                  <a:lnTo>
                    <a:pt x="80" y="317"/>
                  </a:lnTo>
                  <a:lnTo>
                    <a:pt x="82" y="311"/>
                  </a:lnTo>
                  <a:lnTo>
                    <a:pt x="86" y="305"/>
                  </a:lnTo>
                  <a:lnTo>
                    <a:pt x="90" y="303"/>
                  </a:lnTo>
                  <a:lnTo>
                    <a:pt x="93" y="303"/>
                  </a:lnTo>
                  <a:lnTo>
                    <a:pt x="101" y="301"/>
                  </a:lnTo>
                  <a:lnTo>
                    <a:pt x="106" y="290"/>
                  </a:lnTo>
                  <a:lnTo>
                    <a:pt x="106" y="288"/>
                  </a:lnTo>
                  <a:lnTo>
                    <a:pt x="106" y="286"/>
                  </a:lnTo>
                  <a:lnTo>
                    <a:pt x="101" y="291"/>
                  </a:lnTo>
                  <a:lnTo>
                    <a:pt x="99" y="296"/>
                  </a:lnTo>
                  <a:lnTo>
                    <a:pt x="91" y="297"/>
                  </a:lnTo>
                  <a:lnTo>
                    <a:pt x="87" y="300"/>
                  </a:lnTo>
                  <a:lnTo>
                    <a:pt x="82" y="304"/>
                  </a:lnTo>
                  <a:lnTo>
                    <a:pt x="77" y="305"/>
                  </a:lnTo>
                  <a:lnTo>
                    <a:pt x="77" y="301"/>
                  </a:lnTo>
                  <a:lnTo>
                    <a:pt x="78" y="300"/>
                  </a:lnTo>
                  <a:lnTo>
                    <a:pt x="85" y="291"/>
                  </a:lnTo>
                  <a:lnTo>
                    <a:pt x="78" y="295"/>
                  </a:lnTo>
                  <a:lnTo>
                    <a:pt x="76" y="296"/>
                  </a:lnTo>
                  <a:lnTo>
                    <a:pt x="73" y="299"/>
                  </a:lnTo>
                  <a:lnTo>
                    <a:pt x="68" y="299"/>
                  </a:lnTo>
                  <a:lnTo>
                    <a:pt x="72" y="288"/>
                  </a:lnTo>
                  <a:lnTo>
                    <a:pt x="69" y="287"/>
                  </a:lnTo>
                  <a:lnTo>
                    <a:pt x="65" y="291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6" y="287"/>
                  </a:lnTo>
                  <a:lnTo>
                    <a:pt x="68" y="280"/>
                  </a:lnTo>
                  <a:lnTo>
                    <a:pt x="72" y="282"/>
                  </a:lnTo>
                  <a:lnTo>
                    <a:pt x="74" y="283"/>
                  </a:lnTo>
                  <a:lnTo>
                    <a:pt x="86" y="282"/>
                  </a:lnTo>
                  <a:lnTo>
                    <a:pt x="86" y="276"/>
                  </a:lnTo>
                  <a:lnTo>
                    <a:pt x="85" y="276"/>
                  </a:lnTo>
                  <a:lnTo>
                    <a:pt x="76" y="279"/>
                  </a:lnTo>
                  <a:lnTo>
                    <a:pt x="70" y="276"/>
                  </a:lnTo>
                  <a:lnTo>
                    <a:pt x="70" y="276"/>
                  </a:lnTo>
                  <a:lnTo>
                    <a:pt x="64" y="274"/>
                  </a:lnTo>
                  <a:lnTo>
                    <a:pt x="63" y="273"/>
                  </a:lnTo>
                  <a:lnTo>
                    <a:pt x="61" y="269"/>
                  </a:lnTo>
                  <a:lnTo>
                    <a:pt x="57" y="261"/>
                  </a:lnTo>
                  <a:lnTo>
                    <a:pt x="53" y="265"/>
                  </a:lnTo>
                  <a:lnTo>
                    <a:pt x="55" y="270"/>
                  </a:lnTo>
                  <a:lnTo>
                    <a:pt x="57" y="273"/>
                  </a:lnTo>
                  <a:lnTo>
                    <a:pt x="61" y="276"/>
                  </a:lnTo>
                  <a:lnTo>
                    <a:pt x="59" y="280"/>
                  </a:lnTo>
                  <a:lnTo>
                    <a:pt x="51" y="282"/>
                  </a:lnTo>
                  <a:lnTo>
                    <a:pt x="46" y="282"/>
                  </a:lnTo>
                  <a:lnTo>
                    <a:pt x="51" y="286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3" y="294"/>
                  </a:lnTo>
                  <a:lnTo>
                    <a:pt x="35" y="292"/>
                  </a:lnTo>
                  <a:lnTo>
                    <a:pt x="26" y="286"/>
                  </a:lnTo>
                  <a:lnTo>
                    <a:pt x="21" y="286"/>
                  </a:lnTo>
                  <a:lnTo>
                    <a:pt x="18" y="275"/>
                  </a:lnTo>
                  <a:lnTo>
                    <a:pt x="25" y="273"/>
                  </a:lnTo>
                  <a:lnTo>
                    <a:pt x="26" y="269"/>
                  </a:lnTo>
                  <a:lnTo>
                    <a:pt x="30" y="261"/>
                  </a:lnTo>
                  <a:lnTo>
                    <a:pt x="39" y="262"/>
                  </a:lnTo>
                  <a:lnTo>
                    <a:pt x="38" y="258"/>
                  </a:lnTo>
                  <a:lnTo>
                    <a:pt x="48" y="254"/>
                  </a:lnTo>
                  <a:lnTo>
                    <a:pt x="52" y="252"/>
                  </a:lnTo>
                  <a:lnTo>
                    <a:pt x="53" y="252"/>
                  </a:lnTo>
                  <a:lnTo>
                    <a:pt x="56" y="250"/>
                  </a:lnTo>
                  <a:lnTo>
                    <a:pt x="64" y="245"/>
                  </a:lnTo>
                  <a:lnTo>
                    <a:pt x="66" y="244"/>
                  </a:lnTo>
                  <a:lnTo>
                    <a:pt x="69" y="242"/>
                  </a:lnTo>
                  <a:lnTo>
                    <a:pt x="68" y="240"/>
                  </a:lnTo>
                  <a:lnTo>
                    <a:pt x="68" y="240"/>
                  </a:lnTo>
                  <a:lnTo>
                    <a:pt x="63" y="241"/>
                  </a:lnTo>
                  <a:lnTo>
                    <a:pt x="57" y="242"/>
                  </a:lnTo>
                  <a:lnTo>
                    <a:pt x="46" y="250"/>
                  </a:lnTo>
                  <a:lnTo>
                    <a:pt x="44" y="250"/>
                  </a:lnTo>
                  <a:lnTo>
                    <a:pt x="40" y="240"/>
                  </a:lnTo>
                  <a:lnTo>
                    <a:pt x="39" y="233"/>
                  </a:lnTo>
                  <a:lnTo>
                    <a:pt x="36" y="236"/>
                  </a:lnTo>
                  <a:lnTo>
                    <a:pt x="35" y="237"/>
                  </a:lnTo>
                  <a:lnTo>
                    <a:pt x="36" y="244"/>
                  </a:lnTo>
                  <a:lnTo>
                    <a:pt x="30" y="242"/>
                  </a:lnTo>
                  <a:lnTo>
                    <a:pt x="27" y="242"/>
                  </a:lnTo>
                  <a:lnTo>
                    <a:pt x="21" y="240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0" y="236"/>
                  </a:lnTo>
                  <a:lnTo>
                    <a:pt x="4" y="233"/>
                  </a:lnTo>
                  <a:lnTo>
                    <a:pt x="0" y="231"/>
                  </a:lnTo>
                  <a:lnTo>
                    <a:pt x="8" y="228"/>
                  </a:lnTo>
                  <a:lnTo>
                    <a:pt x="10" y="227"/>
                  </a:lnTo>
                  <a:lnTo>
                    <a:pt x="13" y="227"/>
                  </a:lnTo>
                  <a:lnTo>
                    <a:pt x="17" y="225"/>
                  </a:lnTo>
                  <a:lnTo>
                    <a:pt x="25" y="222"/>
                  </a:lnTo>
                  <a:lnTo>
                    <a:pt x="34" y="210"/>
                  </a:lnTo>
                  <a:lnTo>
                    <a:pt x="34" y="198"/>
                  </a:lnTo>
                  <a:lnTo>
                    <a:pt x="35" y="197"/>
                  </a:lnTo>
                  <a:lnTo>
                    <a:pt x="36" y="194"/>
                  </a:lnTo>
                  <a:lnTo>
                    <a:pt x="38" y="193"/>
                  </a:lnTo>
                  <a:lnTo>
                    <a:pt x="40" y="189"/>
                  </a:lnTo>
                  <a:lnTo>
                    <a:pt x="39" y="185"/>
                  </a:lnTo>
                  <a:lnTo>
                    <a:pt x="35" y="177"/>
                  </a:lnTo>
                  <a:lnTo>
                    <a:pt x="40" y="160"/>
                  </a:lnTo>
                  <a:lnTo>
                    <a:pt x="39" y="152"/>
                  </a:lnTo>
                  <a:lnTo>
                    <a:pt x="39" y="152"/>
                  </a:lnTo>
                  <a:lnTo>
                    <a:pt x="39" y="151"/>
                  </a:lnTo>
                  <a:lnTo>
                    <a:pt x="43" y="143"/>
                  </a:lnTo>
                  <a:lnTo>
                    <a:pt x="40" y="144"/>
                  </a:lnTo>
                  <a:lnTo>
                    <a:pt x="39" y="146"/>
                  </a:lnTo>
                  <a:lnTo>
                    <a:pt x="32" y="140"/>
                  </a:lnTo>
                  <a:lnTo>
                    <a:pt x="27" y="146"/>
                  </a:lnTo>
                  <a:lnTo>
                    <a:pt x="25" y="140"/>
                  </a:lnTo>
                  <a:lnTo>
                    <a:pt x="23" y="139"/>
                  </a:lnTo>
                  <a:lnTo>
                    <a:pt x="19" y="134"/>
                  </a:lnTo>
                  <a:lnTo>
                    <a:pt x="26" y="129"/>
                  </a:lnTo>
                  <a:lnTo>
                    <a:pt x="47" y="125"/>
                  </a:lnTo>
                  <a:lnTo>
                    <a:pt x="43" y="105"/>
                  </a:lnTo>
                  <a:lnTo>
                    <a:pt x="35" y="104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46" y="74"/>
                  </a:lnTo>
                  <a:lnTo>
                    <a:pt x="46" y="67"/>
                  </a:lnTo>
                  <a:lnTo>
                    <a:pt x="56" y="60"/>
                  </a:lnTo>
                  <a:lnTo>
                    <a:pt x="63" y="49"/>
                  </a:lnTo>
                  <a:lnTo>
                    <a:pt x="99" y="20"/>
                  </a:lnTo>
                  <a:lnTo>
                    <a:pt x="97" y="11"/>
                  </a:lnTo>
                  <a:lnTo>
                    <a:pt x="106" y="2"/>
                  </a:lnTo>
                  <a:lnTo>
                    <a:pt x="114" y="0"/>
                  </a:lnTo>
                  <a:lnTo>
                    <a:pt x="137" y="11"/>
                  </a:lnTo>
                  <a:lnTo>
                    <a:pt x="141" y="16"/>
                  </a:lnTo>
                  <a:lnTo>
                    <a:pt x="135" y="17"/>
                  </a:lnTo>
                  <a:lnTo>
                    <a:pt x="135" y="23"/>
                  </a:lnTo>
                  <a:lnTo>
                    <a:pt x="129" y="41"/>
                  </a:lnTo>
                  <a:lnTo>
                    <a:pt x="133" y="50"/>
                  </a:lnTo>
                  <a:lnTo>
                    <a:pt x="132" y="53"/>
                  </a:lnTo>
                  <a:lnTo>
                    <a:pt x="123" y="54"/>
                  </a:lnTo>
                  <a:lnTo>
                    <a:pt x="129" y="68"/>
                  </a:lnTo>
                  <a:lnTo>
                    <a:pt x="124" y="81"/>
                  </a:lnTo>
                  <a:lnTo>
                    <a:pt x="116" y="83"/>
                  </a:lnTo>
                  <a:lnTo>
                    <a:pt x="114" y="83"/>
                  </a:lnTo>
                  <a:lnTo>
                    <a:pt x="118" y="88"/>
                  </a:lnTo>
                  <a:lnTo>
                    <a:pt x="115" y="91"/>
                  </a:lnTo>
                  <a:lnTo>
                    <a:pt x="107" y="98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reeform 34">
              <a:extLst>
                <a:ext uri="{FF2B5EF4-FFF2-40B4-BE49-F238E27FC236}">
                  <a16:creationId xmlns:a16="http://schemas.microsoft.com/office/drawing/2014/main" id="{9BA59DAB-B52A-BB6B-D212-EAED3140E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1764" y="5869110"/>
              <a:ext cx="492080" cy="604287"/>
            </a:xfrm>
            <a:custGeom>
              <a:avLst/>
              <a:gdLst>
                <a:gd name="T0" fmla="*/ 119 w 330"/>
                <a:gd name="T1" fmla="*/ 352 h 409"/>
                <a:gd name="T2" fmla="*/ 70 w 330"/>
                <a:gd name="T3" fmla="*/ 184 h 409"/>
                <a:gd name="T4" fmla="*/ 96 w 330"/>
                <a:gd name="T5" fmla="*/ 166 h 409"/>
                <a:gd name="T6" fmla="*/ 121 w 330"/>
                <a:gd name="T7" fmla="*/ 163 h 409"/>
                <a:gd name="T8" fmla="*/ 79 w 330"/>
                <a:gd name="T9" fmla="*/ 144 h 409"/>
                <a:gd name="T10" fmla="*/ 164 w 330"/>
                <a:gd name="T11" fmla="*/ 135 h 409"/>
                <a:gd name="T12" fmla="*/ 12 w 330"/>
                <a:gd name="T13" fmla="*/ 106 h 409"/>
                <a:gd name="T14" fmla="*/ 41 w 330"/>
                <a:gd name="T15" fmla="*/ 151 h 409"/>
                <a:gd name="T16" fmla="*/ 60 w 330"/>
                <a:gd name="T17" fmla="*/ 121 h 409"/>
                <a:gd name="T18" fmla="*/ 301 w 330"/>
                <a:gd name="T19" fmla="*/ 25 h 409"/>
                <a:gd name="T20" fmla="*/ 299 w 330"/>
                <a:gd name="T21" fmla="*/ 102 h 409"/>
                <a:gd name="T22" fmla="*/ 265 w 330"/>
                <a:gd name="T23" fmla="*/ 176 h 409"/>
                <a:gd name="T24" fmla="*/ 223 w 330"/>
                <a:gd name="T25" fmla="*/ 254 h 409"/>
                <a:gd name="T26" fmla="*/ 199 w 330"/>
                <a:gd name="T27" fmla="*/ 324 h 409"/>
                <a:gd name="T28" fmla="*/ 207 w 330"/>
                <a:gd name="T29" fmla="*/ 355 h 409"/>
                <a:gd name="T30" fmla="*/ 197 w 330"/>
                <a:gd name="T31" fmla="*/ 400 h 409"/>
                <a:gd name="T32" fmla="*/ 161 w 330"/>
                <a:gd name="T33" fmla="*/ 398 h 409"/>
                <a:gd name="T34" fmla="*/ 123 w 330"/>
                <a:gd name="T35" fmla="*/ 352 h 409"/>
                <a:gd name="T36" fmla="*/ 97 w 330"/>
                <a:gd name="T37" fmla="*/ 341 h 409"/>
                <a:gd name="T38" fmla="*/ 72 w 330"/>
                <a:gd name="T39" fmla="*/ 293 h 409"/>
                <a:gd name="T40" fmla="*/ 81 w 330"/>
                <a:gd name="T41" fmla="*/ 236 h 409"/>
                <a:gd name="T42" fmla="*/ 93 w 330"/>
                <a:gd name="T43" fmla="*/ 220 h 409"/>
                <a:gd name="T44" fmla="*/ 94 w 330"/>
                <a:gd name="T45" fmla="*/ 199 h 409"/>
                <a:gd name="T46" fmla="*/ 109 w 330"/>
                <a:gd name="T47" fmla="*/ 224 h 409"/>
                <a:gd name="T48" fmla="*/ 136 w 330"/>
                <a:gd name="T49" fmla="*/ 225 h 409"/>
                <a:gd name="T50" fmla="*/ 169 w 330"/>
                <a:gd name="T51" fmla="*/ 259 h 409"/>
                <a:gd name="T52" fmla="*/ 160 w 330"/>
                <a:gd name="T53" fmla="*/ 231 h 409"/>
                <a:gd name="T54" fmla="*/ 212 w 330"/>
                <a:gd name="T55" fmla="*/ 214 h 409"/>
                <a:gd name="T56" fmla="*/ 176 w 330"/>
                <a:gd name="T57" fmla="*/ 216 h 409"/>
                <a:gd name="T58" fmla="*/ 155 w 330"/>
                <a:gd name="T59" fmla="*/ 214 h 409"/>
                <a:gd name="T60" fmla="*/ 135 w 330"/>
                <a:gd name="T61" fmla="*/ 187 h 409"/>
                <a:gd name="T62" fmla="*/ 157 w 330"/>
                <a:gd name="T63" fmla="*/ 174 h 409"/>
                <a:gd name="T64" fmla="*/ 176 w 330"/>
                <a:gd name="T65" fmla="*/ 152 h 409"/>
                <a:gd name="T66" fmla="*/ 218 w 330"/>
                <a:gd name="T67" fmla="*/ 139 h 409"/>
                <a:gd name="T68" fmla="*/ 194 w 330"/>
                <a:gd name="T69" fmla="*/ 140 h 409"/>
                <a:gd name="T70" fmla="*/ 177 w 330"/>
                <a:gd name="T71" fmla="*/ 134 h 409"/>
                <a:gd name="T72" fmla="*/ 191 w 330"/>
                <a:gd name="T73" fmla="*/ 129 h 409"/>
                <a:gd name="T74" fmla="*/ 166 w 330"/>
                <a:gd name="T75" fmla="*/ 125 h 409"/>
                <a:gd name="T76" fmla="*/ 189 w 330"/>
                <a:gd name="T77" fmla="*/ 100 h 409"/>
                <a:gd name="T78" fmla="*/ 198 w 330"/>
                <a:gd name="T79" fmla="*/ 84 h 409"/>
                <a:gd name="T80" fmla="*/ 207 w 330"/>
                <a:gd name="T81" fmla="*/ 70 h 409"/>
                <a:gd name="T82" fmla="*/ 202 w 330"/>
                <a:gd name="T83" fmla="*/ 67 h 409"/>
                <a:gd name="T84" fmla="*/ 182 w 330"/>
                <a:gd name="T85" fmla="*/ 98 h 409"/>
                <a:gd name="T86" fmla="*/ 148 w 330"/>
                <a:gd name="T87" fmla="*/ 96 h 409"/>
                <a:gd name="T88" fmla="*/ 149 w 330"/>
                <a:gd name="T89" fmla="*/ 84 h 409"/>
                <a:gd name="T90" fmla="*/ 140 w 330"/>
                <a:gd name="T91" fmla="*/ 75 h 409"/>
                <a:gd name="T92" fmla="*/ 119 w 330"/>
                <a:gd name="T93" fmla="*/ 97 h 409"/>
                <a:gd name="T94" fmla="*/ 131 w 330"/>
                <a:gd name="T95" fmla="*/ 119 h 409"/>
                <a:gd name="T96" fmla="*/ 111 w 330"/>
                <a:gd name="T97" fmla="*/ 114 h 409"/>
                <a:gd name="T98" fmla="*/ 105 w 330"/>
                <a:gd name="T99" fmla="*/ 75 h 409"/>
                <a:gd name="T100" fmla="*/ 105 w 330"/>
                <a:gd name="T101" fmla="*/ 102 h 409"/>
                <a:gd name="T102" fmla="*/ 84 w 330"/>
                <a:gd name="T103" fmla="*/ 119 h 409"/>
                <a:gd name="T104" fmla="*/ 71 w 330"/>
                <a:gd name="T105" fmla="*/ 100 h 409"/>
                <a:gd name="T106" fmla="*/ 63 w 330"/>
                <a:gd name="T107" fmla="*/ 93 h 409"/>
                <a:gd name="T108" fmla="*/ 81 w 330"/>
                <a:gd name="T109" fmla="*/ 72 h 409"/>
                <a:gd name="T110" fmla="*/ 109 w 330"/>
                <a:gd name="T111" fmla="*/ 42 h 409"/>
                <a:gd name="T112" fmla="*/ 135 w 330"/>
                <a:gd name="T113" fmla="*/ 46 h 409"/>
                <a:gd name="T114" fmla="*/ 146 w 330"/>
                <a:gd name="T115" fmla="*/ 40 h 409"/>
                <a:gd name="T116" fmla="*/ 187 w 330"/>
                <a:gd name="T117" fmla="*/ 60 h 409"/>
                <a:gd name="T118" fmla="*/ 244 w 330"/>
                <a:gd name="T11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" h="409">
                  <a:moveTo>
                    <a:pt x="119" y="352"/>
                  </a:moveTo>
                  <a:lnTo>
                    <a:pt x="122" y="365"/>
                  </a:lnTo>
                  <a:lnTo>
                    <a:pt x="115" y="364"/>
                  </a:lnTo>
                  <a:lnTo>
                    <a:pt x="114" y="358"/>
                  </a:lnTo>
                  <a:lnTo>
                    <a:pt x="109" y="359"/>
                  </a:lnTo>
                  <a:lnTo>
                    <a:pt x="108" y="359"/>
                  </a:lnTo>
                  <a:lnTo>
                    <a:pt x="108" y="354"/>
                  </a:lnTo>
                  <a:lnTo>
                    <a:pt x="119" y="352"/>
                  </a:lnTo>
                  <a:moveTo>
                    <a:pt x="68" y="185"/>
                  </a:moveTo>
                  <a:lnTo>
                    <a:pt x="67" y="185"/>
                  </a:lnTo>
                  <a:lnTo>
                    <a:pt x="66" y="185"/>
                  </a:lnTo>
                  <a:lnTo>
                    <a:pt x="64" y="184"/>
                  </a:lnTo>
                  <a:lnTo>
                    <a:pt x="66" y="182"/>
                  </a:lnTo>
                  <a:lnTo>
                    <a:pt x="67" y="182"/>
                  </a:lnTo>
                  <a:lnTo>
                    <a:pt x="70" y="182"/>
                  </a:lnTo>
                  <a:lnTo>
                    <a:pt x="70" y="184"/>
                  </a:lnTo>
                  <a:lnTo>
                    <a:pt x="68" y="185"/>
                  </a:lnTo>
                  <a:moveTo>
                    <a:pt x="119" y="187"/>
                  </a:moveTo>
                  <a:lnTo>
                    <a:pt x="114" y="189"/>
                  </a:lnTo>
                  <a:lnTo>
                    <a:pt x="106" y="184"/>
                  </a:lnTo>
                  <a:lnTo>
                    <a:pt x="92" y="173"/>
                  </a:lnTo>
                  <a:lnTo>
                    <a:pt x="92" y="170"/>
                  </a:lnTo>
                  <a:lnTo>
                    <a:pt x="94" y="166"/>
                  </a:lnTo>
                  <a:lnTo>
                    <a:pt x="96" y="166"/>
                  </a:lnTo>
                  <a:lnTo>
                    <a:pt x="97" y="168"/>
                  </a:lnTo>
                  <a:lnTo>
                    <a:pt x="115" y="176"/>
                  </a:lnTo>
                  <a:lnTo>
                    <a:pt x="119" y="178"/>
                  </a:lnTo>
                  <a:lnTo>
                    <a:pt x="119" y="187"/>
                  </a:lnTo>
                  <a:moveTo>
                    <a:pt x="136" y="163"/>
                  </a:moveTo>
                  <a:lnTo>
                    <a:pt x="129" y="170"/>
                  </a:lnTo>
                  <a:lnTo>
                    <a:pt x="123" y="170"/>
                  </a:lnTo>
                  <a:lnTo>
                    <a:pt x="121" y="163"/>
                  </a:lnTo>
                  <a:lnTo>
                    <a:pt x="131" y="155"/>
                  </a:lnTo>
                  <a:lnTo>
                    <a:pt x="136" y="163"/>
                  </a:lnTo>
                  <a:moveTo>
                    <a:pt x="77" y="156"/>
                  </a:moveTo>
                  <a:lnTo>
                    <a:pt x="76" y="159"/>
                  </a:lnTo>
                  <a:lnTo>
                    <a:pt x="71" y="152"/>
                  </a:lnTo>
                  <a:lnTo>
                    <a:pt x="68" y="148"/>
                  </a:lnTo>
                  <a:lnTo>
                    <a:pt x="72" y="138"/>
                  </a:lnTo>
                  <a:lnTo>
                    <a:pt x="79" y="144"/>
                  </a:lnTo>
                  <a:lnTo>
                    <a:pt x="80" y="146"/>
                  </a:lnTo>
                  <a:lnTo>
                    <a:pt x="79" y="152"/>
                  </a:lnTo>
                  <a:lnTo>
                    <a:pt x="77" y="156"/>
                  </a:lnTo>
                  <a:moveTo>
                    <a:pt x="148" y="147"/>
                  </a:moveTo>
                  <a:lnTo>
                    <a:pt x="147" y="138"/>
                  </a:lnTo>
                  <a:lnTo>
                    <a:pt x="153" y="136"/>
                  </a:lnTo>
                  <a:lnTo>
                    <a:pt x="164" y="136"/>
                  </a:lnTo>
                  <a:lnTo>
                    <a:pt x="164" y="135"/>
                  </a:lnTo>
                  <a:lnTo>
                    <a:pt x="168" y="146"/>
                  </a:lnTo>
                  <a:lnTo>
                    <a:pt x="152" y="147"/>
                  </a:lnTo>
                  <a:lnTo>
                    <a:pt x="148" y="147"/>
                  </a:lnTo>
                  <a:moveTo>
                    <a:pt x="11" y="114"/>
                  </a:moveTo>
                  <a:lnTo>
                    <a:pt x="4" y="114"/>
                  </a:lnTo>
                  <a:lnTo>
                    <a:pt x="0" y="108"/>
                  </a:lnTo>
                  <a:lnTo>
                    <a:pt x="7" y="102"/>
                  </a:lnTo>
                  <a:lnTo>
                    <a:pt x="12" y="106"/>
                  </a:lnTo>
                  <a:lnTo>
                    <a:pt x="11" y="113"/>
                  </a:lnTo>
                  <a:lnTo>
                    <a:pt x="11" y="114"/>
                  </a:lnTo>
                  <a:moveTo>
                    <a:pt x="51" y="160"/>
                  </a:moveTo>
                  <a:lnTo>
                    <a:pt x="47" y="160"/>
                  </a:lnTo>
                  <a:lnTo>
                    <a:pt x="45" y="159"/>
                  </a:lnTo>
                  <a:lnTo>
                    <a:pt x="39" y="157"/>
                  </a:lnTo>
                  <a:lnTo>
                    <a:pt x="41" y="152"/>
                  </a:lnTo>
                  <a:lnTo>
                    <a:pt x="41" y="151"/>
                  </a:lnTo>
                  <a:lnTo>
                    <a:pt x="39" y="147"/>
                  </a:lnTo>
                  <a:lnTo>
                    <a:pt x="39" y="142"/>
                  </a:lnTo>
                  <a:lnTo>
                    <a:pt x="46" y="121"/>
                  </a:lnTo>
                  <a:lnTo>
                    <a:pt x="53" y="100"/>
                  </a:lnTo>
                  <a:lnTo>
                    <a:pt x="54" y="91"/>
                  </a:lnTo>
                  <a:lnTo>
                    <a:pt x="58" y="91"/>
                  </a:lnTo>
                  <a:lnTo>
                    <a:pt x="62" y="100"/>
                  </a:lnTo>
                  <a:lnTo>
                    <a:pt x="60" y="121"/>
                  </a:lnTo>
                  <a:lnTo>
                    <a:pt x="63" y="130"/>
                  </a:lnTo>
                  <a:lnTo>
                    <a:pt x="58" y="152"/>
                  </a:lnTo>
                  <a:lnTo>
                    <a:pt x="55" y="159"/>
                  </a:lnTo>
                  <a:lnTo>
                    <a:pt x="51" y="160"/>
                  </a:lnTo>
                  <a:moveTo>
                    <a:pt x="269" y="41"/>
                  </a:moveTo>
                  <a:lnTo>
                    <a:pt x="271" y="41"/>
                  </a:lnTo>
                  <a:lnTo>
                    <a:pt x="273" y="40"/>
                  </a:lnTo>
                  <a:lnTo>
                    <a:pt x="301" y="25"/>
                  </a:lnTo>
                  <a:lnTo>
                    <a:pt x="318" y="24"/>
                  </a:lnTo>
                  <a:lnTo>
                    <a:pt x="317" y="46"/>
                  </a:lnTo>
                  <a:lnTo>
                    <a:pt x="330" y="54"/>
                  </a:lnTo>
                  <a:lnTo>
                    <a:pt x="314" y="59"/>
                  </a:lnTo>
                  <a:lnTo>
                    <a:pt x="305" y="75"/>
                  </a:lnTo>
                  <a:lnTo>
                    <a:pt x="299" y="71"/>
                  </a:lnTo>
                  <a:lnTo>
                    <a:pt x="292" y="92"/>
                  </a:lnTo>
                  <a:lnTo>
                    <a:pt x="299" y="102"/>
                  </a:lnTo>
                  <a:lnTo>
                    <a:pt x="288" y="110"/>
                  </a:lnTo>
                  <a:lnTo>
                    <a:pt x="278" y="114"/>
                  </a:lnTo>
                  <a:lnTo>
                    <a:pt x="279" y="117"/>
                  </a:lnTo>
                  <a:lnTo>
                    <a:pt x="284" y="122"/>
                  </a:lnTo>
                  <a:lnTo>
                    <a:pt x="278" y="122"/>
                  </a:lnTo>
                  <a:lnTo>
                    <a:pt x="274" y="130"/>
                  </a:lnTo>
                  <a:lnTo>
                    <a:pt x="266" y="152"/>
                  </a:lnTo>
                  <a:lnTo>
                    <a:pt x="265" y="176"/>
                  </a:lnTo>
                  <a:lnTo>
                    <a:pt x="278" y="180"/>
                  </a:lnTo>
                  <a:lnTo>
                    <a:pt x="269" y="189"/>
                  </a:lnTo>
                  <a:lnTo>
                    <a:pt x="271" y="198"/>
                  </a:lnTo>
                  <a:lnTo>
                    <a:pt x="235" y="227"/>
                  </a:lnTo>
                  <a:lnTo>
                    <a:pt x="228" y="238"/>
                  </a:lnTo>
                  <a:lnTo>
                    <a:pt x="218" y="245"/>
                  </a:lnTo>
                  <a:lnTo>
                    <a:pt x="218" y="252"/>
                  </a:lnTo>
                  <a:lnTo>
                    <a:pt x="223" y="254"/>
                  </a:lnTo>
                  <a:lnTo>
                    <a:pt x="207" y="282"/>
                  </a:lnTo>
                  <a:lnTo>
                    <a:pt x="215" y="283"/>
                  </a:lnTo>
                  <a:lnTo>
                    <a:pt x="219" y="303"/>
                  </a:lnTo>
                  <a:lnTo>
                    <a:pt x="198" y="307"/>
                  </a:lnTo>
                  <a:lnTo>
                    <a:pt x="191" y="312"/>
                  </a:lnTo>
                  <a:lnTo>
                    <a:pt x="195" y="317"/>
                  </a:lnTo>
                  <a:lnTo>
                    <a:pt x="197" y="318"/>
                  </a:lnTo>
                  <a:lnTo>
                    <a:pt x="199" y="324"/>
                  </a:lnTo>
                  <a:lnTo>
                    <a:pt x="204" y="318"/>
                  </a:lnTo>
                  <a:lnTo>
                    <a:pt x="211" y="324"/>
                  </a:lnTo>
                  <a:lnTo>
                    <a:pt x="212" y="322"/>
                  </a:lnTo>
                  <a:lnTo>
                    <a:pt x="215" y="321"/>
                  </a:lnTo>
                  <a:lnTo>
                    <a:pt x="211" y="329"/>
                  </a:lnTo>
                  <a:lnTo>
                    <a:pt x="211" y="330"/>
                  </a:lnTo>
                  <a:lnTo>
                    <a:pt x="212" y="338"/>
                  </a:lnTo>
                  <a:lnTo>
                    <a:pt x="207" y="355"/>
                  </a:lnTo>
                  <a:lnTo>
                    <a:pt x="211" y="363"/>
                  </a:lnTo>
                  <a:lnTo>
                    <a:pt x="212" y="367"/>
                  </a:lnTo>
                  <a:lnTo>
                    <a:pt x="210" y="371"/>
                  </a:lnTo>
                  <a:lnTo>
                    <a:pt x="208" y="372"/>
                  </a:lnTo>
                  <a:lnTo>
                    <a:pt x="207" y="375"/>
                  </a:lnTo>
                  <a:lnTo>
                    <a:pt x="206" y="376"/>
                  </a:lnTo>
                  <a:lnTo>
                    <a:pt x="206" y="388"/>
                  </a:lnTo>
                  <a:lnTo>
                    <a:pt x="197" y="400"/>
                  </a:lnTo>
                  <a:lnTo>
                    <a:pt x="189" y="403"/>
                  </a:lnTo>
                  <a:lnTo>
                    <a:pt x="185" y="405"/>
                  </a:lnTo>
                  <a:lnTo>
                    <a:pt x="182" y="405"/>
                  </a:lnTo>
                  <a:lnTo>
                    <a:pt x="180" y="406"/>
                  </a:lnTo>
                  <a:lnTo>
                    <a:pt x="172" y="409"/>
                  </a:lnTo>
                  <a:lnTo>
                    <a:pt x="170" y="407"/>
                  </a:lnTo>
                  <a:lnTo>
                    <a:pt x="165" y="401"/>
                  </a:lnTo>
                  <a:lnTo>
                    <a:pt x="161" y="398"/>
                  </a:lnTo>
                  <a:lnTo>
                    <a:pt x="151" y="390"/>
                  </a:lnTo>
                  <a:lnTo>
                    <a:pt x="144" y="386"/>
                  </a:lnTo>
                  <a:lnTo>
                    <a:pt x="139" y="382"/>
                  </a:lnTo>
                  <a:lnTo>
                    <a:pt x="130" y="377"/>
                  </a:lnTo>
                  <a:lnTo>
                    <a:pt x="127" y="373"/>
                  </a:lnTo>
                  <a:lnTo>
                    <a:pt x="125" y="365"/>
                  </a:lnTo>
                  <a:lnTo>
                    <a:pt x="123" y="355"/>
                  </a:lnTo>
                  <a:lnTo>
                    <a:pt x="123" y="352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17" y="350"/>
                  </a:lnTo>
                  <a:lnTo>
                    <a:pt x="114" y="348"/>
                  </a:lnTo>
                  <a:lnTo>
                    <a:pt x="108" y="347"/>
                  </a:lnTo>
                  <a:lnTo>
                    <a:pt x="105" y="346"/>
                  </a:lnTo>
                  <a:lnTo>
                    <a:pt x="101" y="346"/>
                  </a:lnTo>
                  <a:lnTo>
                    <a:pt x="97" y="341"/>
                  </a:lnTo>
                  <a:lnTo>
                    <a:pt x="98" y="333"/>
                  </a:lnTo>
                  <a:lnTo>
                    <a:pt x="92" y="329"/>
                  </a:lnTo>
                  <a:lnTo>
                    <a:pt x="85" y="326"/>
                  </a:lnTo>
                  <a:lnTo>
                    <a:pt x="81" y="324"/>
                  </a:lnTo>
                  <a:lnTo>
                    <a:pt x="80" y="321"/>
                  </a:lnTo>
                  <a:lnTo>
                    <a:pt x="77" y="310"/>
                  </a:lnTo>
                  <a:lnTo>
                    <a:pt x="76" y="305"/>
                  </a:lnTo>
                  <a:lnTo>
                    <a:pt x="72" y="293"/>
                  </a:lnTo>
                  <a:lnTo>
                    <a:pt x="70" y="286"/>
                  </a:lnTo>
                  <a:lnTo>
                    <a:pt x="70" y="284"/>
                  </a:lnTo>
                  <a:lnTo>
                    <a:pt x="68" y="274"/>
                  </a:lnTo>
                  <a:lnTo>
                    <a:pt x="67" y="267"/>
                  </a:lnTo>
                  <a:lnTo>
                    <a:pt x="75" y="256"/>
                  </a:lnTo>
                  <a:lnTo>
                    <a:pt x="77" y="248"/>
                  </a:lnTo>
                  <a:lnTo>
                    <a:pt x="77" y="246"/>
                  </a:lnTo>
                  <a:lnTo>
                    <a:pt x="81" y="236"/>
                  </a:lnTo>
                  <a:lnTo>
                    <a:pt x="83" y="231"/>
                  </a:lnTo>
                  <a:lnTo>
                    <a:pt x="83" y="223"/>
                  </a:lnTo>
                  <a:lnTo>
                    <a:pt x="83" y="216"/>
                  </a:lnTo>
                  <a:lnTo>
                    <a:pt x="85" y="219"/>
                  </a:lnTo>
                  <a:lnTo>
                    <a:pt x="91" y="227"/>
                  </a:lnTo>
                  <a:lnTo>
                    <a:pt x="94" y="224"/>
                  </a:lnTo>
                  <a:lnTo>
                    <a:pt x="97" y="223"/>
                  </a:lnTo>
                  <a:lnTo>
                    <a:pt x="93" y="220"/>
                  </a:lnTo>
                  <a:lnTo>
                    <a:pt x="91" y="216"/>
                  </a:lnTo>
                  <a:lnTo>
                    <a:pt x="89" y="214"/>
                  </a:lnTo>
                  <a:lnTo>
                    <a:pt x="88" y="212"/>
                  </a:lnTo>
                  <a:lnTo>
                    <a:pt x="88" y="211"/>
                  </a:lnTo>
                  <a:lnTo>
                    <a:pt x="87" y="207"/>
                  </a:lnTo>
                  <a:lnTo>
                    <a:pt x="89" y="195"/>
                  </a:lnTo>
                  <a:lnTo>
                    <a:pt x="93" y="198"/>
                  </a:lnTo>
                  <a:lnTo>
                    <a:pt x="94" y="199"/>
                  </a:lnTo>
                  <a:lnTo>
                    <a:pt x="96" y="199"/>
                  </a:lnTo>
                  <a:lnTo>
                    <a:pt x="98" y="203"/>
                  </a:lnTo>
                  <a:lnTo>
                    <a:pt x="98" y="204"/>
                  </a:lnTo>
                  <a:lnTo>
                    <a:pt x="105" y="212"/>
                  </a:lnTo>
                  <a:lnTo>
                    <a:pt x="108" y="212"/>
                  </a:lnTo>
                  <a:lnTo>
                    <a:pt x="110" y="214"/>
                  </a:lnTo>
                  <a:lnTo>
                    <a:pt x="109" y="218"/>
                  </a:lnTo>
                  <a:lnTo>
                    <a:pt x="109" y="224"/>
                  </a:lnTo>
                  <a:lnTo>
                    <a:pt x="105" y="236"/>
                  </a:lnTo>
                  <a:lnTo>
                    <a:pt x="109" y="238"/>
                  </a:lnTo>
                  <a:lnTo>
                    <a:pt x="113" y="225"/>
                  </a:lnTo>
                  <a:lnTo>
                    <a:pt x="119" y="227"/>
                  </a:lnTo>
                  <a:lnTo>
                    <a:pt x="125" y="221"/>
                  </a:lnTo>
                  <a:lnTo>
                    <a:pt x="126" y="220"/>
                  </a:lnTo>
                  <a:lnTo>
                    <a:pt x="131" y="220"/>
                  </a:lnTo>
                  <a:lnTo>
                    <a:pt x="136" y="225"/>
                  </a:lnTo>
                  <a:lnTo>
                    <a:pt x="139" y="228"/>
                  </a:lnTo>
                  <a:lnTo>
                    <a:pt x="142" y="231"/>
                  </a:lnTo>
                  <a:lnTo>
                    <a:pt x="147" y="240"/>
                  </a:lnTo>
                  <a:lnTo>
                    <a:pt x="148" y="241"/>
                  </a:lnTo>
                  <a:lnTo>
                    <a:pt x="152" y="249"/>
                  </a:lnTo>
                  <a:lnTo>
                    <a:pt x="155" y="254"/>
                  </a:lnTo>
                  <a:lnTo>
                    <a:pt x="164" y="258"/>
                  </a:lnTo>
                  <a:lnTo>
                    <a:pt x="169" y="259"/>
                  </a:lnTo>
                  <a:lnTo>
                    <a:pt x="176" y="259"/>
                  </a:lnTo>
                  <a:lnTo>
                    <a:pt x="174" y="256"/>
                  </a:lnTo>
                  <a:lnTo>
                    <a:pt x="172" y="254"/>
                  </a:lnTo>
                  <a:lnTo>
                    <a:pt x="168" y="254"/>
                  </a:lnTo>
                  <a:lnTo>
                    <a:pt x="164" y="253"/>
                  </a:lnTo>
                  <a:lnTo>
                    <a:pt x="157" y="246"/>
                  </a:lnTo>
                  <a:lnTo>
                    <a:pt x="153" y="241"/>
                  </a:lnTo>
                  <a:lnTo>
                    <a:pt x="160" y="231"/>
                  </a:lnTo>
                  <a:lnTo>
                    <a:pt x="168" y="225"/>
                  </a:lnTo>
                  <a:lnTo>
                    <a:pt x="180" y="220"/>
                  </a:lnTo>
                  <a:lnTo>
                    <a:pt x="181" y="220"/>
                  </a:lnTo>
                  <a:lnTo>
                    <a:pt x="182" y="219"/>
                  </a:lnTo>
                  <a:lnTo>
                    <a:pt x="190" y="219"/>
                  </a:lnTo>
                  <a:lnTo>
                    <a:pt x="202" y="218"/>
                  </a:lnTo>
                  <a:lnTo>
                    <a:pt x="208" y="215"/>
                  </a:lnTo>
                  <a:lnTo>
                    <a:pt x="212" y="214"/>
                  </a:lnTo>
                  <a:lnTo>
                    <a:pt x="219" y="212"/>
                  </a:lnTo>
                  <a:lnTo>
                    <a:pt x="216" y="210"/>
                  </a:lnTo>
                  <a:lnTo>
                    <a:pt x="202" y="211"/>
                  </a:lnTo>
                  <a:lnTo>
                    <a:pt x="197" y="212"/>
                  </a:lnTo>
                  <a:lnTo>
                    <a:pt x="193" y="214"/>
                  </a:lnTo>
                  <a:lnTo>
                    <a:pt x="182" y="214"/>
                  </a:lnTo>
                  <a:lnTo>
                    <a:pt x="180" y="214"/>
                  </a:lnTo>
                  <a:lnTo>
                    <a:pt x="176" y="216"/>
                  </a:lnTo>
                  <a:lnTo>
                    <a:pt x="169" y="219"/>
                  </a:lnTo>
                  <a:lnTo>
                    <a:pt x="157" y="225"/>
                  </a:lnTo>
                  <a:lnTo>
                    <a:pt x="152" y="232"/>
                  </a:lnTo>
                  <a:lnTo>
                    <a:pt x="149" y="235"/>
                  </a:lnTo>
                  <a:lnTo>
                    <a:pt x="147" y="227"/>
                  </a:lnTo>
                  <a:lnTo>
                    <a:pt x="144" y="220"/>
                  </a:lnTo>
                  <a:lnTo>
                    <a:pt x="143" y="219"/>
                  </a:lnTo>
                  <a:lnTo>
                    <a:pt x="155" y="214"/>
                  </a:lnTo>
                  <a:lnTo>
                    <a:pt x="153" y="211"/>
                  </a:lnTo>
                  <a:lnTo>
                    <a:pt x="149" y="207"/>
                  </a:lnTo>
                  <a:lnTo>
                    <a:pt x="139" y="204"/>
                  </a:lnTo>
                  <a:lnTo>
                    <a:pt x="136" y="198"/>
                  </a:lnTo>
                  <a:lnTo>
                    <a:pt x="135" y="194"/>
                  </a:lnTo>
                  <a:lnTo>
                    <a:pt x="134" y="193"/>
                  </a:lnTo>
                  <a:lnTo>
                    <a:pt x="132" y="191"/>
                  </a:lnTo>
                  <a:lnTo>
                    <a:pt x="135" y="187"/>
                  </a:lnTo>
                  <a:lnTo>
                    <a:pt x="147" y="180"/>
                  </a:lnTo>
                  <a:lnTo>
                    <a:pt x="152" y="182"/>
                  </a:lnTo>
                  <a:lnTo>
                    <a:pt x="163" y="178"/>
                  </a:lnTo>
                  <a:lnTo>
                    <a:pt x="165" y="177"/>
                  </a:lnTo>
                  <a:lnTo>
                    <a:pt x="166" y="177"/>
                  </a:lnTo>
                  <a:lnTo>
                    <a:pt x="165" y="177"/>
                  </a:lnTo>
                  <a:lnTo>
                    <a:pt x="163" y="173"/>
                  </a:lnTo>
                  <a:lnTo>
                    <a:pt x="157" y="174"/>
                  </a:lnTo>
                  <a:lnTo>
                    <a:pt x="156" y="172"/>
                  </a:lnTo>
                  <a:lnTo>
                    <a:pt x="156" y="170"/>
                  </a:lnTo>
                  <a:lnTo>
                    <a:pt x="161" y="166"/>
                  </a:lnTo>
                  <a:lnTo>
                    <a:pt x="161" y="165"/>
                  </a:lnTo>
                  <a:lnTo>
                    <a:pt x="164" y="164"/>
                  </a:lnTo>
                  <a:lnTo>
                    <a:pt x="166" y="156"/>
                  </a:lnTo>
                  <a:lnTo>
                    <a:pt x="174" y="152"/>
                  </a:lnTo>
                  <a:lnTo>
                    <a:pt x="176" y="152"/>
                  </a:lnTo>
                  <a:lnTo>
                    <a:pt x="181" y="149"/>
                  </a:lnTo>
                  <a:lnTo>
                    <a:pt x="182" y="148"/>
                  </a:lnTo>
                  <a:lnTo>
                    <a:pt x="183" y="147"/>
                  </a:lnTo>
                  <a:lnTo>
                    <a:pt x="186" y="147"/>
                  </a:lnTo>
                  <a:lnTo>
                    <a:pt x="191" y="147"/>
                  </a:lnTo>
                  <a:lnTo>
                    <a:pt x="195" y="146"/>
                  </a:lnTo>
                  <a:lnTo>
                    <a:pt x="201" y="143"/>
                  </a:lnTo>
                  <a:lnTo>
                    <a:pt x="218" y="139"/>
                  </a:lnTo>
                  <a:lnTo>
                    <a:pt x="220" y="138"/>
                  </a:lnTo>
                  <a:lnTo>
                    <a:pt x="219" y="138"/>
                  </a:lnTo>
                  <a:lnTo>
                    <a:pt x="215" y="135"/>
                  </a:lnTo>
                  <a:lnTo>
                    <a:pt x="212" y="135"/>
                  </a:lnTo>
                  <a:lnTo>
                    <a:pt x="204" y="135"/>
                  </a:lnTo>
                  <a:lnTo>
                    <a:pt x="202" y="136"/>
                  </a:lnTo>
                  <a:lnTo>
                    <a:pt x="199" y="139"/>
                  </a:lnTo>
                  <a:lnTo>
                    <a:pt x="194" y="140"/>
                  </a:lnTo>
                  <a:lnTo>
                    <a:pt x="190" y="140"/>
                  </a:lnTo>
                  <a:lnTo>
                    <a:pt x="185" y="142"/>
                  </a:lnTo>
                  <a:lnTo>
                    <a:pt x="183" y="142"/>
                  </a:lnTo>
                  <a:lnTo>
                    <a:pt x="182" y="143"/>
                  </a:lnTo>
                  <a:lnTo>
                    <a:pt x="178" y="144"/>
                  </a:lnTo>
                  <a:lnTo>
                    <a:pt x="173" y="135"/>
                  </a:lnTo>
                  <a:lnTo>
                    <a:pt x="174" y="134"/>
                  </a:lnTo>
                  <a:lnTo>
                    <a:pt x="177" y="134"/>
                  </a:lnTo>
                  <a:lnTo>
                    <a:pt x="180" y="134"/>
                  </a:lnTo>
                  <a:lnTo>
                    <a:pt x="181" y="135"/>
                  </a:lnTo>
                  <a:lnTo>
                    <a:pt x="182" y="135"/>
                  </a:lnTo>
                  <a:lnTo>
                    <a:pt x="187" y="135"/>
                  </a:lnTo>
                  <a:lnTo>
                    <a:pt x="189" y="135"/>
                  </a:lnTo>
                  <a:lnTo>
                    <a:pt x="190" y="135"/>
                  </a:lnTo>
                  <a:lnTo>
                    <a:pt x="193" y="136"/>
                  </a:lnTo>
                  <a:lnTo>
                    <a:pt x="191" y="129"/>
                  </a:lnTo>
                  <a:lnTo>
                    <a:pt x="189" y="123"/>
                  </a:lnTo>
                  <a:lnTo>
                    <a:pt x="189" y="122"/>
                  </a:lnTo>
                  <a:lnTo>
                    <a:pt x="185" y="127"/>
                  </a:lnTo>
                  <a:lnTo>
                    <a:pt x="182" y="126"/>
                  </a:lnTo>
                  <a:lnTo>
                    <a:pt x="178" y="129"/>
                  </a:lnTo>
                  <a:lnTo>
                    <a:pt x="172" y="126"/>
                  </a:lnTo>
                  <a:lnTo>
                    <a:pt x="172" y="119"/>
                  </a:lnTo>
                  <a:lnTo>
                    <a:pt x="166" y="125"/>
                  </a:lnTo>
                  <a:lnTo>
                    <a:pt x="161" y="122"/>
                  </a:lnTo>
                  <a:lnTo>
                    <a:pt x="160" y="122"/>
                  </a:lnTo>
                  <a:lnTo>
                    <a:pt x="165" y="115"/>
                  </a:lnTo>
                  <a:lnTo>
                    <a:pt x="168" y="112"/>
                  </a:lnTo>
                  <a:lnTo>
                    <a:pt x="176" y="110"/>
                  </a:lnTo>
                  <a:lnTo>
                    <a:pt x="182" y="105"/>
                  </a:lnTo>
                  <a:lnTo>
                    <a:pt x="183" y="105"/>
                  </a:lnTo>
                  <a:lnTo>
                    <a:pt x="189" y="100"/>
                  </a:lnTo>
                  <a:lnTo>
                    <a:pt x="193" y="97"/>
                  </a:lnTo>
                  <a:lnTo>
                    <a:pt x="194" y="97"/>
                  </a:lnTo>
                  <a:lnTo>
                    <a:pt x="194" y="96"/>
                  </a:lnTo>
                  <a:lnTo>
                    <a:pt x="195" y="92"/>
                  </a:lnTo>
                  <a:lnTo>
                    <a:pt x="195" y="91"/>
                  </a:lnTo>
                  <a:lnTo>
                    <a:pt x="195" y="88"/>
                  </a:lnTo>
                  <a:lnTo>
                    <a:pt x="194" y="88"/>
                  </a:lnTo>
                  <a:lnTo>
                    <a:pt x="198" y="84"/>
                  </a:lnTo>
                  <a:lnTo>
                    <a:pt x="212" y="81"/>
                  </a:lnTo>
                  <a:lnTo>
                    <a:pt x="221" y="79"/>
                  </a:lnTo>
                  <a:lnTo>
                    <a:pt x="228" y="76"/>
                  </a:lnTo>
                  <a:lnTo>
                    <a:pt x="233" y="75"/>
                  </a:lnTo>
                  <a:lnTo>
                    <a:pt x="227" y="72"/>
                  </a:lnTo>
                  <a:lnTo>
                    <a:pt x="214" y="76"/>
                  </a:lnTo>
                  <a:lnTo>
                    <a:pt x="202" y="79"/>
                  </a:lnTo>
                  <a:lnTo>
                    <a:pt x="207" y="70"/>
                  </a:lnTo>
                  <a:lnTo>
                    <a:pt x="208" y="68"/>
                  </a:lnTo>
                  <a:lnTo>
                    <a:pt x="211" y="64"/>
                  </a:lnTo>
                  <a:lnTo>
                    <a:pt x="212" y="53"/>
                  </a:lnTo>
                  <a:lnTo>
                    <a:pt x="214" y="51"/>
                  </a:lnTo>
                  <a:lnTo>
                    <a:pt x="218" y="49"/>
                  </a:lnTo>
                  <a:lnTo>
                    <a:pt x="212" y="49"/>
                  </a:lnTo>
                  <a:lnTo>
                    <a:pt x="204" y="58"/>
                  </a:lnTo>
                  <a:lnTo>
                    <a:pt x="202" y="67"/>
                  </a:lnTo>
                  <a:lnTo>
                    <a:pt x="202" y="68"/>
                  </a:lnTo>
                  <a:lnTo>
                    <a:pt x="197" y="75"/>
                  </a:lnTo>
                  <a:lnTo>
                    <a:pt x="191" y="83"/>
                  </a:lnTo>
                  <a:lnTo>
                    <a:pt x="189" y="87"/>
                  </a:lnTo>
                  <a:lnTo>
                    <a:pt x="189" y="88"/>
                  </a:lnTo>
                  <a:lnTo>
                    <a:pt x="190" y="92"/>
                  </a:lnTo>
                  <a:lnTo>
                    <a:pt x="185" y="97"/>
                  </a:lnTo>
                  <a:lnTo>
                    <a:pt x="182" y="98"/>
                  </a:lnTo>
                  <a:lnTo>
                    <a:pt x="177" y="104"/>
                  </a:lnTo>
                  <a:lnTo>
                    <a:pt x="169" y="104"/>
                  </a:lnTo>
                  <a:lnTo>
                    <a:pt x="161" y="105"/>
                  </a:lnTo>
                  <a:lnTo>
                    <a:pt x="159" y="110"/>
                  </a:lnTo>
                  <a:lnTo>
                    <a:pt x="153" y="118"/>
                  </a:lnTo>
                  <a:lnTo>
                    <a:pt x="149" y="115"/>
                  </a:lnTo>
                  <a:lnTo>
                    <a:pt x="149" y="113"/>
                  </a:lnTo>
                  <a:lnTo>
                    <a:pt x="148" y="96"/>
                  </a:lnTo>
                  <a:lnTo>
                    <a:pt x="164" y="93"/>
                  </a:lnTo>
                  <a:lnTo>
                    <a:pt x="182" y="91"/>
                  </a:lnTo>
                  <a:lnTo>
                    <a:pt x="183" y="88"/>
                  </a:lnTo>
                  <a:lnTo>
                    <a:pt x="185" y="88"/>
                  </a:lnTo>
                  <a:lnTo>
                    <a:pt x="182" y="88"/>
                  </a:lnTo>
                  <a:lnTo>
                    <a:pt x="172" y="88"/>
                  </a:lnTo>
                  <a:lnTo>
                    <a:pt x="151" y="84"/>
                  </a:lnTo>
                  <a:lnTo>
                    <a:pt x="149" y="84"/>
                  </a:lnTo>
                  <a:lnTo>
                    <a:pt x="149" y="83"/>
                  </a:lnTo>
                  <a:lnTo>
                    <a:pt x="147" y="80"/>
                  </a:lnTo>
                  <a:lnTo>
                    <a:pt x="147" y="76"/>
                  </a:lnTo>
                  <a:lnTo>
                    <a:pt x="147" y="71"/>
                  </a:lnTo>
                  <a:lnTo>
                    <a:pt x="147" y="70"/>
                  </a:lnTo>
                  <a:lnTo>
                    <a:pt x="146" y="66"/>
                  </a:lnTo>
                  <a:lnTo>
                    <a:pt x="139" y="71"/>
                  </a:lnTo>
                  <a:lnTo>
                    <a:pt x="140" y="75"/>
                  </a:lnTo>
                  <a:lnTo>
                    <a:pt x="142" y="85"/>
                  </a:lnTo>
                  <a:lnTo>
                    <a:pt x="131" y="91"/>
                  </a:lnTo>
                  <a:lnTo>
                    <a:pt x="131" y="89"/>
                  </a:lnTo>
                  <a:lnTo>
                    <a:pt x="129" y="85"/>
                  </a:lnTo>
                  <a:lnTo>
                    <a:pt x="126" y="87"/>
                  </a:lnTo>
                  <a:lnTo>
                    <a:pt x="126" y="92"/>
                  </a:lnTo>
                  <a:lnTo>
                    <a:pt x="122" y="96"/>
                  </a:lnTo>
                  <a:lnTo>
                    <a:pt x="119" y="97"/>
                  </a:lnTo>
                  <a:lnTo>
                    <a:pt x="119" y="101"/>
                  </a:lnTo>
                  <a:lnTo>
                    <a:pt x="122" y="100"/>
                  </a:lnTo>
                  <a:lnTo>
                    <a:pt x="131" y="96"/>
                  </a:lnTo>
                  <a:lnTo>
                    <a:pt x="138" y="94"/>
                  </a:lnTo>
                  <a:lnTo>
                    <a:pt x="143" y="114"/>
                  </a:lnTo>
                  <a:lnTo>
                    <a:pt x="143" y="115"/>
                  </a:lnTo>
                  <a:lnTo>
                    <a:pt x="142" y="115"/>
                  </a:lnTo>
                  <a:lnTo>
                    <a:pt x="131" y="119"/>
                  </a:lnTo>
                  <a:lnTo>
                    <a:pt x="126" y="122"/>
                  </a:lnTo>
                  <a:lnTo>
                    <a:pt x="123" y="115"/>
                  </a:lnTo>
                  <a:lnTo>
                    <a:pt x="118" y="122"/>
                  </a:lnTo>
                  <a:lnTo>
                    <a:pt x="108" y="132"/>
                  </a:lnTo>
                  <a:lnTo>
                    <a:pt x="108" y="123"/>
                  </a:lnTo>
                  <a:lnTo>
                    <a:pt x="109" y="122"/>
                  </a:lnTo>
                  <a:lnTo>
                    <a:pt x="111" y="115"/>
                  </a:lnTo>
                  <a:lnTo>
                    <a:pt x="111" y="114"/>
                  </a:lnTo>
                  <a:lnTo>
                    <a:pt x="110" y="101"/>
                  </a:lnTo>
                  <a:lnTo>
                    <a:pt x="110" y="93"/>
                  </a:lnTo>
                  <a:lnTo>
                    <a:pt x="111" y="84"/>
                  </a:lnTo>
                  <a:lnTo>
                    <a:pt x="111" y="77"/>
                  </a:lnTo>
                  <a:lnTo>
                    <a:pt x="111" y="74"/>
                  </a:lnTo>
                  <a:lnTo>
                    <a:pt x="109" y="74"/>
                  </a:lnTo>
                  <a:lnTo>
                    <a:pt x="108" y="75"/>
                  </a:lnTo>
                  <a:lnTo>
                    <a:pt x="105" y="75"/>
                  </a:lnTo>
                  <a:lnTo>
                    <a:pt x="104" y="76"/>
                  </a:lnTo>
                  <a:lnTo>
                    <a:pt x="94" y="83"/>
                  </a:lnTo>
                  <a:lnTo>
                    <a:pt x="89" y="80"/>
                  </a:lnTo>
                  <a:lnTo>
                    <a:pt x="92" y="87"/>
                  </a:lnTo>
                  <a:lnTo>
                    <a:pt x="97" y="89"/>
                  </a:lnTo>
                  <a:lnTo>
                    <a:pt x="105" y="80"/>
                  </a:lnTo>
                  <a:lnTo>
                    <a:pt x="105" y="93"/>
                  </a:lnTo>
                  <a:lnTo>
                    <a:pt x="105" y="102"/>
                  </a:lnTo>
                  <a:lnTo>
                    <a:pt x="105" y="105"/>
                  </a:lnTo>
                  <a:lnTo>
                    <a:pt x="104" y="113"/>
                  </a:lnTo>
                  <a:lnTo>
                    <a:pt x="104" y="115"/>
                  </a:lnTo>
                  <a:lnTo>
                    <a:pt x="100" y="125"/>
                  </a:lnTo>
                  <a:lnTo>
                    <a:pt x="93" y="130"/>
                  </a:lnTo>
                  <a:lnTo>
                    <a:pt x="85" y="129"/>
                  </a:lnTo>
                  <a:lnTo>
                    <a:pt x="85" y="126"/>
                  </a:lnTo>
                  <a:lnTo>
                    <a:pt x="84" y="119"/>
                  </a:lnTo>
                  <a:lnTo>
                    <a:pt x="80" y="121"/>
                  </a:lnTo>
                  <a:lnTo>
                    <a:pt x="76" y="118"/>
                  </a:lnTo>
                  <a:lnTo>
                    <a:pt x="77" y="101"/>
                  </a:lnTo>
                  <a:lnTo>
                    <a:pt x="77" y="93"/>
                  </a:lnTo>
                  <a:lnTo>
                    <a:pt x="75" y="91"/>
                  </a:lnTo>
                  <a:lnTo>
                    <a:pt x="75" y="93"/>
                  </a:lnTo>
                  <a:lnTo>
                    <a:pt x="75" y="97"/>
                  </a:lnTo>
                  <a:lnTo>
                    <a:pt x="71" y="100"/>
                  </a:lnTo>
                  <a:lnTo>
                    <a:pt x="71" y="106"/>
                  </a:lnTo>
                  <a:lnTo>
                    <a:pt x="71" y="109"/>
                  </a:lnTo>
                  <a:lnTo>
                    <a:pt x="67" y="109"/>
                  </a:lnTo>
                  <a:lnTo>
                    <a:pt x="67" y="105"/>
                  </a:lnTo>
                  <a:lnTo>
                    <a:pt x="66" y="101"/>
                  </a:lnTo>
                  <a:lnTo>
                    <a:pt x="64" y="98"/>
                  </a:lnTo>
                  <a:lnTo>
                    <a:pt x="64" y="97"/>
                  </a:lnTo>
                  <a:lnTo>
                    <a:pt x="63" y="93"/>
                  </a:lnTo>
                  <a:lnTo>
                    <a:pt x="62" y="89"/>
                  </a:lnTo>
                  <a:lnTo>
                    <a:pt x="59" y="83"/>
                  </a:lnTo>
                  <a:lnTo>
                    <a:pt x="58" y="67"/>
                  </a:lnTo>
                  <a:lnTo>
                    <a:pt x="63" y="67"/>
                  </a:lnTo>
                  <a:lnTo>
                    <a:pt x="68" y="72"/>
                  </a:lnTo>
                  <a:lnTo>
                    <a:pt x="70" y="74"/>
                  </a:lnTo>
                  <a:lnTo>
                    <a:pt x="77" y="68"/>
                  </a:lnTo>
                  <a:lnTo>
                    <a:pt x="81" y="72"/>
                  </a:lnTo>
                  <a:lnTo>
                    <a:pt x="85" y="68"/>
                  </a:lnTo>
                  <a:lnTo>
                    <a:pt x="87" y="70"/>
                  </a:lnTo>
                  <a:lnTo>
                    <a:pt x="89" y="70"/>
                  </a:lnTo>
                  <a:lnTo>
                    <a:pt x="91" y="70"/>
                  </a:lnTo>
                  <a:lnTo>
                    <a:pt x="100" y="66"/>
                  </a:lnTo>
                  <a:lnTo>
                    <a:pt x="106" y="59"/>
                  </a:lnTo>
                  <a:lnTo>
                    <a:pt x="109" y="55"/>
                  </a:lnTo>
                  <a:lnTo>
                    <a:pt x="109" y="42"/>
                  </a:lnTo>
                  <a:lnTo>
                    <a:pt x="111" y="30"/>
                  </a:lnTo>
                  <a:lnTo>
                    <a:pt x="115" y="24"/>
                  </a:lnTo>
                  <a:lnTo>
                    <a:pt x="118" y="25"/>
                  </a:lnTo>
                  <a:lnTo>
                    <a:pt x="122" y="28"/>
                  </a:lnTo>
                  <a:lnTo>
                    <a:pt x="134" y="36"/>
                  </a:lnTo>
                  <a:lnTo>
                    <a:pt x="135" y="36"/>
                  </a:lnTo>
                  <a:lnTo>
                    <a:pt x="138" y="41"/>
                  </a:lnTo>
                  <a:lnTo>
                    <a:pt x="135" y="46"/>
                  </a:lnTo>
                  <a:lnTo>
                    <a:pt x="134" y="46"/>
                  </a:lnTo>
                  <a:lnTo>
                    <a:pt x="132" y="47"/>
                  </a:lnTo>
                  <a:lnTo>
                    <a:pt x="132" y="49"/>
                  </a:lnTo>
                  <a:lnTo>
                    <a:pt x="140" y="47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2" y="40"/>
                  </a:lnTo>
                  <a:lnTo>
                    <a:pt x="146" y="40"/>
                  </a:lnTo>
                  <a:lnTo>
                    <a:pt x="151" y="46"/>
                  </a:lnTo>
                  <a:lnTo>
                    <a:pt x="153" y="49"/>
                  </a:lnTo>
                  <a:lnTo>
                    <a:pt x="153" y="50"/>
                  </a:lnTo>
                  <a:lnTo>
                    <a:pt x="161" y="53"/>
                  </a:lnTo>
                  <a:lnTo>
                    <a:pt x="161" y="58"/>
                  </a:lnTo>
                  <a:lnTo>
                    <a:pt x="174" y="55"/>
                  </a:lnTo>
                  <a:lnTo>
                    <a:pt x="182" y="58"/>
                  </a:lnTo>
                  <a:lnTo>
                    <a:pt x="187" y="60"/>
                  </a:lnTo>
                  <a:lnTo>
                    <a:pt x="190" y="60"/>
                  </a:lnTo>
                  <a:lnTo>
                    <a:pt x="193" y="46"/>
                  </a:lnTo>
                  <a:lnTo>
                    <a:pt x="199" y="34"/>
                  </a:lnTo>
                  <a:lnTo>
                    <a:pt x="206" y="30"/>
                  </a:lnTo>
                  <a:lnTo>
                    <a:pt x="207" y="21"/>
                  </a:lnTo>
                  <a:lnTo>
                    <a:pt x="216" y="11"/>
                  </a:lnTo>
                  <a:lnTo>
                    <a:pt x="229" y="11"/>
                  </a:lnTo>
                  <a:lnTo>
                    <a:pt x="244" y="0"/>
                  </a:lnTo>
                  <a:lnTo>
                    <a:pt x="262" y="0"/>
                  </a:lnTo>
                  <a:lnTo>
                    <a:pt x="265" y="4"/>
                  </a:lnTo>
                  <a:lnTo>
                    <a:pt x="263" y="21"/>
                  </a:lnTo>
                  <a:lnTo>
                    <a:pt x="257" y="36"/>
                  </a:lnTo>
                  <a:lnTo>
                    <a:pt x="261" y="40"/>
                  </a:lnTo>
                  <a:lnTo>
                    <a:pt x="265" y="41"/>
                  </a:lnTo>
                  <a:lnTo>
                    <a:pt x="269" y="41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reeform 35">
              <a:extLst>
                <a:ext uri="{FF2B5EF4-FFF2-40B4-BE49-F238E27FC236}">
                  <a16:creationId xmlns:a16="http://schemas.microsoft.com/office/drawing/2014/main" id="{7CF6A881-CFA2-BAC5-7676-83055C05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4392" y="5390408"/>
              <a:ext cx="569620" cy="588035"/>
            </a:xfrm>
            <a:custGeom>
              <a:avLst/>
              <a:gdLst>
                <a:gd name="T0" fmla="*/ 28 w 382"/>
                <a:gd name="T1" fmla="*/ 398 h 398"/>
                <a:gd name="T2" fmla="*/ 54 w 382"/>
                <a:gd name="T3" fmla="*/ 364 h 398"/>
                <a:gd name="T4" fmla="*/ 81 w 382"/>
                <a:gd name="T5" fmla="*/ 335 h 398"/>
                <a:gd name="T6" fmla="*/ 75 w 382"/>
                <a:gd name="T7" fmla="*/ 309 h 398"/>
                <a:gd name="T8" fmla="*/ 34 w 382"/>
                <a:gd name="T9" fmla="*/ 324 h 398"/>
                <a:gd name="T10" fmla="*/ 39 w 382"/>
                <a:gd name="T11" fmla="*/ 311 h 398"/>
                <a:gd name="T12" fmla="*/ 47 w 382"/>
                <a:gd name="T13" fmla="*/ 264 h 398"/>
                <a:gd name="T14" fmla="*/ 33 w 382"/>
                <a:gd name="T15" fmla="*/ 263 h 398"/>
                <a:gd name="T16" fmla="*/ 79 w 382"/>
                <a:gd name="T17" fmla="*/ 294 h 398"/>
                <a:gd name="T18" fmla="*/ 100 w 382"/>
                <a:gd name="T19" fmla="*/ 247 h 398"/>
                <a:gd name="T20" fmla="*/ 140 w 382"/>
                <a:gd name="T21" fmla="*/ 230 h 398"/>
                <a:gd name="T22" fmla="*/ 38 w 382"/>
                <a:gd name="T23" fmla="*/ 255 h 398"/>
                <a:gd name="T24" fmla="*/ 38 w 382"/>
                <a:gd name="T25" fmla="*/ 178 h 398"/>
                <a:gd name="T26" fmla="*/ 18 w 382"/>
                <a:gd name="T27" fmla="*/ 157 h 398"/>
                <a:gd name="T28" fmla="*/ 26 w 382"/>
                <a:gd name="T29" fmla="*/ 108 h 398"/>
                <a:gd name="T30" fmla="*/ 34 w 382"/>
                <a:gd name="T31" fmla="*/ 108 h 398"/>
                <a:gd name="T32" fmla="*/ 75 w 382"/>
                <a:gd name="T33" fmla="*/ 119 h 398"/>
                <a:gd name="T34" fmla="*/ 105 w 382"/>
                <a:gd name="T35" fmla="*/ 146 h 398"/>
                <a:gd name="T36" fmla="*/ 24 w 382"/>
                <a:gd name="T37" fmla="*/ 62 h 398"/>
                <a:gd name="T38" fmla="*/ 0 w 382"/>
                <a:gd name="T39" fmla="*/ 45 h 398"/>
                <a:gd name="T40" fmla="*/ 228 w 382"/>
                <a:gd name="T41" fmla="*/ 36 h 398"/>
                <a:gd name="T42" fmla="*/ 275 w 382"/>
                <a:gd name="T43" fmla="*/ 51 h 398"/>
                <a:gd name="T44" fmla="*/ 305 w 382"/>
                <a:gd name="T45" fmla="*/ 104 h 398"/>
                <a:gd name="T46" fmla="*/ 373 w 382"/>
                <a:gd name="T47" fmla="*/ 191 h 398"/>
                <a:gd name="T48" fmla="*/ 276 w 382"/>
                <a:gd name="T49" fmla="*/ 348 h 398"/>
                <a:gd name="T50" fmla="*/ 165 w 382"/>
                <a:gd name="T51" fmla="*/ 345 h 398"/>
                <a:gd name="T52" fmla="*/ 111 w 382"/>
                <a:gd name="T53" fmla="*/ 365 h 398"/>
                <a:gd name="T54" fmla="*/ 140 w 382"/>
                <a:gd name="T55" fmla="*/ 343 h 398"/>
                <a:gd name="T56" fmla="*/ 174 w 382"/>
                <a:gd name="T57" fmla="*/ 318 h 398"/>
                <a:gd name="T58" fmla="*/ 131 w 382"/>
                <a:gd name="T59" fmla="*/ 318 h 398"/>
                <a:gd name="T60" fmla="*/ 94 w 382"/>
                <a:gd name="T61" fmla="*/ 311 h 398"/>
                <a:gd name="T62" fmla="*/ 130 w 382"/>
                <a:gd name="T63" fmla="*/ 284 h 398"/>
                <a:gd name="T64" fmla="*/ 169 w 382"/>
                <a:gd name="T65" fmla="*/ 250 h 398"/>
                <a:gd name="T66" fmla="*/ 157 w 382"/>
                <a:gd name="T67" fmla="*/ 225 h 398"/>
                <a:gd name="T68" fmla="*/ 202 w 382"/>
                <a:gd name="T69" fmla="*/ 182 h 398"/>
                <a:gd name="T70" fmla="*/ 216 w 382"/>
                <a:gd name="T71" fmla="*/ 234 h 398"/>
                <a:gd name="T72" fmla="*/ 236 w 382"/>
                <a:gd name="T73" fmla="*/ 193 h 398"/>
                <a:gd name="T74" fmla="*/ 293 w 382"/>
                <a:gd name="T75" fmla="*/ 167 h 398"/>
                <a:gd name="T76" fmla="*/ 288 w 382"/>
                <a:gd name="T77" fmla="*/ 136 h 398"/>
                <a:gd name="T78" fmla="*/ 237 w 382"/>
                <a:gd name="T79" fmla="*/ 162 h 398"/>
                <a:gd name="T80" fmla="*/ 206 w 382"/>
                <a:gd name="T81" fmla="*/ 170 h 398"/>
                <a:gd name="T82" fmla="*/ 178 w 382"/>
                <a:gd name="T83" fmla="*/ 185 h 398"/>
                <a:gd name="T84" fmla="*/ 139 w 382"/>
                <a:gd name="T85" fmla="*/ 225 h 398"/>
                <a:gd name="T86" fmla="*/ 107 w 382"/>
                <a:gd name="T87" fmla="*/ 272 h 398"/>
                <a:gd name="T88" fmla="*/ 110 w 382"/>
                <a:gd name="T89" fmla="*/ 225 h 398"/>
                <a:gd name="T90" fmla="*/ 102 w 382"/>
                <a:gd name="T91" fmla="*/ 205 h 398"/>
                <a:gd name="T92" fmla="*/ 119 w 382"/>
                <a:gd name="T93" fmla="*/ 162 h 398"/>
                <a:gd name="T94" fmla="*/ 83 w 382"/>
                <a:gd name="T95" fmla="*/ 212 h 398"/>
                <a:gd name="T96" fmla="*/ 49 w 382"/>
                <a:gd name="T97" fmla="*/ 200 h 398"/>
                <a:gd name="T98" fmla="*/ 51 w 382"/>
                <a:gd name="T99" fmla="*/ 174 h 398"/>
                <a:gd name="T100" fmla="*/ 49 w 382"/>
                <a:gd name="T101" fmla="*/ 155 h 398"/>
                <a:gd name="T102" fmla="*/ 84 w 382"/>
                <a:gd name="T103" fmla="*/ 141 h 398"/>
                <a:gd name="T104" fmla="*/ 128 w 382"/>
                <a:gd name="T105" fmla="*/ 111 h 398"/>
                <a:gd name="T106" fmla="*/ 141 w 382"/>
                <a:gd name="T107" fmla="*/ 52 h 398"/>
                <a:gd name="T108" fmla="*/ 89 w 382"/>
                <a:gd name="T109" fmla="*/ 100 h 398"/>
                <a:gd name="T110" fmla="*/ 64 w 382"/>
                <a:gd name="T111" fmla="*/ 83 h 398"/>
                <a:gd name="T112" fmla="*/ 52 w 382"/>
                <a:gd name="T113" fmla="*/ 51 h 398"/>
                <a:gd name="T114" fmla="*/ 83 w 382"/>
                <a:gd name="T115" fmla="*/ 60 h 398"/>
                <a:gd name="T116" fmla="*/ 117 w 382"/>
                <a:gd name="T117" fmla="*/ 36 h 398"/>
                <a:gd name="T118" fmla="*/ 73 w 382"/>
                <a:gd name="T119" fmla="*/ 40 h 398"/>
                <a:gd name="T120" fmla="*/ 107 w 382"/>
                <a:gd name="T121" fmla="*/ 1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2" h="398">
                  <a:moveTo>
                    <a:pt x="49" y="394"/>
                  </a:moveTo>
                  <a:lnTo>
                    <a:pt x="47" y="394"/>
                  </a:lnTo>
                  <a:lnTo>
                    <a:pt x="49" y="394"/>
                  </a:lnTo>
                  <a:moveTo>
                    <a:pt x="60" y="365"/>
                  </a:moveTo>
                  <a:lnTo>
                    <a:pt x="60" y="377"/>
                  </a:lnTo>
                  <a:lnTo>
                    <a:pt x="54" y="383"/>
                  </a:lnTo>
                  <a:lnTo>
                    <a:pt x="50" y="384"/>
                  </a:lnTo>
                  <a:lnTo>
                    <a:pt x="47" y="386"/>
                  </a:lnTo>
                  <a:lnTo>
                    <a:pt x="47" y="394"/>
                  </a:lnTo>
                  <a:lnTo>
                    <a:pt x="45" y="394"/>
                  </a:lnTo>
                  <a:lnTo>
                    <a:pt x="43" y="392"/>
                  </a:lnTo>
                  <a:lnTo>
                    <a:pt x="39" y="396"/>
                  </a:lnTo>
                  <a:lnTo>
                    <a:pt x="35" y="392"/>
                  </a:lnTo>
                  <a:lnTo>
                    <a:pt x="28" y="398"/>
                  </a:lnTo>
                  <a:lnTo>
                    <a:pt x="26" y="396"/>
                  </a:lnTo>
                  <a:lnTo>
                    <a:pt x="21" y="391"/>
                  </a:lnTo>
                  <a:lnTo>
                    <a:pt x="24" y="386"/>
                  </a:lnTo>
                  <a:lnTo>
                    <a:pt x="18" y="381"/>
                  </a:lnTo>
                  <a:lnTo>
                    <a:pt x="22" y="377"/>
                  </a:lnTo>
                  <a:lnTo>
                    <a:pt x="28" y="369"/>
                  </a:lnTo>
                  <a:lnTo>
                    <a:pt x="33" y="361"/>
                  </a:lnTo>
                  <a:lnTo>
                    <a:pt x="37" y="358"/>
                  </a:lnTo>
                  <a:lnTo>
                    <a:pt x="41" y="356"/>
                  </a:lnTo>
                  <a:lnTo>
                    <a:pt x="45" y="354"/>
                  </a:lnTo>
                  <a:lnTo>
                    <a:pt x="45" y="356"/>
                  </a:lnTo>
                  <a:lnTo>
                    <a:pt x="47" y="364"/>
                  </a:lnTo>
                  <a:lnTo>
                    <a:pt x="49" y="366"/>
                  </a:lnTo>
                  <a:lnTo>
                    <a:pt x="54" y="364"/>
                  </a:lnTo>
                  <a:lnTo>
                    <a:pt x="52" y="357"/>
                  </a:lnTo>
                  <a:lnTo>
                    <a:pt x="50" y="352"/>
                  </a:lnTo>
                  <a:lnTo>
                    <a:pt x="55" y="345"/>
                  </a:lnTo>
                  <a:lnTo>
                    <a:pt x="59" y="341"/>
                  </a:lnTo>
                  <a:lnTo>
                    <a:pt x="62" y="337"/>
                  </a:lnTo>
                  <a:lnTo>
                    <a:pt x="64" y="336"/>
                  </a:lnTo>
                  <a:lnTo>
                    <a:pt x="66" y="333"/>
                  </a:lnTo>
                  <a:lnTo>
                    <a:pt x="66" y="336"/>
                  </a:lnTo>
                  <a:lnTo>
                    <a:pt x="66" y="346"/>
                  </a:lnTo>
                  <a:lnTo>
                    <a:pt x="63" y="354"/>
                  </a:lnTo>
                  <a:lnTo>
                    <a:pt x="60" y="365"/>
                  </a:lnTo>
                  <a:moveTo>
                    <a:pt x="89" y="344"/>
                  </a:moveTo>
                  <a:lnTo>
                    <a:pt x="88" y="344"/>
                  </a:lnTo>
                  <a:lnTo>
                    <a:pt x="81" y="335"/>
                  </a:lnTo>
                  <a:lnTo>
                    <a:pt x="94" y="328"/>
                  </a:lnTo>
                  <a:lnTo>
                    <a:pt x="96" y="327"/>
                  </a:lnTo>
                  <a:lnTo>
                    <a:pt x="85" y="324"/>
                  </a:lnTo>
                  <a:lnTo>
                    <a:pt x="83" y="318"/>
                  </a:lnTo>
                  <a:lnTo>
                    <a:pt x="88" y="315"/>
                  </a:lnTo>
                  <a:lnTo>
                    <a:pt x="96" y="318"/>
                  </a:lnTo>
                  <a:lnTo>
                    <a:pt x="97" y="318"/>
                  </a:lnTo>
                  <a:lnTo>
                    <a:pt x="109" y="331"/>
                  </a:lnTo>
                  <a:lnTo>
                    <a:pt x="106" y="332"/>
                  </a:lnTo>
                  <a:lnTo>
                    <a:pt x="89" y="344"/>
                  </a:lnTo>
                  <a:moveTo>
                    <a:pt x="80" y="309"/>
                  </a:moveTo>
                  <a:lnTo>
                    <a:pt x="77" y="312"/>
                  </a:lnTo>
                  <a:lnTo>
                    <a:pt x="76" y="312"/>
                  </a:lnTo>
                  <a:lnTo>
                    <a:pt x="75" y="309"/>
                  </a:lnTo>
                  <a:lnTo>
                    <a:pt x="75" y="299"/>
                  </a:lnTo>
                  <a:lnTo>
                    <a:pt x="79" y="297"/>
                  </a:lnTo>
                  <a:lnTo>
                    <a:pt x="81" y="299"/>
                  </a:lnTo>
                  <a:lnTo>
                    <a:pt x="83" y="303"/>
                  </a:lnTo>
                  <a:lnTo>
                    <a:pt x="80" y="307"/>
                  </a:lnTo>
                  <a:lnTo>
                    <a:pt x="80" y="309"/>
                  </a:lnTo>
                  <a:moveTo>
                    <a:pt x="43" y="322"/>
                  </a:moveTo>
                  <a:lnTo>
                    <a:pt x="43" y="327"/>
                  </a:lnTo>
                  <a:lnTo>
                    <a:pt x="47" y="339"/>
                  </a:lnTo>
                  <a:lnTo>
                    <a:pt x="43" y="344"/>
                  </a:lnTo>
                  <a:lnTo>
                    <a:pt x="35" y="346"/>
                  </a:lnTo>
                  <a:lnTo>
                    <a:pt x="35" y="345"/>
                  </a:lnTo>
                  <a:lnTo>
                    <a:pt x="35" y="336"/>
                  </a:lnTo>
                  <a:lnTo>
                    <a:pt x="34" y="324"/>
                  </a:lnTo>
                  <a:lnTo>
                    <a:pt x="24" y="343"/>
                  </a:lnTo>
                  <a:lnTo>
                    <a:pt x="22" y="357"/>
                  </a:lnTo>
                  <a:lnTo>
                    <a:pt x="22" y="365"/>
                  </a:lnTo>
                  <a:lnTo>
                    <a:pt x="16" y="367"/>
                  </a:lnTo>
                  <a:lnTo>
                    <a:pt x="16" y="352"/>
                  </a:lnTo>
                  <a:lnTo>
                    <a:pt x="16" y="331"/>
                  </a:lnTo>
                  <a:lnTo>
                    <a:pt x="24" y="327"/>
                  </a:lnTo>
                  <a:lnTo>
                    <a:pt x="18" y="318"/>
                  </a:lnTo>
                  <a:lnTo>
                    <a:pt x="11" y="316"/>
                  </a:lnTo>
                  <a:lnTo>
                    <a:pt x="12" y="292"/>
                  </a:lnTo>
                  <a:lnTo>
                    <a:pt x="26" y="292"/>
                  </a:lnTo>
                  <a:lnTo>
                    <a:pt x="34" y="299"/>
                  </a:lnTo>
                  <a:lnTo>
                    <a:pt x="34" y="305"/>
                  </a:lnTo>
                  <a:lnTo>
                    <a:pt x="39" y="311"/>
                  </a:lnTo>
                  <a:lnTo>
                    <a:pt x="41" y="319"/>
                  </a:lnTo>
                  <a:lnTo>
                    <a:pt x="43" y="322"/>
                  </a:lnTo>
                  <a:moveTo>
                    <a:pt x="63" y="326"/>
                  </a:moveTo>
                  <a:lnTo>
                    <a:pt x="58" y="328"/>
                  </a:lnTo>
                  <a:lnTo>
                    <a:pt x="51" y="327"/>
                  </a:lnTo>
                  <a:lnTo>
                    <a:pt x="49" y="320"/>
                  </a:lnTo>
                  <a:lnTo>
                    <a:pt x="43" y="316"/>
                  </a:lnTo>
                  <a:lnTo>
                    <a:pt x="42" y="310"/>
                  </a:lnTo>
                  <a:lnTo>
                    <a:pt x="39" y="294"/>
                  </a:lnTo>
                  <a:lnTo>
                    <a:pt x="39" y="290"/>
                  </a:lnTo>
                  <a:lnTo>
                    <a:pt x="41" y="282"/>
                  </a:lnTo>
                  <a:lnTo>
                    <a:pt x="47" y="273"/>
                  </a:lnTo>
                  <a:lnTo>
                    <a:pt x="43" y="269"/>
                  </a:lnTo>
                  <a:lnTo>
                    <a:pt x="47" y="264"/>
                  </a:lnTo>
                  <a:lnTo>
                    <a:pt x="50" y="265"/>
                  </a:lnTo>
                  <a:lnTo>
                    <a:pt x="54" y="268"/>
                  </a:lnTo>
                  <a:lnTo>
                    <a:pt x="66" y="281"/>
                  </a:lnTo>
                  <a:lnTo>
                    <a:pt x="68" y="284"/>
                  </a:lnTo>
                  <a:lnTo>
                    <a:pt x="69" y="288"/>
                  </a:lnTo>
                  <a:lnTo>
                    <a:pt x="69" y="293"/>
                  </a:lnTo>
                  <a:lnTo>
                    <a:pt x="71" y="297"/>
                  </a:lnTo>
                  <a:lnTo>
                    <a:pt x="69" y="316"/>
                  </a:lnTo>
                  <a:lnTo>
                    <a:pt x="69" y="319"/>
                  </a:lnTo>
                  <a:lnTo>
                    <a:pt x="67" y="322"/>
                  </a:lnTo>
                  <a:lnTo>
                    <a:pt x="66" y="323"/>
                  </a:lnTo>
                  <a:lnTo>
                    <a:pt x="64" y="324"/>
                  </a:lnTo>
                  <a:lnTo>
                    <a:pt x="63" y="326"/>
                  </a:lnTo>
                  <a:moveTo>
                    <a:pt x="33" y="263"/>
                  </a:moveTo>
                  <a:lnTo>
                    <a:pt x="21" y="264"/>
                  </a:lnTo>
                  <a:lnTo>
                    <a:pt x="21" y="255"/>
                  </a:lnTo>
                  <a:lnTo>
                    <a:pt x="33" y="252"/>
                  </a:lnTo>
                  <a:lnTo>
                    <a:pt x="34" y="254"/>
                  </a:lnTo>
                  <a:lnTo>
                    <a:pt x="35" y="259"/>
                  </a:lnTo>
                  <a:lnTo>
                    <a:pt x="33" y="263"/>
                  </a:lnTo>
                  <a:moveTo>
                    <a:pt x="100" y="247"/>
                  </a:moveTo>
                  <a:lnTo>
                    <a:pt x="94" y="273"/>
                  </a:lnTo>
                  <a:lnTo>
                    <a:pt x="87" y="282"/>
                  </a:lnTo>
                  <a:lnTo>
                    <a:pt x="89" y="286"/>
                  </a:lnTo>
                  <a:lnTo>
                    <a:pt x="90" y="289"/>
                  </a:lnTo>
                  <a:lnTo>
                    <a:pt x="84" y="295"/>
                  </a:lnTo>
                  <a:lnTo>
                    <a:pt x="83" y="298"/>
                  </a:lnTo>
                  <a:lnTo>
                    <a:pt x="79" y="294"/>
                  </a:lnTo>
                  <a:lnTo>
                    <a:pt x="77" y="293"/>
                  </a:lnTo>
                  <a:lnTo>
                    <a:pt x="73" y="290"/>
                  </a:lnTo>
                  <a:lnTo>
                    <a:pt x="71" y="274"/>
                  </a:lnTo>
                  <a:lnTo>
                    <a:pt x="68" y="277"/>
                  </a:lnTo>
                  <a:lnTo>
                    <a:pt x="62" y="271"/>
                  </a:lnTo>
                  <a:lnTo>
                    <a:pt x="60" y="268"/>
                  </a:lnTo>
                  <a:lnTo>
                    <a:pt x="63" y="261"/>
                  </a:lnTo>
                  <a:lnTo>
                    <a:pt x="67" y="263"/>
                  </a:lnTo>
                  <a:lnTo>
                    <a:pt x="69" y="264"/>
                  </a:lnTo>
                  <a:lnTo>
                    <a:pt x="71" y="260"/>
                  </a:lnTo>
                  <a:lnTo>
                    <a:pt x="75" y="250"/>
                  </a:lnTo>
                  <a:lnTo>
                    <a:pt x="77" y="250"/>
                  </a:lnTo>
                  <a:lnTo>
                    <a:pt x="100" y="246"/>
                  </a:lnTo>
                  <a:lnTo>
                    <a:pt x="100" y="247"/>
                  </a:lnTo>
                  <a:moveTo>
                    <a:pt x="60" y="255"/>
                  </a:moveTo>
                  <a:lnTo>
                    <a:pt x="58" y="260"/>
                  </a:lnTo>
                  <a:lnTo>
                    <a:pt x="54" y="259"/>
                  </a:lnTo>
                  <a:lnTo>
                    <a:pt x="58" y="239"/>
                  </a:lnTo>
                  <a:lnTo>
                    <a:pt x="58" y="238"/>
                  </a:lnTo>
                  <a:lnTo>
                    <a:pt x="67" y="239"/>
                  </a:lnTo>
                  <a:lnTo>
                    <a:pt x="68" y="247"/>
                  </a:lnTo>
                  <a:lnTo>
                    <a:pt x="68" y="254"/>
                  </a:lnTo>
                  <a:lnTo>
                    <a:pt x="67" y="255"/>
                  </a:lnTo>
                  <a:lnTo>
                    <a:pt x="60" y="255"/>
                  </a:lnTo>
                  <a:moveTo>
                    <a:pt x="140" y="250"/>
                  </a:moveTo>
                  <a:lnTo>
                    <a:pt x="139" y="252"/>
                  </a:lnTo>
                  <a:lnTo>
                    <a:pt x="135" y="234"/>
                  </a:lnTo>
                  <a:lnTo>
                    <a:pt x="140" y="230"/>
                  </a:lnTo>
                  <a:lnTo>
                    <a:pt x="144" y="229"/>
                  </a:lnTo>
                  <a:lnTo>
                    <a:pt x="148" y="229"/>
                  </a:lnTo>
                  <a:lnTo>
                    <a:pt x="149" y="231"/>
                  </a:lnTo>
                  <a:lnTo>
                    <a:pt x="151" y="233"/>
                  </a:lnTo>
                  <a:lnTo>
                    <a:pt x="152" y="234"/>
                  </a:lnTo>
                  <a:lnTo>
                    <a:pt x="151" y="235"/>
                  </a:lnTo>
                  <a:lnTo>
                    <a:pt x="151" y="237"/>
                  </a:lnTo>
                  <a:lnTo>
                    <a:pt x="151" y="239"/>
                  </a:lnTo>
                  <a:lnTo>
                    <a:pt x="147" y="244"/>
                  </a:lnTo>
                  <a:lnTo>
                    <a:pt x="140" y="250"/>
                  </a:lnTo>
                  <a:moveTo>
                    <a:pt x="42" y="257"/>
                  </a:moveTo>
                  <a:lnTo>
                    <a:pt x="42" y="259"/>
                  </a:lnTo>
                  <a:lnTo>
                    <a:pt x="41" y="257"/>
                  </a:lnTo>
                  <a:lnTo>
                    <a:pt x="38" y="255"/>
                  </a:lnTo>
                  <a:lnTo>
                    <a:pt x="35" y="251"/>
                  </a:lnTo>
                  <a:lnTo>
                    <a:pt x="34" y="240"/>
                  </a:lnTo>
                  <a:lnTo>
                    <a:pt x="39" y="227"/>
                  </a:lnTo>
                  <a:lnTo>
                    <a:pt x="42" y="226"/>
                  </a:lnTo>
                  <a:lnTo>
                    <a:pt x="46" y="233"/>
                  </a:lnTo>
                  <a:lnTo>
                    <a:pt x="49" y="242"/>
                  </a:lnTo>
                  <a:lnTo>
                    <a:pt x="42" y="257"/>
                  </a:lnTo>
                  <a:moveTo>
                    <a:pt x="34" y="230"/>
                  </a:moveTo>
                  <a:lnTo>
                    <a:pt x="29" y="230"/>
                  </a:lnTo>
                  <a:lnTo>
                    <a:pt x="25" y="217"/>
                  </a:lnTo>
                  <a:lnTo>
                    <a:pt x="32" y="217"/>
                  </a:lnTo>
                  <a:lnTo>
                    <a:pt x="34" y="230"/>
                  </a:lnTo>
                  <a:moveTo>
                    <a:pt x="38" y="175"/>
                  </a:moveTo>
                  <a:lnTo>
                    <a:pt x="38" y="178"/>
                  </a:lnTo>
                  <a:lnTo>
                    <a:pt x="34" y="183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34" y="187"/>
                  </a:lnTo>
                  <a:lnTo>
                    <a:pt x="38" y="200"/>
                  </a:lnTo>
                  <a:lnTo>
                    <a:pt x="30" y="209"/>
                  </a:lnTo>
                  <a:lnTo>
                    <a:pt x="28" y="208"/>
                  </a:lnTo>
                  <a:lnTo>
                    <a:pt x="24" y="193"/>
                  </a:lnTo>
                  <a:lnTo>
                    <a:pt x="20" y="197"/>
                  </a:lnTo>
                  <a:lnTo>
                    <a:pt x="13" y="192"/>
                  </a:lnTo>
                  <a:lnTo>
                    <a:pt x="15" y="172"/>
                  </a:lnTo>
                  <a:lnTo>
                    <a:pt x="21" y="175"/>
                  </a:lnTo>
                  <a:lnTo>
                    <a:pt x="18" y="157"/>
                  </a:lnTo>
                  <a:lnTo>
                    <a:pt x="18" y="144"/>
                  </a:lnTo>
                  <a:lnTo>
                    <a:pt x="17" y="133"/>
                  </a:lnTo>
                  <a:lnTo>
                    <a:pt x="20" y="130"/>
                  </a:lnTo>
                  <a:lnTo>
                    <a:pt x="21" y="132"/>
                  </a:lnTo>
                  <a:lnTo>
                    <a:pt x="22" y="132"/>
                  </a:lnTo>
                  <a:lnTo>
                    <a:pt x="25" y="137"/>
                  </a:lnTo>
                  <a:lnTo>
                    <a:pt x="32" y="154"/>
                  </a:lnTo>
                  <a:lnTo>
                    <a:pt x="41" y="159"/>
                  </a:lnTo>
                  <a:lnTo>
                    <a:pt x="41" y="166"/>
                  </a:lnTo>
                  <a:lnTo>
                    <a:pt x="37" y="170"/>
                  </a:lnTo>
                  <a:lnTo>
                    <a:pt x="38" y="175"/>
                  </a:lnTo>
                  <a:moveTo>
                    <a:pt x="58" y="148"/>
                  </a:moveTo>
                  <a:lnTo>
                    <a:pt x="50" y="151"/>
                  </a:lnTo>
                  <a:lnTo>
                    <a:pt x="26" y="108"/>
                  </a:lnTo>
                  <a:lnTo>
                    <a:pt x="39" y="117"/>
                  </a:lnTo>
                  <a:lnTo>
                    <a:pt x="55" y="130"/>
                  </a:lnTo>
                  <a:lnTo>
                    <a:pt x="55" y="137"/>
                  </a:lnTo>
                  <a:lnTo>
                    <a:pt x="55" y="141"/>
                  </a:lnTo>
                  <a:lnTo>
                    <a:pt x="58" y="148"/>
                  </a:lnTo>
                  <a:moveTo>
                    <a:pt x="13" y="96"/>
                  </a:moveTo>
                  <a:lnTo>
                    <a:pt x="21" y="128"/>
                  </a:lnTo>
                  <a:lnTo>
                    <a:pt x="12" y="119"/>
                  </a:lnTo>
                  <a:lnTo>
                    <a:pt x="7" y="100"/>
                  </a:lnTo>
                  <a:lnTo>
                    <a:pt x="13" y="96"/>
                  </a:lnTo>
                  <a:moveTo>
                    <a:pt x="60" y="117"/>
                  </a:moveTo>
                  <a:lnTo>
                    <a:pt x="59" y="123"/>
                  </a:lnTo>
                  <a:lnTo>
                    <a:pt x="38" y="111"/>
                  </a:lnTo>
                  <a:lnTo>
                    <a:pt x="34" y="108"/>
                  </a:lnTo>
                  <a:lnTo>
                    <a:pt x="28" y="93"/>
                  </a:lnTo>
                  <a:lnTo>
                    <a:pt x="33" y="95"/>
                  </a:lnTo>
                  <a:lnTo>
                    <a:pt x="41" y="98"/>
                  </a:lnTo>
                  <a:lnTo>
                    <a:pt x="47" y="100"/>
                  </a:lnTo>
                  <a:lnTo>
                    <a:pt x="49" y="100"/>
                  </a:lnTo>
                  <a:lnTo>
                    <a:pt x="51" y="102"/>
                  </a:lnTo>
                  <a:lnTo>
                    <a:pt x="52" y="104"/>
                  </a:lnTo>
                  <a:lnTo>
                    <a:pt x="56" y="111"/>
                  </a:lnTo>
                  <a:lnTo>
                    <a:pt x="60" y="117"/>
                  </a:lnTo>
                  <a:moveTo>
                    <a:pt x="105" y="146"/>
                  </a:moveTo>
                  <a:lnTo>
                    <a:pt x="98" y="148"/>
                  </a:lnTo>
                  <a:lnTo>
                    <a:pt x="96" y="144"/>
                  </a:lnTo>
                  <a:lnTo>
                    <a:pt x="83" y="129"/>
                  </a:lnTo>
                  <a:lnTo>
                    <a:pt x="75" y="119"/>
                  </a:lnTo>
                  <a:lnTo>
                    <a:pt x="90" y="115"/>
                  </a:lnTo>
                  <a:lnTo>
                    <a:pt x="90" y="108"/>
                  </a:lnTo>
                  <a:lnTo>
                    <a:pt x="107" y="102"/>
                  </a:lnTo>
                  <a:lnTo>
                    <a:pt x="119" y="83"/>
                  </a:lnTo>
                  <a:lnTo>
                    <a:pt x="121" y="85"/>
                  </a:lnTo>
                  <a:lnTo>
                    <a:pt x="126" y="90"/>
                  </a:lnTo>
                  <a:lnTo>
                    <a:pt x="123" y="96"/>
                  </a:lnTo>
                  <a:lnTo>
                    <a:pt x="118" y="113"/>
                  </a:lnTo>
                  <a:lnTo>
                    <a:pt x="117" y="120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38"/>
                  </a:lnTo>
                  <a:lnTo>
                    <a:pt x="105" y="141"/>
                  </a:lnTo>
                  <a:lnTo>
                    <a:pt x="105" y="146"/>
                  </a:lnTo>
                  <a:moveTo>
                    <a:pt x="15" y="87"/>
                  </a:moveTo>
                  <a:lnTo>
                    <a:pt x="12" y="95"/>
                  </a:lnTo>
                  <a:lnTo>
                    <a:pt x="4" y="91"/>
                  </a:lnTo>
                  <a:lnTo>
                    <a:pt x="5" y="70"/>
                  </a:lnTo>
                  <a:lnTo>
                    <a:pt x="12" y="79"/>
                  </a:lnTo>
                  <a:lnTo>
                    <a:pt x="11" y="85"/>
                  </a:lnTo>
                  <a:lnTo>
                    <a:pt x="16" y="86"/>
                  </a:lnTo>
                  <a:lnTo>
                    <a:pt x="15" y="87"/>
                  </a:lnTo>
                  <a:moveTo>
                    <a:pt x="56" y="96"/>
                  </a:moveTo>
                  <a:lnTo>
                    <a:pt x="54" y="102"/>
                  </a:lnTo>
                  <a:lnTo>
                    <a:pt x="33" y="85"/>
                  </a:lnTo>
                  <a:lnTo>
                    <a:pt x="28" y="75"/>
                  </a:lnTo>
                  <a:lnTo>
                    <a:pt x="24" y="70"/>
                  </a:lnTo>
                  <a:lnTo>
                    <a:pt x="24" y="62"/>
                  </a:lnTo>
                  <a:lnTo>
                    <a:pt x="25" y="58"/>
                  </a:lnTo>
                  <a:lnTo>
                    <a:pt x="42" y="69"/>
                  </a:lnTo>
                  <a:lnTo>
                    <a:pt x="43" y="70"/>
                  </a:lnTo>
                  <a:lnTo>
                    <a:pt x="45" y="77"/>
                  </a:lnTo>
                  <a:lnTo>
                    <a:pt x="46" y="82"/>
                  </a:lnTo>
                  <a:lnTo>
                    <a:pt x="56" y="96"/>
                  </a:lnTo>
                  <a:moveTo>
                    <a:pt x="1" y="39"/>
                  </a:moveTo>
                  <a:lnTo>
                    <a:pt x="4" y="41"/>
                  </a:lnTo>
                  <a:lnTo>
                    <a:pt x="5" y="40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5" y="49"/>
                  </a:lnTo>
                  <a:lnTo>
                    <a:pt x="1" y="49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1" y="39"/>
                  </a:lnTo>
                  <a:moveTo>
                    <a:pt x="30" y="43"/>
                  </a:moveTo>
                  <a:lnTo>
                    <a:pt x="33" y="57"/>
                  </a:lnTo>
                  <a:lnTo>
                    <a:pt x="25" y="49"/>
                  </a:lnTo>
                  <a:lnTo>
                    <a:pt x="22" y="39"/>
                  </a:lnTo>
                  <a:lnTo>
                    <a:pt x="30" y="43"/>
                  </a:lnTo>
                  <a:moveTo>
                    <a:pt x="193" y="15"/>
                  </a:moveTo>
                  <a:lnTo>
                    <a:pt x="190" y="27"/>
                  </a:lnTo>
                  <a:lnTo>
                    <a:pt x="198" y="35"/>
                  </a:lnTo>
                  <a:lnTo>
                    <a:pt x="210" y="45"/>
                  </a:lnTo>
                  <a:lnTo>
                    <a:pt x="221" y="34"/>
                  </a:lnTo>
                  <a:lnTo>
                    <a:pt x="228" y="36"/>
                  </a:lnTo>
                  <a:lnTo>
                    <a:pt x="229" y="36"/>
                  </a:lnTo>
                  <a:lnTo>
                    <a:pt x="234" y="31"/>
                  </a:lnTo>
                  <a:lnTo>
                    <a:pt x="237" y="38"/>
                  </a:lnTo>
                  <a:lnTo>
                    <a:pt x="236" y="41"/>
                  </a:lnTo>
                  <a:lnTo>
                    <a:pt x="240" y="47"/>
                  </a:lnTo>
                  <a:lnTo>
                    <a:pt x="257" y="39"/>
                  </a:lnTo>
                  <a:lnTo>
                    <a:pt x="257" y="31"/>
                  </a:lnTo>
                  <a:lnTo>
                    <a:pt x="262" y="32"/>
                  </a:lnTo>
                  <a:lnTo>
                    <a:pt x="265" y="40"/>
                  </a:lnTo>
                  <a:lnTo>
                    <a:pt x="268" y="39"/>
                  </a:lnTo>
                  <a:lnTo>
                    <a:pt x="267" y="45"/>
                  </a:lnTo>
                  <a:lnTo>
                    <a:pt x="275" y="43"/>
                  </a:lnTo>
                  <a:lnTo>
                    <a:pt x="276" y="49"/>
                  </a:lnTo>
                  <a:lnTo>
                    <a:pt x="275" y="51"/>
                  </a:lnTo>
                  <a:lnTo>
                    <a:pt x="265" y="57"/>
                  </a:lnTo>
                  <a:lnTo>
                    <a:pt x="262" y="60"/>
                  </a:lnTo>
                  <a:lnTo>
                    <a:pt x="263" y="62"/>
                  </a:lnTo>
                  <a:lnTo>
                    <a:pt x="265" y="65"/>
                  </a:lnTo>
                  <a:lnTo>
                    <a:pt x="275" y="65"/>
                  </a:lnTo>
                  <a:lnTo>
                    <a:pt x="280" y="61"/>
                  </a:lnTo>
                  <a:lnTo>
                    <a:pt x="291" y="66"/>
                  </a:lnTo>
                  <a:lnTo>
                    <a:pt x="288" y="70"/>
                  </a:lnTo>
                  <a:lnTo>
                    <a:pt x="282" y="69"/>
                  </a:lnTo>
                  <a:lnTo>
                    <a:pt x="279" y="85"/>
                  </a:lnTo>
                  <a:lnTo>
                    <a:pt x="293" y="86"/>
                  </a:lnTo>
                  <a:lnTo>
                    <a:pt x="292" y="94"/>
                  </a:lnTo>
                  <a:lnTo>
                    <a:pt x="292" y="100"/>
                  </a:lnTo>
                  <a:lnTo>
                    <a:pt x="305" y="104"/>
                  </a:lnTo>
                  <a:lnTo>
                    <a:pt x="309" y="108"/>
                  </a:lnTo>
                  <a:lnTo>
                    <a:pt x="320" y="108"/>
                  </a:lnTo>
                  <a:lnTo>
                    <a:pt x="322" y="108"/>
                  </a:lnTo>
                  <a:lnTo>
                    <a:pt x="347" y="116"/>
                  </a:lnTo>
                  <a:lnTo>
                    <a:pt x="352" y="119"/>
                  </a:lnTo>
                  <a:lnTo>
                    <a:pt x="348" y="121"/>
                  </a:lnTo>
                  <a:lnTo>
                    <a:pt x="354" y="123"/>
                  </a:lnTo>
                  <a:lnTo>
                    <a:pt x="363" y="124"/>
                  </a:lnTo>
                  <a:lnTo>
                    <a:pt x="373" y="132"/>
                  </a:lnTo>
                  <a:lnTo>
                    <a:pt x="372" y="151"/>
                  </a:lnTo>
                  <a:lnTo>
                    <a:pt x="375" y="154"/>
                  </a:lnTo>
                  <a:lnTo>
                    <a:pt x="382" y="163"/>
                  </a:lnTo>
                  <a:lnTo>
                    <a:pt x="375" y="189"/>
                  </a:lnTo>
                  <a:lnTo>
                    <a:pt x="373" y="191"/>
                  </a:lnTo>
                  <a:lnTo>
                    <a:pt x="369" y="217"/>
                  </a:lnTo>
                  <a:lnTo>
                    <a:pt x="368" y="222"/>
                  </a:lnTo>
                  <a:lnTo>
                    <a:pt x="357" y="234"/>
                  </a:lnTo>
                  <a:lnTo>
                    <a:pt x="352" y="252"/>
                  </a:lnTo>
                  <a:lnTo>
                    <a:pt x="338" y="271"/>
                  </a:lnTo>
                  <a:lnTo>
                    <a:pt x="329" y="290"/>
                  </a:lnTo>
                  <a:lnTo>
                    <a:pt x="320" y="295"/>
                  </a:lnTo>
                  <a:lnTo>
                    <a:pt x="305" y="298"/>
                  </a:lnTo>
                  <a:lnTo>
                    <a:pt x="300" y="302"/>
                  </a:lnTo>
                  <a:lnTo>
                    <a:pt x="287" y="322"/>
                  </a:lnTo>
                  <a:lnTo>
                    <a:pt x="285" y="323"/>
                  </a:lnTo>
                  <a:lnTo>
                    <a:pt x="285" y="333"/>
                  </a:lnTo>
                  <a:lnTo>
                    <a:pt x="285" y="337"/>
                  </a:lnTo>
                  <a:lnTo>
                    <a:pt x="276" y="348"/>
                  </a:lnTo>
                  <a:lnTo>
                    <a:pt x="259" y="349"/>
                  </a:lnTo>
                  <a:lnTo>
                    <a:pt x="231" y="364"/>
                  </a:lnTo>
                  <a:lnTo>
                    <a:pt x="229" y="365"/>
                  </a:lnTo>
                  <a:lnTo>
                    <a:pt x="227" y="365"/>
                  </a:lnTo>
                  <a:lnTo>
                    <a:pt x="223" y="365"/>
                  </a:lnTo>
                  <a:lnTo>
                    <a:pt x="219" y="364"/>
                  </a:lnTo>
                  <a:lnTo>
                    <a:pt x="215" y="360"/>
                  </a:lnTo>
                  <a:lnTo>
                    <a:pt x="221" y="345"/>
                  </a:lnTo>
                  <a:lnTo>
                    <a:pt x="223" y="328"/>
                  </a:lnTo>
                  <a:lnTo>
                    <a:pt x="220" y="324"/>
                  </a:lnTo>
                  <a:lnTo>
                    <a:pt x="202" y="324"/>
                  </a:lnTo>
                  <a:lnTo>
                    <a:pt x="187" y="335"/>
                  </a:lnTo>
                  <a:lnTo>
                    <a:pt x="174" y="335"/>
                  </a:lnTo>
                  <a:lnTo>
                    <a:pt x="165" y="345"/>
                  </a:lnTo>
                  <a:lnTo>
                    <a:pt x="164" y="354"/>
                  </a:lnTo>
                  <a:lnTo>
                    <a:pt x="157" y="358"/>
                  </a:lnTo>
                  <a:lnTo>
                    <a:pt x="151" y="370"/>
                  </a:lnTo>
                  <a:lnTo>
                    <a:pt x="148" y="384"/>
                  </a:lnTo>
                  <a:lnTo>
                    <a:pt x="145" y="384"/>
                  </a:lnTo>
                  <a:lnTo>
                    <a:pt x="140" y="382"/>
                  </a:lnTo>
                  <a:lnTo>
                    <a:pt x="132" y="379"/>
                  </a:lnTo>
                  <a:lnTo>
                    <a:pt x="119" y="382"/>
                  </a:lnTo>
                  <a:lnTo>
                    <a:pt x="119" y="377"/>
                  </a:lnTo>
                  <a:lnTo>
                    <a:pt x="111" y="374"/>
                  </a:lnTo>
                  <a:lnTo>
                    <a:pt x="111" y="373"/>
                  </a:lnTo>
                  <a:lnTo>
                    <a:pt x="109" y="370"/>
                  </a:lnTo>
                  <a:lnTo>
                    <a:pt x="104" y="364"/>
                  </a:lnTo>
                  <a:lnTo>
                    <a:pt x="111" y="365"/>
                  </a:lnTo>
                  <a:lnTo>
                    <a:pt x="118" y="360"/>
                  </a:lnTo>
                  <a:lnTo>
                    <a:pt x="117" y="356"/>
                  </a:lnTo>
                  <a:lnTo>
                    <a:pt x="106" y="358"/>
                  </a:lnTo>
                  <a:lnTo>
                    <a:pt x="100" y="360"/>
                  </a:lnTo>
                  <a:lnTo>
                    <a:pt x="100" y="353"/>
                  </a:lnTo>
                  <a:lnTo>
                    <a:pt x="105" y="348"/>
                  </a:lnTo>
                  <a:lnTo>
                    <a:pt x="110" y="344"/>
                  </a:lnTo>
                  <a:lnTo>
                    <a:pt x="119" y="340"/>
                  </a:lnTo>
                  <a:lnTo>
                    <a:pt x="119" y="337"/>
                  </a:lnTo>
                  <a:lnTo>
                    <a:pt x="121" y="335"/>
                  </a:lnTo>
                  <a:lnTo>
                    <a:pt x="122" y="332"/>
                  </a:lnTo>
                  <a:lnTo>
                    <a:pt x="124" y="337"/>
                  </a:lnTo>
                  <a:lnTo>
                    <a:pt x="128" y="340"/>
                  </a:lnTo>
                  <a:lnTo>
                    <a:pt x="140" y="343"/>
                  </a:lnTo>
                  <a:lnTo>
                    <a:pt x="141" y="343"/>
                  </a:lnTo>
                  <a:lnTo>
                    <a:pt x="145" y="341"/>
                  </a:lnTo>
                  <a:lnTo>
                    <a:pt x="145" y="340"/>
                  </a:lnTo>
                  <a:lnTo>
                    <a:pt x="149" y="332"/>
                  </a:lnTo>
                  <a:lnTo>
                    <a:pt x="161" y="327"/>
                  </a:lnTo>
                  <a:lnTo>
                    <a:pt x="165" y="323"/>
                  </a:lnTo>
                  <a:lnTo>
                    <a:pt x="172" y="322"/>
                  </a:lnTo>
                  <a:lnTo>
                    <a:pt x="174" y="320"/>
                  </a:lnTo>
                  <a:lnTo>
                    <a:pt x="179" y="319"/>
                  </a:lnTo>
                  <a:lnTo>
                    <a:pt x="181" y="318"/>
                  </a:lnTo>
                  <a:lnTo>
                    <a:pt x="182" y="312"/>
                  </a:lnTo>
                  <a:lnTo>
                    <a:pt x="178" y="314"/>
                  </a:lnTo>
                  <a:lnTo>
                    <a:pt x="177" y="315"/>
                  </a:lnTo>
                  <a:lnTo>
                    <a:pt x="174" y="318"/>
                  </a:lnTo>
                  <a:lnTo>
                    <a:pt x="164" y="320"/>
                  </a:lnTo>
                  <a:lnTo>
                    <a:pt x="162" y="320"/>
                  </a:lnTo>
                  <a:lnTo>
                    <a:pt x="156" y="324"/>
                  </a:lnTo>
                  <a:lnTo>
                    <a:pt x="151" y="327"/>
                  </a:lnTo>
                  <a:lnTo>
                    <a:pt x="151" y="328"/>
                  </a:lnTo>
                  <a:lnTo>
                    <a:pt x="144" y="329"/>
                  </a:lnTo>
                  <a:lnTo>
                    <a:pt x="141" y="335"/>
                  </a:lnTo>
                  <a:lnTo>
                    <a:pt x="140" y="335"/>
                  </a:lnTo>
                  <a:lnTo>
                    <a:pt x="134" y="336"/>
                  </a:lnTo>
                  <a:lnTo>
                    <a:pt x="130" y="335"/>
                  </a:lnTo>
                  <a:lnTo>
                    <a:pt x="126" y="329"/>
                  </a:lnTo>
                  <a:lnTo>
                    <a:pt x="128" y="324"/>
                  </a:lnTo>
                  <a:lnTo>
                    <a:pt x="131" y="319"/>
                  </a:lnTo>
                  <a:lnTo>
                    <a:pt x="131" y="318"/>
                  </a:lnTo>
                  <a:lnTo>
                    <a:pt x="131" y="312"/>
                  </a:lnTo>
                  <a:lnTo>
                    <a:pt x="131" y="309"/>
                  </a:lnTo>
                  <a:lnTo>
                    <a:pt x="128" y="310"/>
                  </a:lnTo>
                  <a:lnTo>
                    <a:pt x="126" y="318"/>
                  </a:lnTo>
                  <a:lnTo>
                    <a:pt x="122" y="324"/>
                  </a:lnTo>
                  <a:lnTo>
                    <a:pt x="118" y="328"/>
                  </a:lnTo>
                  <a:lnTo>
                    <a:pt x="114" y="331"/>
                  </a:lnTo>
                  <a:lnTo>
                    <a:pt x="111" y="327"/>
                  </a:lnTo>
                  <a:lnTo>
                    <a:pt x="109" y="323"/>
                  </a:lnTo>
                  <a:lnTo>
                    <a:pt x="107" y="320"/>
                  </a:lnTo>
                  <a:lnTo>
                    <a:pt x="106" y="314"/>
                  </a:lnTo>
                  <a:lnTo>
                    <a:pt x="101" y="310"/>
                  </a:lnTo>
                  <a:lnTo>
                    <a:pt x="96" y="311"/>
                  </a:lnTo>
                  <a:lnTo>
                    <a:pt x="94" y="311"/>
                  </a:lnTo>
                  <a:lnTo>
                    <a:pt x="92" y="309"/>
                  </a:lnTo>
                  <a:lnTo>
                    <a:pt x="94" y="303"/>
                  </a:lnTo>
                  <a:lnTo>
                    <a:pt x="100" y="302"/>
                  </a:lnTo>
                  <a:lnTo>
                    <a:pt x="102" y="298"/>
                  </a:lnTo>
                  <a:lnTo>
                    <a:pt x="104" y="293"/>
                  </a:lnTo>
                  <a:lnTo>
                    <a:pt x="107" y="289"/>
                  </a:lnTo>
                  <a:lnTo>
                    <a:pt x="109" y="289"/>
                  </a:lnTo>
                  <a:lnTo>
                    <a:pt x="114" y="288"/>
                  </a:lnTo>
                  <a:lnTo>
                    <a:pt x="119" y="286"/>
                  </a:lnTo>
                  <a:lnTo>
                    <a:pt x="121" y="286"/>
                  </a:lnTo>
                  <a:lnTo>
                    <a:pt x="122" y="286"/>
                  </a:lnTo>
                  <a:lnTo>
                    <a:pt x="127" y="285"/>
                  </a:lnTo>
                  <a:lnTo>
                    <a:pt x="128" y="284"/>
                  </a:lnTo>
                  <a:lnTo>
                    <a:pt x="130" y="284"/>
                  </a:lnTo>
                  <a:lnTo>
                    <a:pt x="132" y="284"/>
                  </a:lnTo>
                  <a:lnTo>
                    <a:pt x="136" y="282"/>
                  </a:lnTo>
                  <a:lnTo>
                    <a:pt x="138" y="281"/>
                  </a:lnTo>
                  <a:lnTo>
                    <a:pt x="140" y="277"/>
                  </a:lnTo>
                  <a:lnTo>
                    <a:pt x="140" y="276"/>
                  </a:lnTo>
                  <a:lnTo>
                    <a:pt x="138" y="273"/>
                  </a:lnTo>
                  <a:lnTo>
                    <a:pt x="139" y="268"/>
                  </a:lnTo>
                  <a:lnTo>
                    <a:pt x="140" y="264"/>
                  </a:lnTo>
                  <a:lnTo>
                    <a:pt x="144" y="257"/>
                  </a:lnTo>
                  <a:lnTo>
                    <a:pt x="151" y="252"/>
                  </a:lnTo>
                  <a:lnTo>
                    <a:pt x="152" y="251"/>
                  </a:lnTo>
                  <a:lnTo>
                    <a:pt x="160" y="251"/>
                  </a:lnTo>
                  <a:lnTo>
                    <a:pt x="168" y="250"/>
                  </a:lnTo>
                  <a:lnTo>
                    <a:pt x="169" y="250"/>
                  </a:lnTo>
                  <a:lnTo>
                    <a:pt x="173" y="248"/>
                  </a:lnTo>
                  <a:lnTo>
                    <a:pt x="178" y="246"/>
                  </a:lnTo>
                  <a:lnTo>
                    <a:pt x="182" y="243"/>
                  </a:lnTo>
                  <a:lnTo>
                    <a:pt x="182" y="240"/>
                  </a:lnTo>
                  <a:lnTo>
                    <a:pt x="183" y="235"/>
                  </a:lnTo>
                  <a:lnTo>
                    <a:pt x="179" y="233"/>
                  </a:lnTo>
                  <a:lnTo>
                    <a:pt x="178" y="235"/>
                  </a:lnTo>
                  <a:lnTo>
                    <a:pt x="177" y="239"/>
                  </a:lnTo>
                  <a:lnTo>
                    <a:pt x="165" y="246"/>
                  </a:lnTo>
                  <a:lnTo>
                    <a:pt x="164" y="243"/>
                  </a:lnTo>
                  <a:lnTo>
                    <a:pt x="164" y="242"/>
                  </a:lnTo>
                  <a:lnTo>
                    <a:pt x="161" y="235"/>
                  </a:lnTo>
                  <a:lnTo>
                    <a:pt x="160" y="235"/>
                  </a:lnTo>
                  <a:lnTo>
                    <a:pt x="157" y="225"/>
                  </a:lnTo>
                  <a:lnTo>
                    <a:pt x="157" y="223"/>
                  </a:lnTo>
                  <a:lnTo>
                    <a:pt x="160" y="218"/>
                  </a:lnTo>
                  <a:lnTo>
                    <a:pt x="165" y="218"/>
                  </a:lnTo>
                  <a:lnTo>
                    <a:pt x="166" y="217"/>
                  </a:lnTo>
                  <a:lnTo>
                    <a:pt x="174" y="214"/>
                  </a:lnTo>
                  <a:lnTo>
                    <a:pt x="176" y="209"/>
                  </a:lnTo>
                  <a:lnTo>
                    <a:pt x="178" y="205"/>
                  </a:lnTo>
                  <a:lnTo>
                    <a:pt x="182" y="197"/>
                  </a:lnTo>
                  <a:lnTo>
                    <a:pt x="190" y="195"/>
                  </a:lnTo>
                  <a:lnTo>
                    <a:pt x="196" y="191"/>
                  </a:lnTo>
                  <a:lnTo>
                    <a:pt x="198" y="188"/>
                  </a:lnTo>
                  <a:lnTo>
                    <a:pt x="198" y="182"/>
                  </a:lnTo>
                  <a:lnTo>
                    <a:pt x="200" y="182"/>
                  </a:lnTo>
                  <a:lnTo>
                    <a:pt x="202" y="182"/>
                  </a:lnTo>
                  <a:lnTo>
                    <a:pt x="208" y="183"/>
                  </a:lnTo>
                  <a:lnTo>
                    <a:pt x="216" y="180"/>
                  </a:lnTo>
                  <a:lnTo>
                    <a:pt x="219" y="175"/>
                  </a:lnTo>
                  <a:lnTo>
                    <a:pt x="227" y="168"/>
                  </a:lnTo>
                  <a:lnTo>
                    <a:pt x="228" y="167"/>
                  </a:lnTo>
                  <a:lnTo>
                    <a:pt x="233" y="170"/>
                  </a:lnTo>
                  <a:lnTo>
                    <a:pt x="240" y="176"/>
                  </a:lnTo>
                  <a:lnTo>
                    <a:pt x="238" y="178"/>
                  </a:lnTo>
                  <a:lnTo>
                    <a:pt x="233" y="189"/>
                  </a:lnTo>
                  <a:lnTo>
                    <a:pt x="228" y="202"/>
                  </a:lnTo>
                  <a:lnTo>
                    <a:pt x="225" y="210"/>
                  </a:lnTo>
                  <a:lnTo>
                    <a:pt x="221" y="220"/>
                  </a:lnTo>
                  <a:lnTo>
                    <a:pt x="219" y="227"/>
                  </a:lnTo>
                  <a:lnTo>
                    <a:pt x="216" y="234"/>
                  </a:lnTo>
                  <a:lnTo>
                    <a:pt x="216" y="235"/>
                  </a:lnTo>
                  <a:lnTo>
                    <a:pt x="215" y="242"/>
                  </a:lnTo>
                  <a:lnTo>
                    <a:pt x="212" y="247"/>
                  </a:lnTo>
                  <a:lnTo>
                    <a:pt x="211" y="252"/>
                  </a:lnTo>
                  <a:lnTo>
                    <a:pt x="211" y="254"/>
                  </a:lnTo>
                  <a:lnTo>
                    <a:pt x="212" y="257"/>
                  </a:lnTo>
                  <a:lnTo>
                    <a:pt x="213" y="259"/>
                  </a:lnTo>
                  <a:lnTo>
                    <a:pt x="216" y="248"/>
                  </a:lnTo>
                  <a:lnTo>
                    <a:pt x="219" y="244"/>
                  </a:lnTo>
                  <a:lnTo>
                    <a:pt x="220" y="238"/>
                  </a:lnTo>
                  <a:lnTo>
                    <a:pt x="220" y="237"/>
                  </a:lnTo>
                  <a:lnTo>
                    <a:pt x="228" y="220"/>
                  </a:lnTo>
                  <a:lnTo>
                    <a:pt x="231" y="208"/>
                  </a:lnTo>
                  <a:lnTo>
                    <a:pt x="236" y="193"/>
                  </a:lnTo>
                  <a:lnTo>
                    <a:pt x="240" y="185"/>
                  </a:lnTo>
                  <a:lnTo>
                    <a:pt x="242" y="182"/>
                  </a:lnTo>
                  <a:lnTo>
                    <a:pt x="246" y="187"/>
                  </a:lnTo>
                  <a:lnTo>
                    <a:pt x="246" y="182"/>
                  </a:lnTo>
                  <a:lnTo>
                    <a:pt x="245" y="180"/>
                  </a:lnTo>
                  <a:lnTo>
                    <a:pt x="249" y="175"/>
                  </a:lnTo>
                  <a:lnTo>
                    <a:pt x="253" y="171"/>
                  </a:lnTo>
                  <a:lnTo>
                    <a:pt x="265" y="162"/>
                  </a:lnTo>
                  <a:lnTo>
                    <a:pt x="266" y="162"/>
                  </a:lnTo>
                  <a:lnTo>
                    <a:pt x="271" y="163"/>
                  </a:lnTo>
                  <a:lnTo>
                    <a:pt x="272" y="163"/>
                  </a:lnTo>
                  <a:lnTo>
                    <a:pt x="284" y="162"/>
                  </a:lnTo>
                  <a:lnTo>
                    <a:pt x="291" y="165"/>
                  </a:lnTo>
                  <a:lnTo>
                    <a:pt x="293" y="167"/>
                  </a:lnTo>
                  <a:lnTo>
                    <a:pt x="293" y="168"/>
                  </a:lnTo>
                  <a:lnTo>
                    <a:pt x="299" y="165"/>
                  </a:lnTo>
                  <a:lnTo>
                    <a:pt x="303" y="162"/>
                  </a:lnTo>
                  <a:lnTo>
                    <a:pt x="301" y="159"/>
                  </a:lnTo>
                  <a:lnTo>
                    <a:pt x="299" y="159"/>
                  </a:lnTo>
                  <a:lnTo>
                    <a:pt x="295" y="159"/>
                  </a:lnTo>
                  <a:lnTo>
                    <a:pt x="287" y="155"/>
                  </a:lnTo>
                  <a:lnTo>
                    <a:pt x="282" y="157"/>
                  </a:lnTo>
                  <a:lnTo>
                    <a:pt x="280" y="157"/>
                  </a:lnTo>
                  <a:lnTo>
                    <a:pt x="276" y="157"/>
                  </a:lnTo>
                  <a:lnTo>
                    <a:pt x="282" y="149"/>
                  </a:lnTo>
                  <a:lnTo>
                    <a:pt x="288" y="141"/>
                  </a:lnTo>
                  <a:lnTo>
                    <a:pt x="291" y="138"/>
                  </a:lnTo>
                  <a:lnTo>
                    <a:pt x="288" y="136"/>
                  </a:lnTo>
                  <a:lnTo>
                    <a:pt x="283" y="140"/>
                  </a:lnTo>
                  <a:lnTo>
                    <a:pt x="279" y="146"/>
                  </a:lnTo>
                  <a:lnTo>
                    <a:pt x="279" y="140"/>
                  </a:lnTo>
                  <a:lnTo>
                    <a:pt x="276" y="141"/>
                  </a:lnTo>
                  <a:lnTo>
                    <a:pt x="274" y="148"/>
                  </a:lnTo>
                  <a:lnTo>
                    <a:pt x="275" y="150"/>
                  </a:lnTo>
                  <a:lnTo>
                    <a:pt x="271" y="158"/>
                  </a:lnTo>
                  <a:lnTo>
                    <a:pt x="270" y="159"/>
                  </a:lnTo>
                  <a:lnTo>
                    <a:pt x="265" y="157"/>
                  </a:lnTo>
                  <a:lnTo>
                    <a:pt x="259" y="159"/>
                  </a:lnTo>
                  <a:lnTo>
                    <a:pt x="253" y="162"/>
                  </a:lnTo>
                  <a:lnTo>
                    <a:pt x="245" y="170"/>
                  </a:lnTo>
                  <a:lnTo>
                    <a:pt x="241" y="167"/>
                  </a:lnTo>
                  <a:lnTo>
                    <a:pt x="237" y="162"/>
                  </a:lnTo>
                  <a:lnTo>
                    <a:pt x="238" y="161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49" y="146"/>
                  </a:lnTo>
                  <a:lnTo>
                    <a:pt x="244" y="151"/>
                  </a:lnTo>
                  <a:lnTo>
                    <a:pt x="238" y="157"/>
                  </a:lnTo>
                  <a:lnTo>
                    <a:pt x="234" y="158"/>
                  </a:lnTo>
                  <a:lnTo>
                    <a:pt x="233" y="162"/>
                  </a:lnTo>
                  <a:lnTo>
                    <a:pt x="227" y="162"/>
                  </a:lnTo>
                  <a:lnTo>
                    <a:pt x="223" y="162"/>
                  </a:lnTo>
                  <a:lnTo>
                    <a:pt x="219" y="163"/>
                  </a:lnTo>
                  <a:lnTo>
                    <a:pt x="212" y="166"/>
                  </a:lnTo>
                  <a:lnTo>
                    <a:pt x="208" y="166"/>
                  </a:lnTo>
                  <a:lnTo>
                    <a:pt x="206" y="170"/>
                  </a:lnTo>
                  <a:lnTo>
                    <a:pt x="199" y="170"/>
                  </a:lnTo>
                  <a:lnTo>
                    <a:pt x="190" y="174"/>
                  </a:lnTo>
                  <a:lnTo>
                    <a:pt x="189" y="172"/>
                  </a:lnTo>
                  <a:lnTo>
                    <a:pt x="186" y="165"/>
                  </a:lnTo>
                  <a:lnTo>
                    <a:pt x="186" y="162"/>
                  </a:lnTo>
                  <a:lnTo>
                    <a:pt x="185" y="151"/>
                  </a:lnTo>
                  <a:lnTo>
                    <a:pt x="181" y="154"/>
                  </a:lnTo>
                  <a:lnTo>
                    <a:pt x="182" y="166"/>
                  </a:lnTo>
                  <a:lnTo>
                    <a:pt x="185" y="171"/>
                  </a:lnTo>
                  <a:lnTo>
                    <a:pt x="186" y="174"/>
                  </a:lnTo>
                  <a:lnTo>
                    <a:pt x="187" y="176"/>
                  </a:lnTo>
                  <a:lnTo>
                    <a:pt x="177" y="176"/>
                  </a:lnTo>
                  <a:lnTo>
                    <a:pt x="172" y="178"/>
                  </a:lnTo>
                  <a:lnTo>
                    <a:pt x="178" y="185"/>
                  </a:lnTo>
                  <a:lnTo>
                    <a:pt x="178" y="189"/>
                  </a:lnTo>
                  <a:lnTo>
                    <a:pt x="174" y="191"/>
                  </a:lnTo>
                  <a:lnTo>
                    <a:pt x="172" y="192"/>
                  </a:lnTo>
                  <a:lnTo>
                    <a:pt x="173" y="195"/>
                  </a:lnTo>
                  <a:lnTo>
                    <a:pt x="173" y="201"/>
                  </a:lnTo>
                  <a:lnTo>
                    <a:pt x="168" y="210"/>
                  </a:lnTo>
                  <a:lnTo>
                    <a:pt x="165" y="209"/>
                  </a:lnTo>
                  <a:lnTo>
                    <a:pt x="152" y="200"/>
                  </a:lnTo>
                  <a:lnTo>
                    <a:pt x="151" y="202"/>
                  </a:lnTo>
                  <a:lnTo>
                    <a:pt x="151" y="204"/>
                  </a:lnTo>
                  <a:lnTo>
                    <a:pt x="147" y="209"/>
                  </a:lnTo>
                  <a:lnTo>
                    <a:pt x="140" y="218"/>
                  </a:lnTo>
                  <a:lnTo>
                    <a:pt x="140" y="220"/>
                  </a:lnTo>
                  <a:lnTo>
                    <a:pt x="139" y="225"/>
                  </a:lnTo>
                  <a:lnTo>
                    <a:pt x="138" y="229"/>
                  </a:lnTo>
                  <a:lnTo>
                    <a:pt x="130" y="229"/>
                  </a:lnTo>
                  <a:lnTo>
                    <a:pt x="128" y="235"/>
                  </a:lnTo>
                  <a:lnTo>
                    <a:pt x="130" y="240"/>
                  </a:lnTo>
                  <a:lnTo>
                    <a:pt x="131" y="246"/>
                  </a:lnTo>
                  <a:lnTo>
                    <a:pt x="130" y="254"/>
                  </a:lnTo>
                  <a:lnTo>
                    <a:pt x="128" y="257"/>
                  </a:lnTo>
                  <a:lnTo>
                    <a:pt x="127" y="261"/>
                  </a:lnTo>
                  <a:lnTo>
                    <a:pt x="122" y="268"/>
                  </a:lnTo>
                  <a:lnTo>
                    <a:pt x="118" y="271"/>
                  </a:lnTo>
                  <a:lnTo>
                    <a:pt x="115" y="272"/>
                  </a:lnTo>
                  <a:lnTo>
                    <a:pt x="115" y="267"/>
                  </a:lnTo>
                  <a:lnTo>
                    <a:pt x="109" y="271"/>
                  </a:lnTo>
                  <a:lnTo>
                    <a:pt x="107" y="272"/>
                  </a:lnTo>
                  <a:lnTo>
                    <a:pt x="105" y="272"/>
                  </a:lnTo>
                  <a:lnTo>
                    <a:pt x="106" y="269"/>
                  </a:lnTo>
                  <a:lnTo>
                    <a:pt x="106" y="265"/>
                  </a:lnTo>
                  <a:lnTo>
                    <a:pt x="106" y="260"/>
                  </a:lnTo>
                  <a:lnTo>
                    <a:pt x="105" y="254"/>
                  </a:lnTo>
                  <a:lnTo>
                    <a:pt x="106" y="250"/>
                  </a:lnTo>
                  <a:lnTo>
                    <a:pt x="111" y="251"/>
                  </a:lnTo>
                  <a:lnTo>
                    <a:pt x="114" y="252"/>
                  </a:lnTo>
                  <a:lnTo>
                    <a:pt x="118" y="246"/>
                  </a:lnTo>
                  <a:lnTo>
                    <a:pt x="114" y="244"/>
                  </a:lnTo>
                  <a:lnTo>
                    <a:pt x="111" y="246"/>
                  </a:lnTo>
                  <a:lnTo>
                    <a:pt x="109" y="243"/>
                  </a:lnTo>
                  <a:lnTo>
                    <a:pt x="109" y="237"/>
                  </a:lnTo>
                  <a:lnTo>
                    <a:pt x="110" y="225"/>
                  </a:lnTo>
                  <a:lnTo>
                    <a:pt x="117" y="221"/>
                  </a:lnTo>
                  <a:lnTo>
                    <a:pt x="123" y="217"/>
                  </a:lnTo>
                  <a:lnTo>
                    <a:pt x="126" y="216"/>
                  </a:lnTo>
                  <a:lnTo>
                    <a:pt x="124" y="213"/>
                  </a:lnTo>
                  <a:lnTo>
                    <a:pt x="123" y="213"/>
                  </a:lnTo>
                  <a:lnTo>
                    <a:pt x="109" y="217"/>
                  </a:lnTo>
                  <a:lnTo>
                    <a:pt x="102" y="221"/>
                  </a:lnTo>
                  <a:lnTo>
                    <a:pt x="100" y="225"/>
                  </a:lnTo>
                  <a:lnTo>
                    <a:pt x="93" y="225"/>
                  </a:lnTo>
                  <a:lnTo>
                    <a:pt x="92" y="225"/>
                  </a:lnTo>
                  <a:lnTo>
                    <a:pt x="90" y="220"/>
                  </a:lnTo>
                  <a:lnTo>
                    <a:pt x="93" y="210"/>
                  </a:lnTo>
                  <a:lnTo>
                    <a:pt x="101" y="206"/>
                  </a:lnTo>
                  <a:lnTo>
                    <a:pt x="102" y="205"/>
                  </a:lnTo>
                  <a:lnTo>
                    <a:pt x="113" y="205"/>
                  </a:lnTo>
                  <a:lnTo>
                    <a:pt x="113" y="202"/>
                  </a:lnTo>
                  <a:lnTo>
                    <a:pt x="101" y="201"/>
                  </a:lnTo>
                  <a:lnTo>
                    <a:pt x="105" y="193"/>
                  </a:lnTo>
                  <a:lnTo>
                    <a:pt x="98" y="196"/>
                  </a:lnTo>
                  <a:lnTo>
                    <a:pt x="104" y="188"/>
                  </a:lnTo>
                  <a:lnTo>
                    <a:pt x="105" y="185"/>
                  </a:lnTo>
                  <a:lnTo>
                    <a:pt x="106" y="182"/>
                  </a:lnTo>
                  <a:lnTo>
                    <a:pt x="107" y="179"/>
                  </a:lnTo>
                  <a:lnTo>
                    <a:pt x="111" y="172"/>
                  </a:lnTo>
                  <a:lnTo>
                    <a:pt x="113" y="171"/>
                  </a:lnTo>
                  <a:lnTo>
                    <a:pt x="119" y="168"/>
                  </a:lnTo>
                  <a:lnTo>
                    <a:pt x="122" y="165"/>
                  </a:lnTo>
                  <a:lnTo>
                    <a:pt x="119" y="162"/>
                  </a:lnTo>
                  <a:lnTo>
                    <a:pt x="118" y="159"/>
                  </a:lnTo>
                  <a:lnTo>
                    <a:pt x="117" y="161"/>
                  </a:lnTo>
                  <a:lnTo>
                    <a:pt x="114" y="166"/>
                  </a:lnTo>
                  <a:lnTo>
                    <a:pt x="107" y="166"/>
                  </a:lnTo>
                  <a:lnTo>
                    <a:pt x="102" y="178"/>
                  </a:lnTo>
                  <a:lnTo>
                    <a:pt x="96" y="188"/>
                  </a:lnTo>
                  <a:lnTo>
                    <a:pt x="96" y="189"/>
                  </a:lnTo>
                  <a:lnTo>
                    <a:pt x="93" y="192"/>
                  </a:lnTo>
                  <a:lnTo>
                    <a:pt x="92" y="195"/>
                  </a:lnTo>
                  <a:lnTo>
                    <a:pt x="89" y="196"/>
                  </a:lnTo>
                  <a:lnTo>
                    <a:pt x="88" y="202"/>
                  </a:lnTo>
                  <a:lnTo>
                    <a:pt x="85" y="209"/>
                  </a:lnTo>
                  <a:lnTo>
                    <a:pt x="84" y="210"/>
                  </a:lnTo>
                  <a:lnTo>
                    <a:pt x="83" y="212"/>
                  </a:lnTo>
                  <a:lnTo>
                    <a:pt x="77" y="214"/>
                  </a:lnTo>
                  <a:lnTo>
                    <a:pt x="75" y="216"/>
                  </a:lnTo>
                  <a:lnTo>
                    <a:pt x="73" y="217"/>
                  </a:lnTo>
                  <a:lnTo>
                    <a:pt x="71" y="226"/>
                  </a:lnTo>
                  <a:lnTo>
                    <a:pt x="69" y="221"/>
                  </a:lnTo>
                  <a:lnTo>
                    <a:pt x="68" y="220"/>
                  </a:lnTo>
                  <a:lnTo>
                    <a:pt x="64" y="213"/>
                  </a:lnTo>
                  <a:lnTo>
                    <a:pt x="59" y="209"/>
                  </a:lnTo>
                  <a:lnTo>
                    <a:pt x="64" y="205"/>
                  </a:lnTo>
                  <a:lnTo>
                    <a:pt x="63" y="201"/>
                  </a:lnTo>
                  <a:lnTo>
                    <a:pt x="62" y="200"/>
                  </a:lnTo>
                  <a:lnTo>
                    <a:pt x="52" y="202"/>
                  </a:lnTo>
                  <a:lnTo>
                    <a:pt x="51" y="201"/>
                  </a:lnTo>
                  <a:lnTo>
                    <a:pt x="49" y="200"/>
                  </a:lnTo>
                  <a:lnTo>
                    <a:pt x="50" y="196"/>
                  </a:lnTo>
                  <a:lnTo>
                    <a:pt x="52" y="196"/>
                  </a:lnTo>
                  <a:lnTo>
                    <a:pt x="56" y="193"/>
                  </a:lnTo>
                  <a:lnTo>
                    <a:pt x="60" y="191"/>
                  </a:lnTo>
                  <a:lnTo>
                    <a:pt x="60" y="187"/>
                  </a:lnTo>
                  <a:lnTo>
                    <a:pt x="55" y="187"/>
                  </a:lnTo>
                  <a:lnTo>
                    <a:pt x="50" y="193"/>
                  </a:lnTo>
                  <a:lnTo>
                    <a:pt x="47" y="193"/>
                  </a:lnTo>
                  <a:lnTo>
                    <a:pt x="47" y="192"/>
                  </a:lnTo>
                  <a:lnTo>
                    <a:pt x="46" y="189"/>
                  </a:lnTo>
                  <a:lnTo>
                    <a:pt x="45" y="184"/>
                  </a:lnTo>
                  <a:lnTo>
                    <a:pt x="45" y="179"/>
                  </a:lnTo>
                  <a:lnTo>
                    <a:pt x="47" y="172"/>
                  </a:lnTo>
                  <a:lnTo>
                    <a:pt x="51" y="174"/>
                  </a:lnTo>
                  <a:lnTo>
                    <a:pt x="54" y="174"/>
                  </a:lnTo>
                  <a:lnTo>
                    <a:pt x="58" y="176"/>
                  </a:lnTo>
                  <a:lnTo>
                    <a:pt x="59" y="176"/>
                  </a:lnTo>
                  <a:lnTo>
                    <a:pt x="62" y="179"/>
                  </a:lnTo>
                  <a:lnTo>
                    <a:pt x="63" y="179"/>
                  </a:lnTo>
                  <a:lnTo>
                    <a:pt x="64" y="175"/>
                  </a:lnTo>
                  <a:lnTo>
                    <a:pt x="66" y="170"/>
                  </a:lnTo>
                  <a:lnTo>
                    <a:pt x="60" y="171"/>
                  </a:lnTo>
                  <a:lnTo>
                    <a:pt x="54" y="170"/>
                  </a:lnTo>
                  <a:lnTo>
                    <a:pt x="50" y="167"/>
                  </a:lnTo>
                  <a:lnTo>
                    <a:pt x="47" y="165"/>
                  </a:lnTo>
                  <a:lnTo>
                    <a:pt x="47" y="161"/>
                  </a:lnTo>
                  <a:lnTo>
                    <a:pt x="47" y="159"/>
                  </a:lnTo>
                  <a:lnTo>
                    <a:pt x="49" y="155"/>
                  </a:lnTo>
                  <a:lnTo>
                    <a:pt x="54" y="155"/>
                  </a:lnTo>
                  <a:lnTo>
                    <a:pt x="60" y="157"/>
                  </a:lnTo>
                  <a:lnTo>
                    <a:pt x="66" y="154"/>
                  </a:lnTo>
                  <a:lnTo>
                    <a:pt x="64" y="149"/>
                  </a:lnTo>
                  <a:lnTo>
                    <a:pt x="64" y="148"/>
                  </a:lnTo>
                  <a:lnTo>
                    <a:pt x="62" y="142"/>
                  </a:lnTo>
                  <a:lnTo>
                    <a:pt x="63" y="136"/>
                  </a:lnTo>
                  <a:lnTo>
                    <a:pt x="62" y="130"/>
                  </a:lnTo>
                  <a:lnTo>
                    <a:pt x="62" y="125"/>
                  </a:lnTo>
                  <a:lnTo>
                    <a:pt x="66" y="123"/>
                  </a:lnTo>
                  <a:lnTo>
                    <a:pt x="66" y="121"/>
                  </a:lnTo>
                  <a:lnTo>
                    <a:pt x="73" y="125"/>
                  </a:lnTo>
                  <a:lnTo>
                    <a:pt x="77" y="133"/>
                  </a:lnTo>
                  <a:lnTo>
                    <a:pt x="84" y="141"/>
                  </a:lnTo>
                  <a:lnTo>
                    <a:pt x="88" y="150"/>
                  </a:lnTo>
                  <a:lnTo>
                    <a:pt x="92" y="153"/>
                  </a:lnTo>
                  <a:lnTo>
                    <a:pt x="94" y="153"/>
                  </a:lnTo>
                  <a:lnTo>
                    <a:pt x="100" y="153"/>
                  </a:lnTo>
                  <a:lnTo>
                    <a:pt x="105" y="151"/>
                  </a:lnTo>
                  <a:lnTo>
                    <a:pt x="106" y="150"/>
                  </a:lnTo>
                  <a:lnTo>
                    <a:pt x="109" y="148"/>
                  </a:lnTo>
                  <a:lnTo>
                    <a:pt x="113" y="145"/>
                  </a:lnTo>
                  <a:lnTo>
                    <a:pt x="118" y="146"/>
                  </a:lnTo>
                  <a:lnTo>
                    <a:pt x="119" y="142"/>
                  </a:lnTo>
                  <a:lnTo>
                    <a:pt x="121" y="138"/>
                  </a:lnTo>
                  <a:lnTo>
                    <a:pt x="122" y="123"/>
                  </a:lnTo>
                  <a:lnTo>
                    <a:pt x="124" y="120"/>
                  </a:lnTo>
                  <a:lnTo>
                    <a:pt x="128" y="111"/>
                  </a:lnTo>
                  <a:lnTo>
                    <a:pt x="128" y="103"/>
                  </a:lnTo>
                  <a:lnTo>
                    <a:pt x="131" y="96"/>
                  </a:lnTo>
                  <a:lnTo>
                    <a:pt x="131" y="90"/>
                  </a:lnTo>
                  <a:lnTo>
                    <a:pt x="132" y="85"/>
                  </a:lnTo>
                  <a:lnTo>
                    <a:pt x="135" y="82"/>
                  </a:lnTo>
                  <a:lnTo>
                    <a:pt x="122" y="79"/>
                  </a:lnTo>
                  <a:lnTo>
                    <a:pt x="123" y="75"/>
                  </a:lnTo>
                  <a:lnTo>
                    <a:pt x="126" y="73"/>
                  </a:lnTo>
                  <a:lnTo>
                    <a:pt x="128" y="70"/>
                  </a:lnTo>
                  <a:lnTo>
                    <a:pt x="132" y="66"/>
                  </a:lnTo>
                  <a:lnTo>
                    <a:pt x="140" y="58"/>
                  </a:lnTo>
                  <a:lnTo>
                    <a:pt x="140" y="56"/>
                  </a:lnTo>
                  <a:lnTo>
                    <a:pt x="140" y="55"/>
                  </a:lnTo>
                  <a:lnTo>
                    <a:pt x="141" y="52"/>
                  </a:lnTo>
                  <a:lnTo>
                    <a:pt x="140" y="53"/>
                  </a:lnTo>
                  <a:lnTo>
                    <a:pt x="135" y="58"/>
                  </a:lnTo>
                  <a:lnTo>
                    <a:pt x="127" y="65"/>
                  </a:lnTo>
                  <a:lnTo>
                    <a:pt x="123" y="72"/>
                  </a:lnTo>
                  <a:lnTo>
                    <a:pt x="122" y="74"/>
                  </a:lnTo>
                  <a:lnTo>
                    <a:pt x="119" y="73"/>
                  </a:lnTo>
                  <a:lnTo>
                    <a:pt x="113" y="79"/>
                  </a:lnTo>
                  <a:lnTo>
                    <a:pt x="109" y="81"/>
                  </a:lnTo>
                  <a:lnTo>
                    <a:pt x="106" y="79"/>
                  </a:lnTo>
                  <a:lnTo>
                    <a:pt x="106" y="81"/>
                  </a:lnTo>
                  <a:lnTo>
                    <a:pt x="106" y="89"/>
                  </a:lnTo>
                  <a:lnTo>
                    <a:pt x="105" y="94"/>
                  </a:lnTo>
                  <a:lnTo>
                    <a:pt x="98" y="96"/>
                  </a:lnTo>
                  <a:lnTo>
                    <a:pt x="89" y="100"/>
                  </a:lnTo>
                  <a:lnTo>
                    <a:pt x="83" y="102"/>
                  </a:lnTo>
                  <a:lnTo>
                    <a:pt x="79" y="103"/>
                  </a:lnTo>
                  <a:lnTo>
                    <a:pt x="80" y="110"/>
                  </a:lnTo>
                  <a:lnTo>
                    <a:pt x="67" y="113"/>
                  </a:lnTo>
                  <a:lnTo>
                    <a:pt x="66" y="112"/>
                  </a:lnTo>
                  <a:lnTo>
                    <a:pt x="63" y="110"/>
                  </a:lnTo>
                  <a:lnTo>
                    <a:pt x="62" y="110"/>
                  </a:lnTo>
                  <a:lnTo>
                    <a:pt x="62" y="96"/>
                  </a:lnTo>
                  <a:lnTo>
                    <a:pt x="56" y="87"/>
                  </a:lnTo>
                  <a:lnTo>
                    <a:pt x="52" y="83"/>
                  </a:lnTo>
                  <a:lnTo>
                    <a:pt x="55" y="81"/>
                  </a:lnTo>
                  <a:lnTo>
                    <a:pt x="60" y="85"/>
                  </a:lnTo>
                  <a:lnTo>
                    <a:pt x="63" y="90"/>
                  </a:lnTo>
                  <a:lnTo>
                    <a:pt x="64" y="83"/>
                  </a:lnTo>
                  <a:lnTo>
                    <a:pt x="63" y="81"/>
                  </a:lnTo>
                  <a:lnTo>
                    <a:pt x="55" y="69"/>
                  </a:lnTo>
                  <a:lnTo>
                    <a:pt x="62" y="69"/>
                  </a:lnTo>
                  <a:lnTo>
                    <a:pt x="62" y="66"/>
                  </a:lnTo>
                  <a:lnTo>
                    <a:pt x="56" y="64"/>
                  </a:lnTo>
                  <a:lnTo>
                    <a:pt x="50" y="62"/>
                  </a:lnTo>
                  <a:lnTo>
                    <a:pt x="46" y="57"/>
                  </a:lnTo>
                  <a:lnTo>
                    <a:pt x="43" y="49"/>
                  </a:lnTo>
                  <a:lnTo>
                    <a:pt x="41" y="47"/>
                  </a:lnTo>
                  <a:lnTo>
                    <a:pt x="34" y="40"/>
                  </a:lnTo>
                  <a:lnTo>
                    <a:pt x="38" y="39"/>
                  </a:lnTo>
                  <a:lnTo>
                    <a:pt x="39" y="39"/>
                  </a:lnTo>
                  <a:lnTo>
                    <a:pt x="45" y="38"/>
                  </a:lnTo>
                  <a:lnTo>
                    <a:pt x="52" y="51"/>
                  </a:lnTo>
                  <a:lnTo>
                    <a:pt x="59" y="52"/>
                  </a:lnTo>
                  <a:lnTo>
                    <a:pt x="64" y="57"/>
                  </a:lnTo>
                  <a:lnTo>
                    <a:pt x="68" y="62"/>
                  </a:lnTo>
                  <a:lnTo>
                    <a:pt x="79" y="68"/>
                  </a:lnTo>
                  <a:lnTo>
                    <a:pt x="79" y="82"/>
                  </a:lnTo>
                  <a:lnTo>
                    <a:pt x="87" y="87"/>
                  </a:lnTo>
                  <a:lnTo>
                    <a:pt x="85" y="77"/>
                  </a:lnTo>
                  <a:lnTo>
                    <a:pt x="87" y="77"/>
                  </a:lnTo>
                  <a:lnTo>
                    <a:pt x="92" y="85"/>
                  </a:lnTo>
                  <a:lnTo>
                    <a:pt x="94" y="83"/>
                  </a:lnTo>
                  <a:lnTo>
                    <a:pt x="93" y="74"/>
                  </a:lnTo>
                  <a:lnTo>
                    <a:pt x="90" y="72"/>
                  </a:lnTo>
                  <a:lnTo>
                    <a:pt x="88" y="69"/>
                  </a:lnTo>
                  <a:lnTo>
                    <a:pt x="83" y="60"/>
                  </a:lnTo>
                  <a:lnTo>
                    <a:pt x="79" y="61"/>
                  </a:lnTo>
                  <a:lnTo>
                    <a:pt x="73" y="55"/>
                  </a:lnTo>
                  <a:lnTo>
                    <a:pt x="79" y="48"/>
                  </a:lnTo>
                  <a:lnTo>
                    <a:pt x="80" y="47"/>
                  </a:lnTo>
                  <a:lnTo>
                    <a:pt x="85" y="45"/>
                  </a:lnTo>
                  <a:lnTo>
                    <a:pt x="90" y="44"/>
                  </a:lnTo>
                  <a:lnTo>
                    <a:pt x="88" y="38"/>
                  </a:lnTo>
                  <a:lnTo>
                    <a:pt x="90" y="34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102" y="34"/>
                  </a:lnTo>
                  <a:lnTo>
                    <a:pt x="106" y="38"/>
                  </a:lnTo>
                  <a:lnTo>
                    <a:pt x="110" y="36"/>
                  </a:lnTo>
                  <a:lnTo>
                    <a:pt x="117" y="36"/>
                  </a:lnTo>
                  <a:lnTo>
                    <a:pt x="118" y="35"/>
                  </a:lnTo>
                  <a:lnTo>
                    <a:pt x="118" y="34"/>
                  </a:lnTo>
                  <a:lnTo>
                    <a:pt x="117" y="34"/>
                  </a:lnTo>
                  <a:lnTo>
                    <a:pt x="113" y="32"/>
                  </a:lnTo>
                  <a:lnTo>
                    <a:pt x="110" y="32"/>
                  </a:lnTo>
                  <a:lnTo>
                    <a:pt x="106" y="30"/>
                  </a:lnTo>
                  <a:lnTo>
                    <a:pt x="111" y="24"/>
                  </a:lnTo>
                  <a:lnTo>
                    <a:pt x="107" y="23"/>
                  </a:lnTo>
                  <a:lnTo>
                    <a:pt x="101" y="28"/>
                  </a:lnTo>
                  <a:lnTo>
                    <a:pt x="92" y="28"/>
                  </a:lnTo>
                  <a:lnTo>
                    <a:pt x="88" y="28"/>
                  </a:lnTo>
                  <a:lnTo>
                    <a:pt x="84" y="38"/>
                  </a:lnTo>
                  <a:lnTo>
                    <a:pt x="79" y="41"/>
                  </a:lnTo>
                  <a:lnTo>
                    <a:pt x="73" y="40"/>
                  </a:lnTo>
                  <a:lnTo>
                    <a:pt x="68" y="39"/>
                  </a:lnTo>
                  <a:lnTo>
                    <a:pt x="66" y="32"/>
                  </a:lnTo>
                  <a:lnTo>
                    <a:pt x="62" y="35"/>
                  </a:lnTo>
                  <a:lnTo>
                    <a:pt x="56" y="36"/>
                  </a:lnTo>
                  <a:lnTo>
                    <a:pt x="60" y="28"/>
                  </a:lnTo>
                  <a:lnTo>
                    <a:pt x="64" y="19"/>
                  </a:lnTo>
                  <a:lnTo>
                    <a:pt x="73" y="14"/>
                  </a:lnTo>
                  <a:lnTo>
                    <a:pt x="80" y="14"/>
                  </a:lnTo>
                  <a:lnTo>
                    <a:pt x="81" y="10"/>
                  </a:lnTo>
                  <a:lnTo>
                    <a:pt x="83" y="13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100" y="17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26" y="7"/>
                  </a:lnTo>
                  <a:lnTo>
                    <a:pt x="135" y="15"/>
                  </a:lnTo>
                  <a:lnTo>
                    <a:pt x="140" y="13"/>
                  </a:lnTo>
                  <a:lnTo>
                    <a:pt x="148" y="9"/>
                  </a:lnTo>
                  <a:lnTo>
                    <a:pt x="156" y="19"/>
                  </a:lnTo>
                  <a:lnTo>
                    <a:pt x="159" y="19"/>
                  </a:lnTo>
                  <a:lnTo>
                    <a:pt x="166" y="5"/>
                  </a:lnTo>
                  <a:lnTo>
                    <a:pt x="178" y="0"/>
                  </a:lnTo>
                  <a:lnTo>
                    <a:pt x="185" y="10"/>
                  </a:lnTo>
                  <a:lnTo>
                    <a:pt x="193" y="15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reeform 36">
              <a:extLst>
                <a:ext uri="{FF2B5EF4-FFF2-40B4-BE49-F238E27FC236}">
                  <a16:creationId xmlns:a16="http://schemas.microsoft.com/office/drawing/2014/main" id="{6E4CE328-B35A-47F6-CA93-610AF7A862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8866" y="4914661"/>
              <a:ext cx="717244" cy="651567"/>
            </a:xfrm>
            <a:custGeom>
              <a:avLst/>
              <a:gdLst>
                <a:gd name="T0" fmla="*/ 27 w 481"/>
                <a:gd name="T1" fmla="*/ 327 h 441"/>
                <a:gd name="T2" fmla="*/ 39 w 481"/>
                <a:gd name="T3" fmla="*/ 293 h 441"/>
                <a:gd name="T4" fmla="*/ 52 w 481"/>
                <a:gd name="T5" fmla="*/ 210 h 441"/>
                <a:gd name="T6" fmla="*/ 108 w 481"/>
                <a:gd name="T7" fmla="*/ 90 h 441"/>
                <a:gd name="T8" fmla="*/ 103 w 481"/>
                <a:gd name="T9" fmla="*/ 57 h 441"/>
                <a:gd name="T10" fmla="*/ 148 w 481"/>
                <a:gd name="T11" fmla="*/ 51 h 441"/>
                <a:gd name="T12" fmla="*/ 224 w 481"/>
                <a:gd name="T13" fmla="*/ 77 h 441"/>
                <a:gd name="T14" fmla="*/ 271 w 481"/>
                <a:gd name="T15" fmla="*/ 66 h 441"/>
                <a:gd name="T16" fmla="*/ 375 w 481"/>
                <a:gd name="T17" fmla="*/ 87 h 441"/>
                <a:gd name="T18" fmla="*/ 433 w 481"/>
                <a:gd name="T19" fmla="*/ 168 h 441"/>
                <a:gd name="T20" fmla="*/ 475 w 481"/>
                <a:gd name="T21" fmla="*/ 252 h 441"/>
                <a:gd name="T22" fmla="*/ 440 w 481"/>
                <a:gd name="T23" fmla="*/ 312 h 441"/>
                <a:gd name="T24" fmla="*/ 416 w 481"/>
                <a:gd name="T25" fmla="*/ 388 h 441"/>
                <a:gd name="T26" fmla="*/ 306 w 481"/>
                <a:gd name="T27" fmla="*/ 430 h 441"/>
                <a:gd name="T28" fmla="*/ 272 w 481"/>
                <a:gd name="T29" fmla="*/ 373 h 441"/>
                <a:gd name="T30" fmla="*/ 218 w 481"/>
                <a:gd name="T31" fmla="*/ 356 h 441"/>
                <a:gd name="T32" fmla="*/ 104 w 481"/>
                <a:gd name="T33" fmla="*/ 341 h 441"/>
                <a:gd name="T34" fmla="*/ 49 w 481"/>
                <a:gd name="T35" fmla="*/ 336 h 441"/>
                <a:gd name="T36" fmla="*/ 69 w 481"/>
                <a:gd name="T37" fmla="*/ 322 h 441"/>
                <a:gd name="T38" fmla="*/ 73 w 481"/>
                <a:gd name="T39" fmla="*/ 295 h 441"/>
                <a:gd name="T40" fmla="*/ 116 w 481"/>
                <a:gd name="T41" fmla="*/ 306 h 441"/>
                <a:gd name="T42" fmla="*/ 152 w 481"/>
                <a:gd name="T43" fmla="*/ 305 h 441"/>
                <a:gd name="T44" fmla="*/ 199 w 481"/>
                <a:gd name="T45" fmla="*/ 306 h 441"/>
                <a:gd name="T46" fmla="*/ 225 w 481"/>
                <a:gd name="T47" fmla="*/ 332 h 441"/>
                <a:gd name="T48" fmla="*/ 281 w 481"/>
                <a:gd name="T49" fmla="*/ 307 h 441"/>
                <a:gd name="T50" fmla="*/ 277 w 481"/>
                <a:gd name="T51" fmla="*/ 373 h 441"/>
                <a:gd name="T52" fmla="*/ 323 w 481"/>
                <a:gd name="T53" fmla="*/ 370 h 441"/>
                <a:gd name="T54" fmla="*/ 336 w 481"/>
                <a:gd name="T55" fmla="*/ 315 h 441"/>
                <a:gd name="T56" fmla="*/ 365 w 481"/>
                <a:gd name="T57" fmla="*/ 308 h 441"/>
                <a:gd name="T58" fmla="*/ 351 w 481"/>
                <a:gd name="T59" fmla="*/ 274 h 441"/>
                <a:gd name="T60" fmla="*/ 369 w 481"/>
                <a:gd name="T61" fmla="*/ 236 h 441"/>
                <a:gd name="T62" fmla="*/ 352 w 481"/>
                <a:gd name="T63" fmla="*/ 264 h 441"/>
                <a:gd name="T64" fmla="*/ 341 w 481"/>
                <a:gd name="T65" fmla="*/ 308 h 441"/>
                <a:gd name="T66" fmla="*/ 303 w 481"/>
                <a:gd name="T67" fmla="*/ 308 h 441"/>
                <a:gd name="T68" fmla="*/ 322 w 481"/>
                <a:gd name="T69" fmla="*/ 286 h 441"/>
                <a:gd name="T70" fmla="*/ 258 w 481"/>
                <a:gd name="T71" fmla="*/ 285 h 441"/>
                <a:gd name="T72" fmla="*/ 276 w 481"/>
                <a:gd name="T73" fmla="*/ 244 h 441"/>
                <a:gd name="T74" fmla="*/ 247 w 481"/>
                <a:gd name="T75" fmla="*/ 273 h 441"/>
                <a:gd name="T76" fmla="*/ 199 w 481"/>
                <a:gd name="T77" fmla="*/ 289 h 441"/>
                <a:gd name="T78" fmla="*/ 157 w 481"/>
                <a:gd name="T79" fmla="*/ 278 h 441"/>
                <a:gd name="T80" fmla="*/ 97 w 481"/>
                <a:gd name="T81" fmla="*/ 288 h 441"/>
                <a:gd name="T82" fmla="*/ 64 w 481"/>
                <a:gd name="T83" fmla="*/ 268 h 441"/>
                <a:gd name="T84" fmla="*/ 60 w 481"/>
                <a:gd name="T85" fmla="*/ 247 h 441"/>
                <a:gd name="T86" fmla="*/ 124 w 481"/>
                <a:gd name="T87" fmla="*/ 226 h 441"/>
                <a:gd name="T88" fmla="*/ 82 w 481"/>
                <a:gd name="T89" fmla="*/ 219 h 441"/>
                <a:gd name="T90" fmla="*/ 72 w 481"/>
                <a:gd name="T91" fmla="*/ 195 h 441"/>
                <a:gd name="T92" fmla="*/ 138 w 481"/>
                <a:gd name="T93" fmla="*/ 208 h 441"/>
                <a:gd name="T94" fmla="*/ 144 w 481"/>
                <a:gd name="T95" fmla="*/ 195 h 441"/>
                <a:gd name="T96" fmla="*/ 89 w 481"/>
                <a:gd name="T97" fmla="*/ 180 h 441"/>
                <a:gd name="T98" fmla="*/ 66 w 481"/>
                <a:gd name="T99" fmla="*/ 159 h 441"/>
                <a:gd name="T100" fmla="*/ 72 w 481"/>
                <a:gd name="T101" fmla="*/ 140 h 441"/>
                <a:gd name="T102" fmla="*/ 102 w 481"/>
                <a:gd name="T103" fmla="*/ 116 h 441"/>
                <a:gd name="T104" fmla="*/ 120 w 481"/>
                <a:gd name="T105" fmla="*/ 92 h 441"/>
                <a:gd name="T106" fmla="*/ 162 w 481"/>
                <a:gd name="T107" fmla="*/ 108 h 441"/>
                <a:gd name="T108" fmla="*/ 209 w 481"/>
                <a:gd name="T109" fmla="*/ 116 h 441"/>
                <a:gd name="T110" fmla="*/ 263 w 481"/>
                <a:gd name="T111" fmla="*/ 129 h 441"/>
                <a:gd name="T112" fmla="*/ 292 w 481"/>
                <a:gd name="T113" fmla="*/ 106 h 441"/>
                <a:gd name="T114" fmla="*/ 210 w 481"/>
                <a:gd name="T115" fmla="*/ 102 h 441"/>
                <a:gd name="T116" fmla="*/ 137 w 481"/>
                <a:gd name="T117" fmla="*/ 75 h 441"/>
                <a:gd name="T118" fmla="*/ 137 w 481"/>
                <a:gd name="T119" fmla="*/ 52 h 441"/>
                <a:gd name="T120" fmla="*/ 145 w 481"/>
                <a:gd name="T121" fmla="*/ 52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1" h="441">
                  <a:moveTo>
                    <a:pt x="29" y="349"/>
                  </a:moveTo>
                  <a:lnTo>
                    <a:pt x="22" y="345"/>
                  </a:lnTo>
                  <a:lnTo>
                    <a:pt x="23" y="340"/>
                  </a:lnTo>
                  <a:lnTo>
                    <a:pt x="19" y="339"/>
                  </a:lnTo>
                  <a:lnTo>
                    <a:pt x="17" y="337"/>
                  </a:lnTo>
                  <a:lnTo>
                    <a:pt x="15" y="333"/>
                  </a:lnTo>
                  <a:lnTo>
                    <a:pt x="18" y="332"/>
                  </a:lnTo>
                  <a:lnTo>
                    <a:pt x="27" y="333"/>
                  </a:lnTo>
                  <a:lnTo>
                    <a:pt x="30" y="339"/>
                  </a:lnTo>
                  <a:lnTo>
                    <a:pt x="29" y="349"/>
                  </a:lnTo>
                  <a:moveTo>
                    <a:pt x="42" y="340"/>
                  </a:moveTo>
                  <a:lnTo>
                    <a:pt x="42" y="352"/>
                  </a:lnTo>
                  <a:lnTo>
                    <a:pt x="35" y="350"/>
                  </a:lnTo>
                  <a:lnTo>
                    <a:pt x="32" y="339"/>
                  </a:lnTo>
                  <a:lnTo>
                    <a:pt x="27" y="327"/>
                  </a:lnTo>
                  <a:lnTo>
                    <a:pt x="40" y="328"/>
                  </a:lnTo>
                  <a:lnTo>
                    <a:pt x="42" y="340"/>
                  </a:lnTo>
                  <a:moveTo>
                    <a:pt x="14" y="299"/>
                  </a:moveTo>
                  <a:lnTo>
                    <a:pt x="9" y="308"/>
                  </a:lnTo>
                  <a:lnTo>
                    <a:pt x="4" y="306"/>
                  </a:lnTo>
                  <a:lnTo>
                    <a:pt x="0" y="297"/>
                  </a:lnTo>
                  <a:lnTo>
                    <a:pt x="6" y="285"/>
                  </a:lnTo>
                  <a:lnTo>
                    <a:pt x="12" y="286"/>
                  </a:lnTo>
                  <a:lnTo>
                    <a:pt x="10" y="294"/>
                  </a:lnTo>
                  <a:lnTo>
                    <a:pt x="13" y="297"/>
                  </a:lnTo>
                  <a:lnTo>
                    <a:pt x="14" y="299"/>
                  </a:lnTo>
                  <a:moveTo>
                    <a:pt x="53" y="265"/>
                  </a:moveTo>
                  <a:lnTo>
                    <a:pt x="51" y="282"/>
                  </a:lnTo>
                  <a:lnTo>
                    <a:pt x="43" y="289"/>
                  </a:lnTo>
                  <a:lnTo>
                    <a:pt x="39" y="293"/>
                  </a:lnTo>
                  <a:lnTo>
                    <a:pt x="36" y="284"/>
                  </a:lnTo>
                  <a:lnTo>
                    <a:pt x="26" y="291"/>
                  </a:lnTo>
                  <a:lnTo>
                    <a:pt x="17" y="299"/>
                  </a:lnTo>
                  <a:lnTo>
                    <a:pt x="17" y="284"/>
                  </a:lnTo>
                  <a:lnTo>
                    <a:pt x="27" y="278"/>
                  </a:lnTo>
                  <a:lnTo>
                    <a:pt x="29" y="268"/>
                  </a:lnTo>
                  <a:lnTo>
                    <a:pt x="32" y="265"/>
                  </a:lnTo>
                  <a:lnTo>
                    <a:pt x="38" y="273"/>
                  </a:lnTo>
                  <a:lnTo>
                    <a:pt x="39" y="253"/>
                  </a:lnTo>
                  <a:lnTo>
                    <a:pt x="53" y="261"/>
                  </a:lnTo>
                  <a:lnTo>
                    <a:pt x="53" y="265"/>
                  </a:lnTo>
                  <a:moveTo>
                    <a:pt x="60" y="225"/>
                  </a:moveTo>
                  <a:lnTo>
                    <a:pt x="53" y="229"/>
                  </a:lnTo>
                  <a:lnTo>
                    <a:pt x="44" y="218"/>
                  </a:lnTo>
                  <a:lnTo>
                    <a:pt x="52" y="210"/>
                  </a:lnTo>
                  <a:lnTo>
                    <a:pt x="60" y="213"/>
                  </a:lnTo>
                  <a:lnTo>
                    <a:pt x="61" y="223"/>
                  </a:lnTo>
                  <a:lnTo>
                    <a:pt x="60" y="225"/>
                  </a:lnTo>
                  <a:moveTo>
                    <a:pt x="59" y="138"/>
                  </a:moveTo>
                  <a:lnTo>
                    <a:pt x="52" y="138"/>
                  </a:lnTo>
                  <a:lnTo>
                    <a:pt x="53" y="127"/>
                  </a:lnTo>
                  <a:lnTo>
                    <a:pt x="61" y="123"/>
                  </a:lnTo>
                  <a:lnTo>
                    <a:pt x="60" y="136"/>
                  </a:lnTo>
                  <a:lnTo>
                    <a:pt x="59" y="138"/>
                  </a:lnTo>
                  <a:moveTo>
                    <a:pt x="63" y="107"/>
                  </a:moveTo>
                  <a:lnTo>
                    <a:pt x="56" y="112"/>
                  </a:lnTo>
                  <a:lnTo>
                    <a:pt x="51" y="100"/>
                  </a:lnTo>
                  <a:lnTo>
                    <a:pt x="60" y="99"/>
                  </a:lnTo>
                  <a:lnTo>
                    <a:pt x="63" y="107"/>
                  </a:lnTo>
                  <a:moveTo>
                    <a:pt x="108" y="90"/>
                  </a:moveTo>
                  <a:lnTo>
                    <a:pt x="108" y="98"/>
                  </a:lnTo>
                  <a:lnTo>
                    <a:pt x="94" y="98"/>
                  </a:lnTo>
                  <a:lnTo>
                    <a:pt x="73" y="108"/>
                  </a:lnTo>
                  <a:lnTo>
                    <a:pt x="66" y="99"/>
                  </a:lnTo>
                  <a:lnTo>
                    <a:pt x="76" y="92"/>
                  </a:lnTo>
                  <a:lnTo>
                    <a:pt x="59" y="85"/>
                  </a:lnTo>
                  <a:lnTo>
                    <a:pt x="70" y="81"/>
                  </a:lnTo>
                  <a:lnTo>
                    <a:pt x="66" y="75"/>
                  </a:lnTo>
                  <a:lnTo>
                    <a:pt x="74" y="73"/>
                  </a:lnTo>
                  <a:lnTo>
                    <a:pt x="90" y="86"/>
                  </a:lnTo>
                  <a:lnTo>
                    <a:pt x="108" y="90"/>
                  </a:lnTo>
                  <a:moveTo>
                    <a:pt x="93" y="41"/>
                  </a:moveTo>
                  <a:lnTo>
                    <a:pt x="97" y="48"/>
                  </a:lnTo>
                  <a:lnTo>
                    <a:pt x="103" y="45"/>
                  </a:lnTo>
                  <a:lnTo>
                    <a:pt x="103" y="57"/>
                  </a:lnTo>
                  <a:lnTo>
                    <a:pt x="98" y="66"/>
                  </a:lnTo>
                  <a:lnTo>
                    <a:pt x="95" y="69"/>
                  </a:lnTo>
                  <a:lnTo>
                    <a:pt x="93" y="72"/>
                  </a:lnTo>
                  <a:lnTo>
                    <a:pt x="90" y="72"/>
                  </a:lnTo>
                  <a:lnTo>
                    <a:pt x="86" y="69"/>
                  </a:lnTo>
                  <a:lnTo>
                    <a:pt x="84" y="65"/>
                  </a:lnTo>
                  <a:lnTo>
                    <a:pt x="85" y="61"/>
                  </a:lnTo>
                  <a:lnTo>
                    <a:pt x="87" y="60"/>
                  </a:lnTo>
                  <a:lnTo>
                    <a:pt x="89" y="51"/>
                  </a:lnTo>
                  <a:lnTo>
                    <a:pt x="82" y="51"/>
                  </a:lnTo>
                  <a:lnTo>
                    <a:pt x="86" y="40"/>
                  </a:lnTo>
                  <a:lnTo>
                    <a:pt x="93" y="41"/>
                  </a:lnTo>
                  <a:moveTo>
                    <a:pt x="145" y="52"/>
                  </a:moveTo>
                  <a:lnTo>
                    <a:pt x="145" y="53"/>
                  </a:lnTo>
                  <a:lnTo>
                    <a:pt x="148" y="51"/>
                  </a:lnTo>
                  <a:lnTo>
                    <a:pt x="148" y="57"/>
                  </a:lnTo>
                  <a:lnTo>
                    <a:pt x="145" y="58"/>
                  </a:lnTo>
                  <a:lnTo>
                    <a:pt x="138" y="65"/>
                  </a:lnTo>
                  <a:lnTo>
                    <a:pt x="142" y="62"/>
                  </a:lnTo>
                  <a:lnTo>
                    <a:pt x="146" y="66"/>
                  </a:lnTo>
                  <a:lnTo>
                    <a:pt x="150" y="69"/>
                  </a:lnTo>
                  <a:lnTo>
                    <a:pt x="170" y="70"/>
                  </a:lnTo>
                  <a:lnTo>
                    <a:pt x="174" y="68"/>
                  </a:lnTo>
                  <a:lnTo>
                    <a:pt x="183" y="73"/>
                  </a:lnTo>
                  <a:lnTo>
                    <a:pt x="204" y="69"/>
                  </a:lnTo>
                  <a:lnTo>
                    <a:pt x="205" y="72"/>
                  </a:lnTo>
                  <a:lnTo>
                    <a:pt x="209" y="77"/>
                  </a:lnTo>
                  <a:lnTo>
                    <a:pt x="210" y="79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5" y="77"/>
                  </a:lnTo>
                  <a:lnTo>
                    <a:pt x="225" y="74"/>
                  </a:lnTo>
                  <a:lnTo>
                    <a:pt x="224" y="73"/>
                  </a:lnTo>
                  <a:lnTo>
                    <a:pt x="225" y="73"/>
                  </a:lnTo>
                  <a:lnTo>
                    <a:pt x="231" y="68"/>
                  </a:lnTo>
                  <a:lnTo>
                    <a:pt x="241" y="70"/>
                  </a:lnTo>
                  <a:lnTo>
                    <a:pt x="238" y="73"/>
                  </a:lnTo>
                  <a:lnTo>
                    <a:pt x="237" y="74"/>
                  </a:lnTo>
                  <a:lnTo>
                    <a:pt x="243" y="81"/>
                  </a:lnTo>
                  <a:lnTo>
                    <a:pt x="246" y="83"/>
                  </a:lnTo>
                  <a:lnTo>
                    <a:pt x="255" y="79"/>
                  </a:lnTo>
                  <a:lnTo>
                    <a:pt x="258" y="78"/>
                  </a:lnTo>
                  <a:lnTo>
                    <a:pt x="260" y="70"/>
                  </a:lnTo>
                  <a:lnTo>
                    <a:pt x="271" y="72"/>
                  </a:lnTo>
                  <a:lnTo>
                    <a:pt x="271" y="66"/>
                  </a:lnTo>
                  <a:lnTo>
                    <a:pt x="276" y="62"/>
                  </a:lnTo>
                  <a:lnTo>
                    <a:pt x="286" y="64"/>
                  </a:lnTo>
                  <a:lnTo>
                    <a:pt x="292" y="60"/>
                  </a:lnTo>
                  <a:lnTo>
                    <a:pt x="296" y="66"/>
                  </a:lnTo>
                  <a:lnTo>
                    <a:pt x="298" y="73"/>
                  </a:lnTo>
                  <a:lnTo>
                    <a:pt x="301" y="79"/>
                  </a:lnTo>
                  <a:lnTo>
                    <a:pt x="306" y="89"/>
                  </a:lnTo>
                  <a:lnTo>
                    <a:pt x="311" y="91"/>
                  </a:lnTo>
                  <a:lnTo>
                    <a:pt x="326" y="86"/>
                  </a:lnTo>
                  <a:lnTo>
                    <a:pt x="337" y="89"/>
                  </a:lnTo>
                  <a:lnTo>
                    <a:pt x="341" y="82"/>
                  </a:lnTo>
                  <a:lnTo>
                    <a:pt x="353" y="83"/>
                  </a:lnTo>
                  <a:lnTo>
                    <a:pt x="362" y="78"/>
                  </a:lnTo>
                  <a:lnTo>
                    <a:pt x="362" y="82"/>
                  </a:lnTo>
                  <a:lnTo>
                    <a:pt x="375" y="87"/>
                  </a:lnTo>
                  <a:lnTo>
                    <a:pt x="378" y="90"/>
                  </a:lnTo>
                  <a:lnTo>
                    <a:pt x="381" y="91"/>
                  </a:lnTo>
                  <a:lnTo>
                    <a:pt x="379" y="103"/>
                  </a:lnTo>
                  <a:lnTo>
                    <a:pt x="379" y="115"/>
                  </a:lnTo>
                  <a:lnTo>
                    <a:pt x="379" y="116"/>
                  </a:lnTo>
                  <a:lnTo>
                    <a:pt x="379" y="121"/>
                  </a:lnTo>
                  <a:lnTo>
                    <a:pt x="379" y="128"/>
                  </a:lnTo>
                  <a:lnTo>
                    <a:pt x="379" y="129"/>
                  </a:lnTo>
                  <a:lnTo>
                    <a:pt x="389" y="155"/>
                  </a:lnTo>
                  <a:lnTo>
                    <a:pt x="387" y="163"/>
                  </a:lnTo>
                  <a:lnTo>
                    <a:pt x="403" y="162"/>
                  </a:lnTo>
                  <a:lnTo>
                    <a:pt x="412" y="161"/>
                  </a:lnTo>
                  <a:lnTo>
                    <a:pt x="419" y="159"/>
                  </a:lnTo>
                  <a:lnTo>
                    <a:pt x="428" y="166"/>
                  </a:lnTo>
                  <a:lnTo>
                    <a:pt x="433" y="168"/>
                  </a:lnTo>
                  <a:lnTo>
                    <a:pt x="437" y="171"/>
                  </a:lnTo>
                  <a:lnTo>
                    <a:pt x="434" y="181"/>
                  </a:lnTo>
                  <a:lnTo>
                    <a:pt x="433" y="191"/>
                  </a:lnTo>
                  <a:lnTo>
                    <a:pt x="437" y="214"/>
                  </a:lnTo>
                  <a:lnTo>
                    <a:pt x="437" y="216"/>
                  </a:lnTo>
                  <a:lnTo>
                    <a:pt x="442" y="218"/>
                  </a:lnTo>
                  <a:lnTo>
                    <a:pt x="458" y="226"/>
                  </a:lnTo>
                  <a:lnTo>
                    <a:pt x="459" y="225"/>
                  </a:lnTo>
                  <a:lnTo>
                    <a:pt x="463" y="223"/>
                  </a:lnTo>
                  <a:lnTo>
                    <a:pt x="467" y="221"/>
                  </a:lnTo>
                  <a:lnTo>
                    <a:pt x="468" y="221"/>
                  </a:lnTo>
                  <a:lnTo>
                    <a:pt x="476" y="225"/>
                  </a:lnTo>
                  <a:lnTo>
                    <a:pt x="481" y="246"/>
                  </a:lnTo>
                  <a:lnTo>
                    <a:pt x="479" y="248"/>
                  </a:lnTo>
                  <a:lnTo>
                    <a:pt x="475" y="252"/>
                  </a:lnTo>
                  <a:lnTo>
                    <a:pt x="464" y="250"/>
                  </a:lnTo>
                  <a:lnTo>
                    <a:pt x="459" y="252"/>
                  </a:lnTo>
                  <a:lnTo>
                    <a:pt x="458" y="259"/>
                  </a:lnTo>
                  <a:lnTo>
                    <a:pt x="458" y="267"/>
                  </a:lnTo>
                  <a:lnTo>
                    <a:pt x="463" y="272"/>
                  </a:lnTo>
                  <a:lnTo>
                    <a:pt x="468" y="276"/>
                  </a:lnTo>
                  <a:lnTo>
                    <a:pt x="467" y="281"/>
                  </a:lnTo>
                  <a:lnTo>
                    <a:pt x="462" y="285"/>
                  </a:lnTo>
                  <a:lnTo>
                    <a:pt x="454" y="290"/>
                  </a:lnTo>
                  <a:lnTo>
                    <a:pt x="451" y="291"/>
                  </a:lnTo>
                  <a:lnTo>
                    <a:pt x="451" y="293"/>
                  </a:lnTo>
                  <a:lnTo>
                    <a:pt x="441" y="302"/>
                  </a:lnTo>
                  <a:lnTo>
                    <a:pt x="436" y="301"/>
                  </a:lnTo>
                  <a:lnTo>
                    <a:pt x="441" y="305"/>
                  </a:lnTo>
                  <a:lnTo>
                    <a:pt x="440" y="312"/>
                  </a:lnTo>
                  <a:lnTo>
                    <a:pt x="438" y="315"/>
                  </a:lnTo>
                  <a:lnTo>
                    <a:pt x="442" y="316"/>
                  </a:lnTo>
                  <a:lnTo>
                    <a:pt x="444" y="319"/>
                  </a:lnTo>
                  <a:lnTo>
                    <a:pt x="444" y="322"/>
                  </a:lnTo>
                  <a:lnTo>
                    <a:pt x="447" y="335"/>
                  </a:lnTo>
                  <a:lnTo>
                    <a:pt x="462" y="346"/>
                  </a:lnTo>
                  <a:lnTo>
                    <a:pt x="457" y="350"/>
                  </a:lnTo>
                  <a:lnTo>
                    <a:pt x="464" y="357"/>
                  </a:lnTo>
                  <a:lnTo>
                    <a:pt x="461" y="363"/>
                  </a:lnTo>
                  <a:lnTo>
                    <a:pt x="457" y="363"/>
                  </a:lnTo>
                  <a:lnTo>
                    <a:pt x="455" y="374"/>
                  </a:lnTo>
                  <a:lnTo>
                    <a:pt x="447" y="369"/>
                  </a:lnTo>
                  <a:lnTo>
                    <a:pt x="446" y="370"/>
                  </a:lnTo>
                  <a:lnTo>
                    <a:pt x="430" y="391"/>
                  </a:lnTo>
                  <a:lnTo>
                    <a:pt x="416" y="388"/>
                  </a:lnTo>
                  <a:lnTo>
                    <a:pt x="409" y="380"/>
                  </a:lnTo>
                  <a:lnTo>
                    <a:pt x="399" y="387"/>
                  </a:lnTo>
                  <a:lnTo>
                    <a:pt x="395" y="394"/>
                  </a:lnTo>
                  <a:lnTo>
                    <a:pt x="391" y="400"/>
                  </a:lnTo>
                  <a:lnTo>
                    <a:pt x="383" y="413"/>
                  </a:lnTo>
                  <a:lnTo>
                    <a:pt x="386" y="421"/>
                  </a:lnTo>
                  <a:lnTo>
                    <a:pt x="382" y="426"/>
                  </a:lnTo>
                  <a:lnTo>
                    <a:pt x="370" y="424"/>
                  </a:lnTo>
                  <a:lnTo>
                    <a:pt x="366" y="428"/>
                  </a:lnTo>
                  <a:lnTo>
                    <a:pt x="364" y="429"/>
                  </a:lnTo>
                  <a:lnTo>
                    <a:pt x="349" y="441"/>
                  </a:lnTo>
                  <a:lnTo>
                    <a:pt x="344" y="438"/>
                  </a:lnTo>
                  <a:lnTo>
                    <a:pt x="319" y="430"/>
                  </a:lnTo>
                  <a:lnTo>
                    <a:pt x="317" y="430"/>
                  </a:lnTo>
                  <a:lnTo>
                    <a:pt x="306" y="430"/>
                  </a:lnTo>
                  <a:lnTo>
                    <a:pt x="302" y="426"/>
                  </a:lnTo>
                  <a:lnTo>
                    <a:pt x="289" y="422"/>
                  </a:lnTo>
                  <a:lnTo>
                    <a:pt x="289" y="416"/>
                  </a:lnTo>
                  <a:lnTo>
                    <a:pt x="290" y="408"/>
                  </a:lnTo>
                  <a:lnTo>
                    <a:pt x="276" y="407"/>
                  </a:lnTo>
                  <a:lnTo>
                    <a:pt x="279" y="391"/>
                  </a:lnTo>
                  <a:lnTo>
                    <a:pt x="285" y="392"/>
                  </a:lnTo>
                  <a:lnTo>
                    <a:pt x="288" y="388"/>
                  </a:lnTo>
                  <a:lnTo>
                    <a:pt x="277" y="383"/>
                  </a:lnTo>
                  <a:lnTo>
                    <a:pt x="272" y="387"/>
                  </a:lnTo>
                  <a:lnTo>
                    <a:pt x="262" y="387"/>
                  </a:lnTo>
                  <a:lnTo>
                    <a:pt x="260" y="384"/>
                  </a:lnTo>
                  <a:lnTo>
                    <a:pt x="259" y="382"/>
                  </a:lnTo>
                  <a:lnTo>
                    <a:pt x="262" y="379"/>
                  </a:lnTo>
                  <a:lnTo>
                    <a:pt x="272" y="373"/>
                  </a:lnTo>
                  <a:lnTo>
                    <a:pt x="273" y="371"/>
                  </a:lnTo>
                  <a:lnTo>
                    <a:pt x="272" y="365"/>
                  </a:lnTo>
                  <a:lnTo>
                    <a:pt x="264" y="367"/>
                  </a:lnTo>
                  <a:lnTo>
                    <a:pt x="265" y="361"/>
                  </a:lnTo>
                  <a:lnTo>
                    <a:pt x="262" y="362"/>
                  </a:lnTo>
                  <a:lnTo>
                    <a:pt x="259" y="354"/>
                  </a:lnTo>
                  <a:lnTo>
                    <a:pt x="254" y="353"/>
                  </a:lnTo>
                  <a:lnTo>
                    <a:pt x="254" y="361"/>
                  </a:lnTo>
                  <a:lnTo>
                    <a:pt x="237" y="369"/>
                  </a:lnTo>
                  <a:lnTo>
                    <a:pt x="233" y="363"/>
                  </a:lnTo>
                  <a:lnTo>
                    <a:pt x="234" y="360"/>
                  </a:lnTo>
                  <a:lnTo>
                    <a:pt x="231" y="353"/>
                  </a:lnTo>
                  <a:lnTo>
                    <a:pt x="226" y="358"/>
                  </a:lnTo>
                  <a:lnTo>
                    <a:pt x="225" y="358"/>
                  </a:lnTo>
                  <a:lnTo>
                    <a:pt x="218" y="356"/>
                  </a:lnTo>
                  <a:lnTo>
                    <a:pt x="207" y="367"/>
                  </a:lnTo>
                  <a:lnTo>
                    <a:pt x="195" y="357"/>
                  </a:lnTo>
                  <a:lnTo>
                    <a:pt x="187" y="349"/>
                  </a:lnTo>
                  <a:lnTo>
                    <a:pt x="190" y="337"/>
                  </a:lnTo>
                  <a:lnTo>
                    <a:pt x="182" y="332"/>
                  </a:lnTo>
                  <a:lnTo>
                    <a:pt x="175" y="322"/>
                  </a:lnTo>
                  <a:lnTo>
                    <a:pt x="163" y="327"/>
                  </a:lnTo>
                  <a:lnTo>
                    <a:pt x="156" y="341"/>
                  </a:lnTo>
                  <a:lnTo>
                    <a:pt x="153" y="341"/>
                  </a:lnTo>
                  <a:lnTo>
                    <a:pt x="145" y="331"/>
                  </a:lnTo>
                  <a:lnTo>
                    <a:pt x="137" y="335"/>
                  </a:lnTo>
                  <a:lnTo>
                    <a:pt x="132" y="337"/>
                  </a:lnTo>
                  <a:lnTo>
                    <a:pt x="123" y="329"/>
                  </a:lnTo>
                  <a:lnTo>
                    <a:pt x="107" y="341"/>
                  </a:lnTo>
                  <a:lnTo>
                    <a:pt x="104" y="341"/>
                  </a:lnTo>
                  <a:lnTo>
                    <a:pt x="97" y="339"/>
                  </a:lnTo>
                  <a:lnTo>
                    <a:pt x="84" y="341"/>
                  </a:lnTo>
                  <a:lnTo>
                    <a:pt x="82" y="341"/>
                  </a:lnTo>
                  <a:lnTo>
                    <a:pt x="80" y="335"/>
                  </a:lnTo>
                  <a:lnTo>
                    <a:pt x="78" y="332"/>
                  </a:lnTo>
                  <a:lnTo>
                    <a:pt x="77" y="336"/>
                  </a:lnTo>
                  <a:lnTo>
                    <a:pt x="70" y="336"/>
                  </a:lnTo>
                  <a:lnTo>
                    <a:pt x="61" y="341"/>
                  </a:lnTo>
                  <a:lnTo>
                    <a:pt x="57" y="350"/>
                  </a:lnTo>
                  <a:lnTo>
                    <a:pt x="53" y="358"/>
                  </a:lnTo>
                  <a:lnTo>
                    <a:pt x="52" y="358"/>
                  </a:lnTo>
                  <a:lnTo>
                    <a:pt x="47" y="354"/>
                  </a:lnTo>
                  <a:lnTo>
                    <a:pt x="47" y="353"/>
                  </a:lnTo>
                  <a:lnTo>
                    <a:pt x="48" y="346"/>
                  </a:lnTo>
                  <a:lnTo>
                    <a:pt x="49" y="336"/>
                  </a:lnTo>
                  <a:lnTo>
                    <a:pt x="46" y="328"/>
                  </a:lnTo>
                  <a:lnTo>
                    <a:pt x="46" y="323"/>
                  </a:lnTo>
                  <a:lnTo>
                    <a:pt x="56" y="328"/>
                  </a:lnTo>
                  <a:lnTo>
                    <a:pt x="57" y="332"/>
                  </a:lnTo>
                  <a:lnTo>
                    <a:pt x="59" y="331"/>
                  </a:lnTo>
                  <a:lnTo>
                    <a:pt x="60" y="331"/>
                  </a:lnTo>
                  <a:lnTo>
                    <a:pt x="60" y="328"/>
                  </a:lnTo>
                  <a:lnTo>
                    <a:pt x="60" y="325"/>
                  </a:lnTo>
                  <a:lnTo>
                    <a:pt x="64" y="325"/>
                  </a:lnTo>
                  <a:lnTo>
                    <a:pt x="65" y="325"/>
                  </a:lnTo>
                  <a:lnTo>
                    <a:pt x="76" y="325"/>
                  </a:lnTo>
                  <a:lnTo>
                    <a:pt x="76" y="323"/>
                  </a:lnTo>
                  <a:lnTo>
                    <a:pt x="70" y="323"/>
                  </a:lnTo>
                  <a:lnTo>
                    <a:pt x="70" y="322"/>
                  </a:lnTo>
                  <a:lnTo>
                    <a:pt x="69" y="322"/>
                  </a:lnTo>
                  <a:lnTo>
                    <a:pt x="68" y="319"/>
                  </a:lnTo>
                  <a:lnTo>
                    <a:pt x="68" y="318"/>
                  </a:lnTo>
                  <a:lnTo>
                    <a:pt x="66" y="316"/>
                  </a:lnTo>
                  <a:lnTo>
                    <a:pt x="57" y="318"/>
                  </a:lnTo>
                  <a:lnTo>
                    <a:pt x="53" y="320"/>
                  </a:lnTo>
                  <a:lnTo>
                    <a:pt x="51" y="319"/>
                  </a:lnTo>
                  <a:lnTo>
                    <a:pt x="51" y="316"/>
                  </a:lnTo>
                  <a:lnTo>
                    <a:pt x="52" y="306"/>
                  </a:lnTo>
                  <a:lnTo>
                    <a:pt x="51" y="302"/>
                  </a:lnTo>
                  <a:lnTo>
                    <a:pt x="51" y="301"/>
                  </a:lnTo>
                  <a:lnTo>
                    <a:pt x="55" y="297"/>
                  </a:lnTo>
                  <a:lnTo>
                    <a:pt x="57" y="297"/>
                  </a:lnTo>
                  <a:lnTo>
                    <a:pt x="69" y="293"/>
                  </a:lnTo>
                  <a:lnTo>
                    <a:pt x="70" y="294"/>
                  </a:lnTo>
                  <a:lnTo>
                    <a:pt x="73" y="295"/>
                  </a:lnTo>
                  <a:lnTo>
                    <a:pt x="81" y="299"/>
                  </a:lnTo>
                  <a:lnTo>
                    <a:pt x="82" y="301"/>
                  </a:lnTo>
                  <a:lnTo>
                    <a:pt x="84" y="302"/>
                  </a:lnTo>
                  <a:lnTo>
                    <a:pt x="86" y="303"/>
                  </a:lnTo>
                  <a:lnTo>
                    <a:pt x="89" y="310"/>
                  </a:lnTo>
                  <a:lnTo>
                    <a:pt x="99" y="314"/>
                  </a:lnTo>
                  <a:lnTo>
                    <a:pt x="104" y="312"/>
                  </a:lnTo>
                  <a:lnTo>
                    <a:pt x="104" y="315"/>
                  </a:lnTo>
                  <a:lnTo>
                    <a:pt x="104" y="322"/>
                  </a:lnTo>
                  <a:lnTo>
                    <a:pt x="106" y="322"/>
                  </a:lnTo>
                  <a:lnTo>
                    <a:pt x="107" y="322"/>
                  </a:lnTo>
                  <a:lnTo>
                    <a:pt x="110" y="312"/>
                  </a:lnTo>
                  <a:lnTo>
                    <a:pt x="110" y="307"/>
                  </a:lnTo>
                  <a:lnTo>
                    <a:pt x="111" y="307"/>
                  </a:lnTo>
                  <a:lnTo>
                    <a:pt x="116" y="306"/>
                  </a:lnTo>
                  <a:lnTo>
                    <a:pt x="119" y="305"/>
                  </a:lnTo>
                  <a:lnTo>
                    <a:pt x="123" y="303"/>
                  </a:lnTo>
                  <a:lnTo>
                    <a:pt x="124" y="303"/>
                  </a:lnTo>
                  <a:lnTo>
                    <a:pt x="128" y="306"/>
                  </a:lnTo>
                  <a:lnTo>
                    <a:pt x="129" y="307"/>
                  </a:lnTo>
                  <a:lnTo>
                    <a:pt x="132" y="306"/>
                  </a:lnTo>
                  <a:lnTo>
                    <a:pt x="131" y="305"/>
                  </a:lnTo>
                  <a:lnTo>
                    <a:pt x="129" y="302"/>
                  </a:lnTo>
                  <a:lnTo>
                    <a:pt x="133" y="297"/>
                  </a:lnTo>
                  <a:lnTo>
                    <a:pt x="137" y="299"/>
                  </a:lnTo>
                  <a:lnTo>
                    <a:pt x="138" y="299"/>
                  </a:lnTo>
                  <a:lnTo>
                    <a:pt x="148" y="298"/>
                  </a:lnTo>
                  <a:lnTo>
                    <a:pt x="149" y="295"/>
                  </a:lnTo>
                  <a:lnTo>
                    <a:pt x="153" y="297"/>
                  </a:lnTo>
                  <a:lnTo>
                    <a:pt x="152" y="305"/>
                  </a:lnTo>
                  <a:lnTo>
                    <a:pt x="149" y="308"/>
                  </a:lnTo>
                  <a:lnTo>
                    <a:pt x="149" y="311"/>
                  </a:lnTo>
                  <a:lnTo>
                    <a:pt x="153" y="310"/>
                  </a:lnTo>
                  <a:lnTo>
                    <a:pt x="156" y="305"/>
                  </a:lnTo>
                  <a:lnTo>
                    <a:pt x="158" y="303"/>
                  </a:lnTo>
                  <a:lnTo>
                    <a:pt x="159" y="303"/>
                  </a:lnTo>
                  <a:lnTo>
                    <a:pt x="159" y="299"/>
                  </a:lnTo>
                  <a:lnTo>
                    <a:pt x="163" y="294"/>
                  </a:lnTo>
                  <a:lnTo>
                    <a:pt x="174" y="297"/>
                  </a:lnTo>
                  <a:lnTo>
                    <a:pt x="175" y="298"/>
                  </a:lnTo>
                  <a:lnTo>
                    <a:pt x="182" y="303"/>
                  </a:lnTo>
                  <a:lnTo>
                    <a:pt x="184" y="303"/>
                  </a:lnTo>
                  <a:lnTo>
                    <a:pt x="193" y="303"/>
                  </a:lnTo>
                  <a:lnTo>
                    <a:pt x="196" y="305"/>
                  </a:lnTo>
                  <a:lnTo>
                    <a:pt x="199" y="306"/>
                  </a:lnTo>
                  <a:lnTo>
                    <a:pt x="204" y="308"/>
                  </a:lnTo>
                  <a:lnTo>
                    <a:pt x="208" y="308"/>
                  </a:lnTo>
                  <a:lnTo>
                    <a:pt x="213" y="310"/>
                  </a:lnTo>
                  <a:lnTo>
                    <a:pt x="214" y="315"/>
                  </a:lnTo>
                  <a:lnTo>
                    <a:pt x="213" y="318"/>
                  </a:lnTo>
                  <a:lnTo>
                    <a:pt x="210" y="322"/>
                  </a:lnTo>
                  <a:lnTo>
                    <a:pt x="209" y="323"/>
                  </a:lnTo>
                  <a:lnTo>
                    <a:pt x="212" y="325"/>
                  </a:lnTo>
                  <a:lnTo>
                    <a:pt x="216" y="322"/>
                  </a:lnTo>
                  <a:lnTo>
                    <a:pt x="217" y="319"/>
                  </a:lnTo>
                  <a:lnTo>
                    <a:pt x="225" y="320"/>
                  </a:lnTo>
                  <a:lnTo>
                    <a:pt x="224" y="322"/>
                  </a:lnTo>
                  <a:lnTo>
                    <a:pt x="220" y="331"/>
                  </a:lnTo>
                  <a:lnTo>
                    <a:pt x="224" y="333"/>
                  </a:lnTo>
                  <a:lnTo>
                    <a:pt x="225" y="332"/>
                  </a:lnTo>
                  <a:lnTo>
                    <a:pt x="229" y="327"/>
                  </a:lnTo>
                  <a:lnTo>
                    <a:pt x="230" y="322"/>
                  </a:lnTo>
                  <a:lnTo>
                    <a:pt x="238" y="318"/>
                  </a:lnTo>
                  <a:lnTo>
                    <a:pt x="245" y="312"/>
                  </a:lnTo>
                  <a:lnTo>
                    <a:pt x="248" y="315"/>
                  </a:lnTo>
                  <a:lnTo>
                    <a:pt x="250" y="318"/>
                  </a:lnTo>
                  <a:lnTo>
                    <a:pt x="251" y="314"/>
                  </a:lnTo>
                  <a:lnTo>
                    <a:pt x="258" y="299"/>
                  </a:lnTo>
                  <a:lnTo>
                    <a:pt x="259" y="297"/>
                  </a:lnTo>
                  <a:lnTo>
                    <a:pt x="262" y="299"/>
                  </a:lnTo>
                  <a:lnTo>
                    <a:pt x="268" y="305"/>
                  </a:lnTo>
                  <a:lnTo>
                    <a:pt x="271" y="306"/>
                  </a:lnTo>
                  <a:lnTo>
                    <a:pt x="273" y="306"/>
                  </a:lnTo>
                  <a:lnTo>
                    <a:pt x="276" y="306"/>
                  </a:lnTo>
                  <a:lnTo>
                    <a:pt x="281" y="307"/>
                  </a:lnTo>
                  <a:lnTo>
                    <a:pt x="286" y="314"/>
                  </a:lnTo>
                  <a:lnTo>
                    <a:pt x="285" y="320"/>
                  </a:lnTo>
                  <a:lnTo>
                    <a:pt x="286" y="322"/>
                  </a:lnTo>
                  <a:lnTo>
                    <a:pt x="289" y="327"/>
                  </a:lnTo>
                  <a:lnTo>
                    <a:pt x="294" y="327"/>
                  </a:lnTo>
                  <a:lnTo>
                    <a:pt x="296" y="327"/>
                  </a:lnTo>
                  <a:lnTo>
                    <a:pt x="298" y="327"/>
                  </a:lnTo>
                  <a:lnTo>
                    <a:pt x="300" y="335"/>
                  </a:lnTo>
                  <a:lnTo>
                    <a:pt x="301" y="340"/>
                  </a:lnTo>
                  <a:lnTo>
                    <a:pt x="301" y="341"/>
                  </a:lnTo>
                  <a:lnTo>
                    <a:pt x="301" y="348"/>
                  </a:lnTo>
                  <a:lnTo>
                    <a:pt x="297" y="352"/>
                  </a:lnTo>
                  <a:lnTo>
                    <a:pt x="285" y="358"/>
                  </a:lnTo>
                  <a:lnTo>
                    <a:pt x="281" y="362"/>
                  </a:lnTo>
                  <a:lnTo>
                    <a:pt x="277" y="373"/>
                  </a:lnTo>
                  <a:lnTo>
                    <a:pt x="281" y="371"/>
                  </a:lnTo>
                  <a:lnTo>
                    <a:pt x="284" y="365"/>
                  </a:lnTo>
                  <a:lnTo>
                    <a:pt x="292" y="362"/>
                  </a:lnTo>
                  <a:lnTo>
                    <a:pt x="297" y="358"/>
                  </a:lnTo>
                  <a:lnTo>
                    <a:pt x="303" y="354"/>
                  </a:lnTo>
                  <a:lnTo>
                    <a:pt x="309" y="362"/>
                  </a:lnTo>
                  <a:lnTo>
                    <a:pt x="315" y="367"/>
                  </a:lnTo>
                  <a:lnTo>
                    <a:pt x="315" y="373"/>
                  </a:lnTo>
                  <a:lnTo>
                    <a:pt x="313" y="378"/>
                  </a:lnTo>
                  <a:lnTo>
                    <a:pt x="311" y="382"/>
                  </a:lnTo>
                  <a:lnTo>
                    <a:pt x="311" y="384"/>
                  </a:lnTo>
                  <a:lnTo>
                    <a:pt x="318" y="377"/>
                  </a:lnTo>
                  <a:lnTo>
                    <a:pt x="319" y="375"/>
                  </a:lnTo>
                  <a:lnTo>
                    <a:pt x="320" y="375"/>
                  </a:lnTo>
                  <a:lnTo>
                    <a:pt x="323" y="370"/>
                  </a:lnTo>
                  <a:lnTo>
                    <a:pt x="323" y="365"/>
                  </a:lnTo>
                  <a:lnTo>
                    <a:pt x="323" y="363"/>
                  </a:lnTo>
                  <a:lnTo>
                    <a:pt x="315" y="360"/>
                  </a:lnTo>
                  <a:lnTo>
                    <a:pt x="311" y="356"/>
                  </a:lnTo>
                  <a:lnTo>
                    <a:pt x="309" y="343"/>
                  </a:lnTo>
                  <a:lnTo>
                    <a:pt x="307" y="337"/>
                  </a:lnTo>
                  <a:lnTo>
                    <a:pt x="306" y="335"/>
                  </a:lnTo>
                  <a:lnTo>
                    <a:pt x="307" y="332"/>
                  </a:lnTo>
                  <a:lnTo>
                    <a:pt x="307" y="331"/>
                  </a:lnTo>
                  <a:lnTo>
                    <a:pt x="306" y="324"/>
                  </a:lnTo>
                  <a:lnTo>
                    <a:pt x="309" y="322"/>
                  </a:lnTo>
                  <a:lnTo>
                    <a:pt x="311" y="320"/>
                  </a:lnTo>
                  <a:lnTo>
                    <a:pt x="326" y="322"/>
                  </a:lnTo>
                  <a:lnTo>
                    <a:pt x="328" y="322"/>
                  </a:lnTo>
                  <a:lnTo>
                    <a:pt x="336" y="315"/>
                  </a:lnTo>
                  <a:lnTo>
                    <a:pt x="340" y="316"/>
                  </a:lnTo>
                  <a:lnTo>
                    <a:pt x="343" y="318"/>
                  </a:lnTo>
                  <a:lnTo>
                    <a:pt x="345" y="318"/>
                  </a:lnTo>
                  <a:lnTo>
                    <a:pt x="348" y="319"/>
                  </a:lnTo>
                  <a:lnTo>
                    <a:pt x="349" y="320"/>
                  </a:lnTo>
                  <a:lnTo>
                    <a:pt x="351" y="322"/>
                  </a:lnTo>
                  <a:lnTo>
                    <a:pt x="354" y="325"/>
                  </a:lnTo>
                  <a:lnTo>
                    <a:pt x="356" y="328"/>
                  </a:lnTo>
                  <a:lnTo>
                    <a:pt x="362" y="328"/>
                  </a:lnTo>
                  <a:lnTo>
                    <a:pt x="360" y="322"/>
                  </a:lnTo>
                  <a:lnTo>
                    <a:pt x="354" y="316"/>
                  </a:lnTo>
                  <a:lnTo>
                    <a:pt x="352" y="315"/>
                  </a:lnTo>
                  <a:lnTo>
                    <a:pt x="352" y="314"/>
                  </a:lnTo>
                  <a:lnTo>
                    <a:pt x="356" y="312"/>
                  </a:lnTo>
                  <a:lnTo>
                    <a:pt x="365" y="308"/>
                  </a:lnTo>
                  <a:lnTo>
                    <a:pt x="368" y="308"/>
                  </a:lnTo>
                  <a:lnTo>
                    <a:pt x="377" y="306"/>
                  </a:lnTo>
                  <a:lnTo>
                    <a:pt x="383" y="307"/>
                  </a:lnTo>
                  <a:lnTo>
                    <a:pt x="386" y="306"/>
                  </a:lnTo>
                  <a:lnTo>
                    <a:pt x="391" y="301"/>
                  </a:lnTo>
                  <a:lnTo>
                    <a:pt x="396" y="298"/>
                  </a:lnTo>
                  <a:lnTo>
                    <a:pt x="394" y="294"/>
                  </a:lnTo>
                  <a:lnTo>
                    <a:pt x="389" y="294"/>
                  </a:lnTo>
                  <a:lnTo>
                    <a:pt x="385" y="298"/>
                  </a:lnTo>
                  <a:lnTo>
                    <a:pt x="373" y="298"/>
                  </a:lnTo>
                  <a:lnTo>
                    <a:pt x="362" y="301"/>
                  </a:lnTo>
                  <a:lnTo>
                    <a:pt x="358" y="299"/>
                  </a:lnTo>
                  <a:lnTo>
                    <a:pt x="356" y="297"/>
                  </a:lnTo>
                  <a:lnTo>
                    <a:pt x="357" y="282"/>
                  </a:lnTo>
                  <a:lnTo>
                    <a:pt x="351" y="274"/>
                  </a:lnTo>
                  <a:lnTo>
                    <a:pt x="349" y="273"/>
                  </a:lnTo>
                  <a:lnTo>
                    <a:pt x="357" y="268"/>
                  </a:lnTo>
                  <a:lnTo>
                    <a:pt x="360" y="265"/>
                  </a:lnTo>
                  <a:lnTo>
                    <a:pt x="362" y="257"/>
                  </a:lnTo>
                  <a:lnTo>
                    <a:pt x="368" y="250"/>
                  </a:lnTo>
                  <a:lnTo>
                    <a:pt x="375" y="247"/>
                  </a:lnTo>
                  <a:lnTo>
                    <a:pt x="379" y="239"/>
                  </a:lnTo>
                  <a:lnTo>
                    <a:pt x="387" y="233"/>
                  </a:lnTo>
                  <a:lnTo>
                    <a:pt x="391" y="229"/>
                  </a:lnTo>
                  <a:lnTo>
                    <a:pt x="391" y="227"/>
                  </a:lnTo>
                  <a:lnTo>
                    <a:pt x="390" y="226"/>
                  </a:lnTo>
                  <a:lnTo>
                    <a:pt x="378" y="234"/>
                  </a:lnTo>
                  <a:lnTo>
                    <a:pt x="374" y="235"/>
                  </a:lnTo>
                  <a:lnTo>
                    <a:pt x="372" y="236"/>
                  </a:lnTo>
                  <a:lnTo>
                    <a:pt x="369" y="236"/>
                  </a:lnTo>
                  <a:lnTo>
                    <a:pt x="369" y="240"/>
                  </a:lnTo>
                  <a:lnTo>
                    <a:pt x="369" y="244"/>
                  </a:lnTo>
                  <a:lnTo>
                    <a:pt x="360" y="250"/>
                  </a:lnTo>
                  <a:lnTo>
                    <a:pt x="358" y="250"/>
                  </a:lnTo>
                  <a:lnTo>
                    <a:pt x="357" y="251"/>
                  </a:lnTo>
                  <a:lnTo>
                    <a:pt x="353" y="250"/>
                  </a:lnTo>
                  <a:lnTo>
                    <a:pt x="353" y="248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9" y="248"/>
                  </a:lnTo>
                  <a:lnTo>
                    <a:pt x="348" y="252"/>
                  </a:lnTo>
                  <a:lnTo>
                    <a:pt x="349" y="252"/>
                  </a:lnTo>
                  <a:lnTo>
                    <a:pt x="351" y="253"/>
                  </a:lnTo>
                  <a:lnTo>
                    <a:pt x="354" y="257"/>
                  </a:lnTo>
                  <a:lnTo>
                    <a:pt x="352" y="264"/>
                  </a:lnTo>
                  <a:lnTo>
                    <a:pt x="343" y="271"/>
                  </a:lnTo>
                  <a:lnTo>
                    <a:pt x="341" y="272"/>
                  </a:lnTo>
                  <a:lnTo>
                    <a:pt x="341" y="274"/>
                  </a:lnTo>
                  <a:lnTo>
                    <a:pt x="349" y="284"/>
                  </a:lnTo>
                  <a:lnTo>
                    <a:pt x="351" y="295"/>
                  </a:lnTo>
                  <a:lnTo>
                    <a:pt x="351" y="298"/>
                  </a:lnTo>
                  <a:lnTo>
                    <a:pt x="352" y="302"/>
                  </a:lnTo>
                  <a:lnTo>
                    <a:pt x="353" y="305"/>
                  </a:lnTo>
                  <a:lnTo>
                    <a:pt x="354" y="305"/>
                  </a:lnTo>
                  <a:lnTo>
                    <a:pt x="356" y="306"/>
                  </a:lnTo>
                  <a:lnTo>
                    <a:pt x="353" y="307"/>
                  </a:lnTo>
                  <a:lnTo>
                    <a:pt x="349" y="308"/>
                  </a:lnTo>
                  <a:lnTo>
                    <a:pt x="347" y="308"/>
                  </a:lnTo>
                  <a:lnTo>
                    <a:pt x="344" y="310"/>
                  </a:lnTo>
                  <a:lnTo>
                    <a:pt x="341" y="308"/>
                  </a:lnTo>
                  <a:lnTo>
                    <a:pt x="336" y="305"/>
                  </a:lnTo>
                  <a:lnTo>
                    <a:pt x="335" y="303"/>
                  </a:lnTo>
                  <a:lnTo>
                    <a:pt x="331" y="305"/>
                  </a:lnTo>
                  <a:lnTo>
                    <a:pt x="326" y="308"/>
                  </a:lnTo>
                  <a:lnTo>
                    <a:pt x="324" y="312"/>
                  </a:lnTo>
                  <a:lnTo>
                    <a:pt x="315" y="311"/>
                  </a:lnTo>
                  <a:lnTo>
                    <a:pt x="313" y="310"/>
                  </a:lnTo>
                  <a:lnTo>
                    <a:pt x="310" y="312"/>
                  </a:lnTo>
                  <a:lnTo>
                    <a:pt x="309" y="312"/>
                  </a:lnTo>
                  <a:lnTo>
                    <a:pt x="302" y="318"/>
                  </a:lnTo>
                  <a:lnTo>
                    <a:pt x="301" y="316"/>
                  </a:lnTo>
                  <a:lnTo>
                    <a:pt x="297" y="315"/>
                  </a:lnTo>
                  <a:lnTo>
                    <a:pt x="296" y="308"/>
                  </a:lnTo>
                  <a:lnTo>
                    <a:pt x="297" y="308"/>
                  </a:lnTo>
                  <a:lnTo>
                    <a:pt x="303" y="308"/>
                  </a:lnTo>
                  <a:lnTo>
                    <a:pt x="305" y="307"/>
                  </a:lnTo>
                  <a:lnTo>
                    <a:pt x="309" y="305"/>
                  </a:lnTo>
                  <a:lnTo>
                    <a:pt x="315" y="298"/>
                  </a:lnTo>
                  <a:lnTo>
                    <a:pt x="320" y="298"/>
                  </a:lnTo>
                  <a:lnTo>
                    <a:pt x="326" y="297"/>
                  </a:lnTo>
                  <a:lnTo>
                    <a:pt x="327" y="297"/>
                  </a:lnTo>
                  <a:lnTo>
                    <a:pt x="322" y="294"/>
                  </a:lnTo>
                  <a:lnTo>
                    <a:pt x="323" y="291"/>
                  </a:lnTo>
                  <a:lnTo>
                    <a:pt x="323" y="290"/>
                  </a:lnTo>
                  <a:lnTo>
                    <a:pt x="326" y="286"/>
                  </a:lnTo>
                  <a:lnTo>
                    <a:pt x="330" y="284"/>
                  </a:lnTo>
                  <a:lnTo>
                    <a:pt x="330" y="281"/>
                  </a:lnTo>
                  <a:lnTo>
                    <a:pt x="330" y="278"/>
                  </a:lnTo>
                  <a:lnTo>
                    <a:pt x="323" y="284"/>
                  </a:lnTo>
                  <a:lnTo>
                    <a:pt x="322" y="286"/>
                  </a:lnTo>
                  <a:lnTo>
                    <a:pt x="320" y="286"/>
                  </a:lnTo>
                  <a:lnTo>
                    <a:pt x="317" y="290"/>
                  </a:lnTo>
                  <a:lnTo>
                    <a:pt x="317" y="291"/>
                  </a:lnTo>
                  <a:lnTo>
                    <a:pt x="311" y="295"/>
                  </a:lnTo>
                  <a:lnTo>
                    <a:pt x="305" y="302"/>
                  </a:lnTo>
                  <a:lnTo>
                    <a:pt x="300" y="305"/>
                  </a:lnTo>
                  <a:lnTo>
                    <a:pt x="292" y="301"/>
                  </a:lnTo>
                  <a:lnTo>
                    <a:pt x="290" y="299"/>
                  </a:lnTo>
                  <a:lnTo>
                    <a:pt x="289" y="299"/>
                  </a:lnTo>
                  <a:lnTo>
                    <a:pt x="281" y="294"/>
                  </a:lnTo>
                  <a:lnTo>
                    <a:pt x="272" y="294"/>
                  </a:lnTo>
                  <a:lnTo>
                    <a:pt x="269" y="294"/>
                  </a:lnTo>
                  <a:lnTo>
                    <a:pt x="267" y="290"/>
                  </a:lnTo>
                  <a:lnTo>
                    <a:pt x="265" y="289"/>
                  </a:lnTo>
                  <a:lnTo>
                    <a:pt x="258" y="285"/>
                  </a:lnTo>
                  <a:lnTo>
                    <a:pt x="256" y="285"/>
                  </a:lnTo>
                  <a:lnTo>
                    <a:pt x="255" y="282"/>
                  </a:lnTo>
                  <a:lnTo>
                    <a:pt x="255" y="281"/>
                  </a:lnTo>
                  <a:lnTo>
                    <a:pt x="258" y="277"/>
                  </a:lnTo>
                  <a:lnTo>
                    <a:pt x="260" y="276"/>
                  </a:lnTo>
                  <a:lnTo>
                    <a:pt x="265" y="272"/>
                  </a:lnTo>
                  <a:lnTo>
                    <a:pt x="269" y="269"/>
                  </a:lnTo>
                  <a:lnTo>
                    <a:pt x="271" y="265"/>
                  </a:lnTo>
                  <a:lnTo>
                    <a:pt x="276" y="255"/>
                  </a:lnTo>
                  <a:lnTo>
                    <a:pt x="281" y="242"/>
                  </a:lnTo>
                  <a:lnTo>
                    <a:pt x="282" y="240"/>
                  </a:lnTo>
                  <a:lnTo>
                    <a:pt x="284" y="234"/>
                  </a:lnTo>
                  <a:lnTo>
                    <a:pt x="284" y="233"/>
                  </a:lnTo>
                  <a:lnTo>
                    <a:pt x="279" y="235"/>
                  </a:lnTo>
                  <a:lnTo>
                    <a:pt x="276" y="244"/>
                  </a:lnTo>
                  <a:lnTo>
                    <a:pt x="275" y="250"/>
                  </a:lnTo>
                  <a:lnTo>
                    <a:pt x="268" y="256"/>
                  </a:lnTo>
                  <a:lnTo>
                    <a:pt x="264" y="265"/>
                  </a:lnTo>
                  <a:lnTo>
                    <a:pt x="263" y="265"/>
                  </a:lnTo>
                  <a:lnTo>
                    <a:pt x="262" y="268"/>
                  </a:lnTo>
                  <a:lnTo>
                    <a:pt x="259" y="271"/>
                  </a:lnTo>
                  <a:lnTo>
                    <a:pt x="255" y="273"/>
                  </a:lnTo>
                  <a:lnTo>
                    <a:pt x="255" y="265"/>
                  </a:lnTo>
                  <a:lnTo>
                    <a:pt x="255" y="260"/>
                  </a:lnTo>
                  <a:lnTo>
                    <a:pt x="255" y="261"/>
                  </a:lnTo>
                  <a:lnTo>
                    <a:pt x="251" y="263"/>
                  </a:lnTo>
                  <a:lnTo>
                    <a:pt x="250" y="268"/>
                  </a:lnTo>
                  <a:lnTo>
                    <a:pt x="246" y="267"/>
                  </a:lnTo>
                  <a:lnTo>
                    <a:pt x="247" y="269"/>
                  </a:lnTo>
                  <a:lnTo>
                    <a:pt x="247" y="273"/>
                  </a:lnTo>
                  <a:lnTo>
                    <a:pt x="248" y="276"/>
                  </a:lnTo>
                  <a:lnTo>
                    <a:pt x="250" y="282"/>
                  </a:lnTo>
                  <a:lnTo>
                    <a:pt x="243" y="280"/>
                  </a:lnTo>
                  <a:lnTo>
                    <a:pt x="243" y="285"/>
                  </a:lnTo>
                  <a:lnTo>
                    <a:pt x="248" y="286"/>
                  </a:lnTo>
                  <a:lnTo>
                    <a:pt x="247" y="295"/>
                  </a:lnTo>
                  <a:lnTo>
                    <a:pt x="247" y="298"/>
                  </a:lnTo>
                  <a:lnTo>
                    <a:pt x="246" y="302"/>
                  </a:lnTo>
                  <a:lnTo>
                    <a:pt x="237" y="305"/>
                  </a:lnTo>
                  <a:lnTo>
                    <a:pt x="237" y="308"/>
                  </a:lnTo>
                  <a:lnTo>
                    <a:pt x="226" y="307"/>
                  </a:lnTo>
                  <a:lnTo>
                    <a:pt x="208" y="294"/>
                  </a:lnTo>
                  <a:lnTo>
                    <a:pt x="207" y="291"/>
                  </a:lnTo>
                  <a:lnTo>
                    <a:pt x="207" y="285"/>
                  </a:lnTo>
                  <a:lnTo>
                    <a:pt x="199" y="289"/>
                  </a:lnTo>
                  <a:lnTo>
                    <a:pt x="195" y="290"/>
                  </a:lnTo>
                  <a:lnTo>
                    <a:pt x="193" y="290"/>
                  </a:lnTo>
                  <a:lnTo>
                    <a:pt x="192" y="291"/>
                  </a:lnTo>
                  <a:lnTo>
                    <a:pt x="187" y="291"/>
                  </a:lnTo>
                  <a:lnTo>
                    <a:pt x="180" y="288"/>
                  </a:lnTo>
                  <a:lnTo>
                    <a:pt x="187" y="282"/>
                  </a:lnTo>
                  <a:lnTo>
                    <a:pt x="191" y="278"/>
                  </a:lnTo>
                  <a:lnTo>
                    <a:pt x="190" y="276"/>
                  </a:lnTo>
                  <a:lnTo>
                    <a:pt x="187" y="274"/>
                  </a:lnTo>
                  <a:lnTo>
                    <a:pt x="186" y="278"/>
                  </a:lnTo>
                  <a:lnTo>
                    <a:pt x="178" y="282"/>
                  </a:lnTo>
                  <a:lnTo>
                    <a:pt x="171" y="288"/>
                  </a:lnTo>
                  <a:lnTo>
                    <a:pt x="163" y="288"/>
                  </a:lnTo>
                  <a:lnTo>
                    <a:pt x="157" y="284"/>
                  </a:lnTo>
                  <a:lnTo>
                    <a:pt x="157" y="278"/>
                  </a:lnTo>
                  <a:lnTo>
                    <a:pt x="157" y="273"/>
                  </a:lnTo>
                  <a:lnTo>
                    <a:pt x="152" y="278"/>
                  </a:lnTo>
                  <a:lnTo>
                    <a:pt x="152" y="280"/>
                  </a:lnTo>
                  <a:lnTo>
                    <a:pt x="150" y="284"/>
                  </a:lnTo>
                  <a:lnTo>
                    <a:pt x="142" y="281"/>
                  </a:lnTo>
                  <a:lnTo>
                    <a:pt x="140" y="288"/>
                  </a:lnTo>
                  <a:lnTo>
                    <a:pt x="137" y="286"/>
                  </a:lnTo>
                  <a:lnTo>
                    <a:pt x="129" y="284"/>
                  </a:lnTo>
                  <a:lnTo>
                    <a:pt x="125" y="290"/>
                  </a:lnTo>
                  <a:lnTo>
                    <a:pt x="114" y="297"/>
                  </a:lnTo>
                  <a:lnTo>
                    <a:pt x="112" y="298"/>
                  </a:lnTo>
                  <a:lnTo>
                    <a:pt x="104" y="298"/>
                  </a:lnTo>
                  <a:lnTo>
                    <a:pt x="103" y="298"/>
                  </a:lnTo>
                  <a:lnTo>
                    <a:pt x="99" y="299"/>
                  </a:lnTo>
                  <a:lnTo>
                    <a:pt x="97" y="288"/>
                  </a:lnTo>
                  <a:lnTo>
                    <a:pt x="95" y="281"/>
                  </a:lnTo>
                  <a:lnTo>
                    <a:pt x="90" y="284"/>
                  </a:lnTo>
                  <a:lnTo>
                    <a:pt x="82" y="289"/>
                  </a:lnTo>
                  <a:lnTo>
                    <a:pt x="80" y="289"/>
                  </a:lnTo>
                  <a:lnTo>
                    <a:pt x="77" y="288"/>
                  </a:lnTo>
                  <a:lnTo>
                    <a:pt x="78" y="284"/>
                  </a:lnTo>
                  <a:lnTo>
                    <a:pt x="80" y="281"/>
                  </a:lnTo>
                  <a:lnTo>
                    <a:pt x="84" y="281"/>
                  </a:lnTo>
                  <a:lnTo>
                    <a:pt x="85" y="278"/>
                  </a:lnTo>
                  <a:lnTo>
                    <a:pt x="84" y="277"/>
                  </a:lnTo>
                  <a:lnTo>
                    <a:pt x="80" y="273"/>
                  </a:lnTo>
                  <a:lnTo>
                    <a:pt x="74" y="274"/>
                  </a:lnTo>
                  <a:lnTo>
                    <a:pt x="68" y="269"/>
                  </a:lnTo>
                  <a:lnTo>
                    <a:pt x="65" y="268"/>
                  </a:lnTo>
                  <a:lnTo>
                    <a:pt x="64" y="268"/>
                  </a:lnTo>
                  <a:lnTo>
                    <a:pt x="68" y="263"/>
                  </a:lnTo>
                  <a:lnTo>
                    <a:pt x="68" y="261"/>
                  </a:lnTo>
                  <a:lnTo>
                    <a:pt x="72" y="263"/>
                  </a:lnTo>
                  <a:lnTo>
                    <a:pt x="74" y="263"/>
                  </a:lnTo>
                  <a:lnTo>
                    <a:pt x="80" y="267"/>
                  </a:lnTo>
                  <a:lnTo>
                    <a:pt x="81" y="268"/>
                  </a:lnTo>
                  <a:lnTo>
                    <a:pt x="86" y="272"/>
                  </a:lnTo>
                  <a:lnTo>
                    <a:pt x="89" y="267"/>
                  </a:lnTo>
                  <a:lnTo>
                    <a:pt x="81" y="259"/>
                  </a:lnTo>
                  <a:lnTo>
                    <a:pt x="77" y="255"/>
                  </a:lnTo>
                  <a:lnTo>
                    <a:pt x="70" y="255"/>
                  </a:lnTo>
                  <a:lnTo>
                    <a:pt x="56" y="253"/>
                  </a:lnTo>
                  <a:lnTo>
                    <a:pt x="63" y="250"/>
                  </a:lnTo>
                  <a:lnTo>
                    <a:pt x="61" y="248"/>
                  </a:lnTo>
                  <a:lnTo>
                    <a:pt x="60" y="247"/>
                  </a:lnTo>
                  <a:lnTo>
                    <a:pt x="53" y="239"/>
                  </a:lnTo>
                  <a:lnTo>
                    <a:pt x="66" y="235"/>
                  </a:lnTo>
                  <a:lnTo>
                    <a:pt x="72" y="234"/>
                  </a:lnTo>
                  <a:lnTo>
                    <a:pt x="78" y="234"/>
                  </a:lnTo>
                  <a:lnTo>
                    <a:pt x="85" y="235"/>
                  </a:lnTo>
                  <a:lnTo>
                    <a:pt x="86" y="231"/>
                  </a:lnTo>
                  <a:lnTo>
                    <a:pt x="87" y="227"/>
                  </a:lnTo>
                  <a:lnTo>
                    <a:pt x="89" y="227"/>
                  </a:lnTo>
                  <a:lnTo>
                    <a:pt x="95" y="227"/>
                  </a:lnTo>
                  <a:lnTo>
                    <a:pt x="98" y="234"/>
                  </a:lnTo>
                  <a:lnTo>
                    <a:pt x="99" y="233"/>
                  </a:lnTo>
                  <a:lnTo>
                    <a:pt x="98" y="227"/>
                  </a:lnTo>
                  <a:lnTo>
                    <a:pt x="110" y="223"/>
                  </a:lnTo>
                  <a:lnTo>
                    <a:pt x="114" y="223"/>
                  </a:lnTo>
                  <a:lnTo>
                    <a:pt x="124" y="226"/>
                  </a:lnTo>
                  <a:lnTo>
                    <a:pt x="128" y="227"/>
                  </a:lnTo>
                  <a:lnTo>
                    <a:pt x="131" y="229"/>
                  </a:lnTo>
                  <a:lnTo>
                    <a:pt x="137" y="229"/>
                  </a:lnTo>
                  <a:lnTo>
                    <a:pt x="142" y="229"/>
                  </a:lnTo>
                  <a:lnTo>
                    <a:pt x="144" y="229"/>
                  </a:lnTo>
                  <a:lnTo>
                    <a:pt x="142" y="226"/>
                  </a:lnTo>
                  <a:lnTo>
                    <a:pt x="137" y="223"/>
                  </a:lnTo>
                  <a:lnTo>
                    <a:pt x="135" y="222"/>
                  </a:lnTo>
                  <a:lnTo>
                    <a:pt x="116" y="218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3" y="219"/>
                  </a:lnTo>
                  <a:lnTo>
                    <a:pt x="101" y="219"/>
                  </a:lnTo>
                  <a:lnTo>
                    <a:pt x="94" y="219"/>
                  </a:lnTo>
                  <a:lnTo>
                    <a:pt x="82" y="219"/>
                  </a:lnTo>
                  <a:lnTo>
                    <a:pt x="81" y="225"/>
                  </a:lnTo>
                  <a:lnTo>
                    <a:pt x="73" y="227"/>
                  </a:lnTo>
                  <a:lnTo>
                    <a:pt x="69" y="226"/>
                  </a:lnTo>
                  <a:lnTo>
                    <a:pt x="72" y="222"/>
                  </a:lnTo>
                  <a:lnTo>
                    <a:pt x="64" y="223"/>
                  </a:lnTo>
                  <a:lnTo>
                    <a:pt x="65" y="210"/>
                  </a:lnTo>
                  <a:lnTo>
                    <a:pt x="74" y="214"/>
                  </a:lnTo>
                  <a:lnTo>
                    <a:pt x="76" y="206"/>
                  </a:lnTo>
                  <a:lnTo>
                    <a:pt x="82" y="205"/>
                  </a:lnTo>
                  <a:lnTo>
                    <a:pt x="82" y="204"/>
                  </a:lnTo>
                  <a:lnTo>
                    <a:pt x="81" y="201"/>
                  </a:lnTo>
                  <a:lnTo>
                    <a:pt x="77" y="201"/>
                  </a:lnTo>
                  <a:lnTo>
                    <a:pt x="63" y="205"/>
                  </a:lnTo>
                  <a:lnTo>
                    <a:pt x="61" y="200"/>
                  </a:lnTo>
                  <a:lnTo>
                    <a:pt x="72" y="195"/>
                  </a:lnTo>
                  <a:lnTo>
                    <a:pt x="78" y="195"/>
                  </a:lnTo>
                  <a:lnTo>
                    <a:pt x="85" y="195"/>
                  </a:lnTo>
                  <a:lnTo>
                    <a:pt x="86" y="196"/>
                  </a:lnTo>
                  <a:lnTo>
                    <a:pt x="93" y="196"/>
                  </a:lnTo>
                  <a:lnTo>
                    <a:pt x="95" y="191"/>
                  </a:lnTo>
                  <a:lnTo>
                    <a:pt x="108" y="197"/>
                  </a:lnTo>
                  <a:lnTo>
                    <a:pt x="108" y="193"/>
                  </a:lnTo>
                  <a:lnTo>
                    <a:pt x="118" y="196"/>
                  </a:lnTo>
                  <a:lnTo>
                    <a:pt x="116" y="201"/>
                  </a:lnTo>
                  <a:lnTo>
                    <a:pt x="116" y="202"/>
                  </a:lnTo>
                  <a:lnTo>
                    <a:pt x="123" y="205"/>
                  </a:lnTo>
                  <a:lnTo>
                    <a:pt x="128" y="206"/>
                  </a:lnTo>
                  <a:lnTo>
                    <a:pt x="129" y="208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44" y="204"/>
                  </a:lnTo>
                  <a:lnTo>
                    <a:pt x="152" y="200"/>
                  </a:lnTo>
                  <a:lnTo>
                    <a:pt x="159" y="202"/>
                  </a:lnTo>
                  <a:lnTo>
                    <a:pt x="161" y="202"/>
                  </a:lnTo>
                  <a:lnTo>
                    <a:pt x="167" y="208"/>
                  </a:lnTo>
                  <a:lnTo>
                    <a:pt x="169" y="206"/>
                  </a:lnTo>
                  <a:lnTo>
                    <a:pt x="169" y="205"/>
                  </a:lnTo>
                  <a:lnTo>
                    <a:pt x="170" y="204"/>
                  </a:lnTo>
                  <a:lnTo>
                    <a:pt x="166" y="202"/>
                  </a:lnTo>
                  <a:lnTo>
                    <a:pt x="166" y="199"/>
                  </a:lnTo>
                  <a:lnTo>
                    <a:pt x="162" y="193"/>
                  </a:lnTo>
                  <a:lnTo>
                    <a:pt x="158" y="192"/>
                  </a:lnTo>
                  <a:lnTo>
                    <a:pt x="156" y="191"/>
                  </a:lnTo>
                  <a:lnTo>
                    <a:pt x="154" y="191"/>
                  </a:lnTo>
                  <a:lnTo>
                    <a:pt x="144" y="195"/>
                  </a:lnTo>
                  <a:lnTo>
                    <a:pt x="144" y="196"/>
                  </a:lnTo>
                  <a:lnTo>
                    <a:pt x="140" y="201"/>
                  </a:lnTo>
                  <a:lnTo>
                    <a:pt x="137" y="201"/>
                  </a:lnTo>
                  <a:lnTo>
                    <a:pt x="131" y="200"/>
                  </a:lnTo>
                  <a:lnTo>
                    <a:pt x="125" y="200"/>
                  </a:lnTo>
                  <a:lnTo>
                    <a:pt x="121" y="197"/>
                  </a:lnTo>
                  <a:lnTo>
                    <a:pt x="127" y="192"/>
                  </a:lnTo>
                  <a:lnTo>
                    <a:pt x="128" y="192"/>
                  </a:lnTo>
                  <a:lnTo>
                    <a:pt x="121" y="191"/>
                  </a:lnTo>
                  <a:lnTo>
                    <a:pt x="114" y="189"/>
                  </a:lnTo>
                  <a:lnTo>
                    <a:pt x="103" y="187"/>
                  </a:lnTo>
                  <a:lnTo>
                    <a:pt x="98" y="184"/>
                  </a:lnTo>
                  <a:lnTo>
                    <a:pt x="94" y="183"/>
                  </a:lnTo>
                  <a:lnTo>
                    <a:pt x="90" y="181"/>
                  </a:lnTo>
                  <a:lnTo>
                    <a:pt x="89" y="180"/>
                  </a:lnTo>
                  <a:lnTo>
                    <a:pt x="89" y="176"/>
                  </a:lnTo>
                  <a:lnTo>
                    <a:pt x="90" y="175"/>
                  </a:lnTo>
                  <a:lnTo>
                    <a:pt x="91" y="170"/>
                  </a:lnTo>
                  <a:lnTo>
                    <a:pt x="101" y="175"/>
                  </a:lnTo>
                  <a:lnTo>
                    <a:pt x="106" y="175"/>
                  </a:lnTo>
                  <a:lnTo>
                    <a:pt x="107" y="171"/>
                  </a:lnTo>
                  <a:lnTo>
                    <a:pt x="101" y="166"/>
                  </a:lnTo>
                  <a:lnTo>
                    <a:pt x="97" y="163"/>
                  </a:lnTo>
                  <a:lnTo>
                    <a:pt x="115" y="164"/>
                  </a:lnTo>
                  <a:lnTo>
                    <a:pt x="119" y="159"/>
                  </a:lnTo>
                  <a:lnTo>
                    <a:pt x="108" y="159"/>
                  </a:lnTo>
                  <a:lnTo>
                    <a:pt x="101" y="158"/>
                  </a:lnTo>
                  <a:lnTo>
                    <a:pt x="89" y="157"/>
                  </a:lnTo>
                  <a:lnTo>
                    <a:pt x="69" y="162"/>
                  </a:lnTo>
                  <a:lnTo>
                    <a:pt x="66" y="159"/>
                  </a:lnTo>
                  <a:lnTo>
                    <a:pt x="68" y="155"/>
                  </a:lnTo>
                  <a:lnTo>
                    <a:pt x="73" y="153"/>
                  </a:lnTo>
                  <a:lnTo>
                    <a:pt x="89" y="153"/>
                  </a:lnTo>
                  <a:lnTo>
                    <a:pt x="95" y="153"/>
                  </a:lnTo>
                  <a:lnTo>
                    <a:pt x="104" y="154"/>
                  </a:lnTo>
                  <a:lnTo>
                    <a:pt x="111" y="154"/>
                  </a:lnTo>
                  <a:lnTo>
                    <a:pt x="115" y="154"/>
                  </a:lnTo>
                  <a:lnTo>
                    <a:pt x="118" y="151"/>
                  </a:lnTo>
                  <a:lnTo>
                    <a:pt x="118" y="149"/>
                  </a:lnTo>
                  <a:lnTo>
                    <a:pt x="107" y="145"/>
                  </a:lnTo>
                  <a:lnTo>
                    <a:pt x="98" y="144"/>
                  </a:lnTo>
                  <a:lnTo>
                    <a:pt x="87" y="144"/>
                  </a:lnTo>
                  <a:lnTo>
                    <a:pt x="78" y="144"/>
                  </a:lnTo>
                  <a:lnTo>
                    <a:pt x="74" y="141"/>
                  </a:lnTo>
                  <a:lnTo>
                    <a:pt x="72" y="140"/>
                  </a:lnTo>
                  <a:lnTo>
                    <a:pt x="70" y="134"/>
                  </a:lnTo>
                  <a:lnTo>
                    <a:pt x="73" y="130"/>
                  </a:lnTo>
                  <a:lnTo>
                    <a:pt x="74" y="124"/>
                  </a:lnTo>
                  <a:lnTo>
                    <a:pt x="76" y="119"/>
                  </a:lnTo>
                  <a:lnTo>
                    <a:pt x="76" y="117"/>
                  </a:lnTo>
                  <a:lnTo>
                    <a:pt x="82" y="115"/>
                  </a:lnTo>
                  <a:lnTo>
                    <a:pt x="86" y="119"/>
                  </a:lnTo>
                  <a:lnTo>
                    <a:pt x="87" y="121"/>
                  </a:lnTo>
                  <a:lnTo>
                    <a:pt x="89" y="124"/>
                  </a:lnTo>
                  <a:lnTo>
                    <a:pt x="94" y="128"/>
                  </a:lnTo>
                  <a:lnTo>
                    <a:pt x="95" y="127"/>
                  </a:lnTo>
                  <a:lnTo>
                    <a:pt x="101" y="125"/>
                  </a:lnTo>
                  <a:lnTo>
                    <a:pt x="95" y="121"/>
                  </a:lnTo>
                  <a:lnTo>
                    <a:pt x="95" y="117"/>
                  </a:lnTo>
                  <a:lnTo>
                    <a:pt x="102" y="116"/>
                  </a:lnTo>
                  <a:lnTo>
                    <a:pt x="106" y="115"/>
                  </a:lnTo>
                  <a:lnTo>
                    <a:pt x="106" y="113"/>
                  </a:lnTo>
                  <a:lnTo>
                    <a:pt x="99" y="112"/>
                  </a:lnTo>
                  <a:lnTo>
                    <a:pt x="91" y="112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9" y="109"/>
                  </a:lnTo>
                  <a:lnTo>
                    <a:pt x="95" y="104"/>
                  </a:lnTo>
                  <a:lnTo>
                    <a:pt x="99" y="102"/>
                  </a:lnTo>
                  <a:lnTo>
                    <a:pt x="108" y="102"/>
                  </a:lnTo>
                  <a:lnTo>
                    <a:pt x="115" y="103"/>
                  </a:lnTo>
                  <a:lnTo>
                    <a:pt x="120" y="102"/>
                  </a:lnTo>
                  <a:lnTo>
                    <a:pt x="121" y="100"/>
                  </a:lnTo>
                  <a:lnTo>
                    <a:pt x="123" y="96"/>
                  </a:lnTo>
                  <a:lnTo>
                    <a:pt x="120" y="92"/>
                  </a:lnTo>
                  <a:lnTo>
                    <a:pt x="124" y="87"/>
                  </a:lnTo>
                  <a:lnTo>
                    <a:pt x="131" y="83"/>
                  </a:lnTo>
                  <a:lnTo>
                    <a:pt x="137" y="82"/>
                  </a:lnTo>
                  <a:lnTo>
                    <a:pt x="137" y="83"/>
                  </a:lnTo>
                  <a:lnTo>
                    <a:pt x="142" y="86"/>
                  </a:lnTo>
                  <a:lnTo>
                    <a:pt x="150" y="89"/>
                  </a:lnTo>
                  <a:lnTo>
                    <a:pt x="159" y="92"/>
                  </a:lnTo>
                  <a:lnTo>
                    <a:pt x="165" y="94"/>
                  </a:lnTo>
                  <a:lnTo>
                    <a:pt x="166" y="99"/>
                  </a:lnTo>
                  <a:lnTo>
                    <a:pt x="167" y="102"/>
                  </a:lnTo>
                  <a:lnTo>
                    <a:pt x="161" y="104"/>
                  </a:lnTo>
                  <a:lnTo>
                    <a:pt x="153" y="108"/>
                  </a:lnTo>
                  <a:lnTo>
                    <a:pt x="154" y="109"/>
                  </a:lnTo>
                  <a:lnTo>
                    <a:pt x="157" y="112"/>
                  </a:lnTo>
                  <a:lnTo>
                    <a:pt x="162" y="108"/>
                  </a:lnTo>
                  <a:lnTo>
                    <a:pt x="173" y="107"/>
                  </a:lnTo>
                  <a:lnTo>
                    <a:pt x="182" y="107"/>
                  </a:lnTo>
                  <a:lnTo>
                    <a:pt x="183" y="107"/>
                  </a:lnTo>
                  <a:lnTo>
                    <a:pt x="192" y="107"/>
                  </a:lnTo>
                  <a:lnTo>
                    <a:pt x="197" y="108"/>
                  </a:lnTo>
                  <a:lnTo>
                    <a:pt x="192" y="121"/>
                  </a:lnTo>
                  <a:lnTo>
                    <a:pt x="190" y="129"/>
                  </a:lnTo>
                  <a:lnTo>
                    <a:pt x="188" y="133"/>
                  </a:lnTo>
                  <a:lnTo>
                    <a:pt x="193" y="133"/>
                  </a:lnTo>
                  <a:lnTo>
                    <a:pt x="197" y="125"/>
                  </a:lnTo>
                  <a:lnTo>
                    <a:pt x="199" y="124"/>
                  </a:lnTo>
                  <a:lnTo>
                    <a:pt x="203" y="115"/>
                  </a:lnTo>
                  <a:lnTo>
                    <a:pt x="207" y="112"/>
                  </a:lnTo>
                  <a:lnTo>
                    <a:pt x="208" y="113"/>
                  </a:lnTo>
                  <a:lnTo>
                    <a:pt x="209" y="116"/>
                  </a:lnTo>
                  <a:lnTo>
                    <a:pt x="210" y="124"/>
                  </a:lnTo>
                  <a:lnTo>
                    <a:pt x="214" y="129"/>
                  </a:lnTo>
                  <a:lnTo>
                    <a:pt x="220" y="133"/>
                  </a:lnTo>
                  <a:lnTo>
                    <a:pt x="221" y="132"/>
                  </a:lnTo>
                  <a:lnTo>
                    <a:pt x="224" y="130"/>
                  </a:lnTo>
                  <a:lnTo>
                    <a:pt x="220" y="121"/>
                  </a:lnTo>
                  <a:lnTo>
                    <a:pt x="218" y="119"/>
                  </a:lnTo>
                  <a:lnTo>
                    <a:pt x="217" y="116"/>
                  </a:lnTo>
                  <a:lnTo>
                    <a:pt x="225" y="116"/>
                  </a:lnTo>
                  <a:lnTo>
                    <a:pt x="228" y="116"/>
                  </a:lnTo>
                  <a:lnTo>
                    <a:pt x="237" y="116"/>
                  </a:lnTo>
                  <a:lnTo>
                    <a:pt x="239" y="116"/>
                  </a:lnTo>
                  <a:lnTo>
                    <a:pt x="250" y="125"/>
                  </a:lnTo>
                  <a:lnTo>
                    <a:pt x="258" y="128"/>
                  </a:lnTo>
                  <a:lnTo>
                    <a:pt x="263" y="129"/>
                  </a:lnTo>
                  <a:lnTo>
                    <a:pt x="265" y="128"/>
                  </a:lnTo>
                  <a:lnTo>
                    <a:pt x="273" y="123"/>
                  </a:lnTo>
                  <a:lnTo>
                    <a:pt x="275" y="121"/>
                  </a:lnTo>
                  <a:lnTo>
                    <a:pt x="281" y="117"/>
                  </a:lnTo>
                  <a:lnTo>
                    <a:pt x="281" y="116"/>
                  </a:lnTo>
                  <a:lnTo>
                    <a:pt x="280" y="116"/>
                  </a:lnTo>
                  <a:lnTo>
                    <a:pt x="277" y="113"/>
                  </a:lnTo>
                  <a:lnTo>
                    <a:pt x="288" y="115"/>
                  </a:lnTo>
                  <a:lnTo>
                    <a:pt x="297" y="119"/>
                  </a:lnTo>
                  <a:lnTo>
                    <a:pt x="300" y="121"/>
                  </a:lnTo>
                  <a:lnTo>
                    <a:pt x="301" y="124"/>
                  </a:lnTo>
                  <a:lnTo>
                    <a:pt x="306" y="117"/>
                  </a:lnTo>
                  <a:lnTo>
                    <a:pt x="301" y="115"/>
                  </a:lnTo>
                  <a:lnTo>
                    <a:pt x="292" y="111"/>
                  </a:lnTo>
                  <a:lnTo>
                    <a:pt x="292" y="106"/>
                  </a:lnTo>
                  <a:lnTo>
                    <a:pt x="286" y="108"/>
                  </a:lnTo>
                  <a:lnTo>
                    <a:pt x="273" y="107"/>
                  </a:lnTo>
                  <a:lnTo>
                    <a:pt x="272" y="109"/>
                  </a:lnTo>
                  <a:lnTo>
                    <a:pt x="269" y="113"/>
                  </a:lnTo>
                  <a:lnTo>
                    <a:pt x="267" y="117"/>
                  </a:lnTo>
                  <a:lnTo>
                    <a:pt x="264" y="120"/>
                  </a:lnTo>
                  <a:lnTo>
                    <a:pt x="255" y="119"/>
                  </a:lnTo>
                  <a:lnTo>
                    <a:pt x="248" y="112"/>
                  </a:lnTo>
                  <a:lnTo>
                    <a:pt x="243" y="108"/>
                  </a:lnTo>
                  <a:lnTo>
                    <a:pt x="237" y="108"/>
                  </a:lnTo>
                  <a:lnTo>
                    <a:pt x="234" y="107"/>
                  </a:lnTo>
                  <a:lnTo>
                    <a:pt x="225" y="109"/>
                  </a:lnTo>
                  <a:lnTo>
                    <a:pt x="220" y="109"/>
                  </a:lnTo>
                  <a:lnTo>
                    <a:pt x="213" y="104"/>
                  </a:lnTo>
                  <a:lnTo>
                    <a:pt x="210" y="102"/>
                  </a:lnTo>
                  <a:lnTo>
                    <a:pt x="201" y="99"/>
                  </a:lnTo>
                  <a:lnTo>
                    <a:pt x="191" y="98"/>
                  </a:lnTo>
                  <a:lnTo>
                    <a:pt x="180" y="102"/>
                  </a:lnTo>
                  <a:lnTo>
                    <a:pt x="176" y="91"/>
                  </a:lnTo>
                  <a:lnTo>
                    <a:pt x="201" y="95"/>
                  </a:lnTo>
                  <a:lnTo>
                    <a:pt x="203" y="92"/>
                  </a:lnTo>
                  <a:lnTo>
                    <a:pt x="204" y="91"/>
                  </a:lnTo>
                  <a:lnTo>
                    <a:pt x="193" y="87"/>
                  </a:lnTo>
                  <a:lnTo>
                    <a:pt x="186" y="86"/>
                  </a:lnTo>
                  <a:lnTo>
                    <a:pt x="173" y="86"/>
                  </a:lnTo>
                  <a:lnTo>
                    <a:pt x="163" y="85"/>
                  </a:lnTo>
                  <a:lnTo>
                    <a:pt x="148" y="79"/>
                  </a:lnTo>
                  <a:lnTo>
                    <a:pt x="142" y="77"/>
                  </a:lnTo>
                  <a:lnTo>
                    <a:pt x="138" y="75"/>
                  </a:lnTo>
                  <a:lnTo>
                    <a:pt x="137" y="75"/>
                  </a:lnTo>
                  <a:lnTo>
                    <a:pt x="135" y="74"/>
                  </a:lnTo>
                  <a:lnTo>
                    <a:pt x="125" y="77"/>
                  </a:lnTo>
                  <a:lnTo>
                    <a:pt x="118" y="78"/>
                  </a:lnTo>
                  <a:lnTo>
                    <a:pt x="108" y="77"/>
                  </a:lnTo>
                  <a:lnTo>
                    <a:pt x="107" y="77"/>
                  </a:lnTo>
                  <a:lnTo>
                    <a:pt x="102" y="77"/>
                  </a:lnTo>
                  <a:lnTo>
                    <a:pt x="102" y="72"/>
                  </a:lnTo>
                  <a:lnTo>
                    <a:pt x="102" y="70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23" y="61"/>
                  </a:lnTo>
                  <a:lnTo>
                    <a:pt x="131" y="51"/>
                  </a:lnTo>
                  <a:lnTo>
                    <a:pt x="137" y="53"/>
                  </a:lnTo>
                  <a:lnTo>
                    <a:pt x="138" y="53"/>
                  </a:lnTo>
                  <a:lnTo>
                    <a:pt x="137" y="52"/>
                  </a:lnTo>
                  <a:lnTo>
                    <a:pt x="129" y="45"/>
                  </a:lnTo>
                  <a:lnTo>
                    <a:pt x="124" y="32"/>
                  </a:lnTo>
                  <a:lnTo>
                    <a:pt x="120" y="26"/>
                  </a:lnTo>
                  <a:lnTo>
                    <a:pt x="106" y="23"/>
                  </a:lnTo>
                  <a:lnTo>
                    <a:pt x="106" y="18"/>
                  </a:lnTo>
                  <a:lnTo>
                    <a:pt x="112" y="17"/>
                  </a:lnTo>
                  <a:lnTo>
                    <a:pt x="104" y="10"/>
                  </a:lnTo>
                  <a:lnTo>
                    <a:pt x="107" y="1"/>
                  </a:lnTo>
                  <a:lnTo>
                    <a:pt x="120" y="0"/>
                  </a:lnTo>
                  <a:lnTo>
                    <a:pt x="124" y="9"/>
                  </a:lnTo>
                  <a:lnTo>
                    <a:pt x="133" y="14"/>
                  </a:lnTo>
                  <a:lnTo>
                    <a:pt x="129" y="20"/>
                  </a:lnTo>
                  <a:lnTo>
                    <a:pt x="137" y="32"/>
                  </a:lnTo>
                  <a:lnTo>
                    <a:pt x="144" y="41"/>
                  </a:lnTo>
                  <a:lnTo>
                    <a:pt x="145" y="5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reeform 37">
              <a:extLst>
                <a:ext uri="{FF2B5EF4-FFF2-40B4-BE49-F238E27FC236}">
                  <a16:creationId xmlns:a16="http://schemas.microsoft.com/office/drawing/2014/main" id="{C6AFD3D4-1664-859D-75DD-A4875D034C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4645" y="4489148"/>
              <a:ext cx="800749" cy="559963"/>
            </a:xfrm>
            <a:custGeom>
              <a:avLst/>
              <a:gdLst>
                <a:gd name="T0" fmla="*/ 24 w 537"/>
                <a:gd name="T1" fmla="*/ 285 h 379"/>
                <a:gd name="T2" fmla="*/ 40 w 537"/>
                <a:gd name="T3" fmla="*/ 265 h 379"/>
                <a:gd name="T4" fmla="*/ 93 w 537"/>
                <a:gd name="T5" fmla="*/ 265 h 379"/>
                <a:gd name="T6" fmla="*/ 121 w 537"/>
                <a:gd name="T7" fmla="*/ 250 h 379"/>
                <a:gd name="T8" fmla="*/ 127 w 537"/>
                <a:gd name="T9" fmla="*/ 195 h 379"/>
                <a:gd name="T10" fmla="*/ 207 w 537"/>
                <a:gd name="T11" fmla="*/ 175 h 379"/>
                <a:gd name="T12" fmla="*/ 154 w 537"/>
                <a:gd name="T13" fmla="*/ 170 h 379"/>
                <a:gd name="T14" fmla="*/ 330 w 537"/>
                <a:gd name="T15" fmla="*/ 124 h 379"/>
                <a:gd name="T16" fmla="*/ 295 w 537"/>
                <a:gd name="T17" fmla="*/ 127 h 379"/>
                <a:gd name="T18" fmla="*/ 308 w 537"/>
                <a:gd name="T19" fmla="*/ 96 h 379"/>
                <a:gd name="T20" fmla="*/ 524 w 537"/>
                <a:gd name="T21" fmla="*/ 98 h 379"/>
                <a:gd name="T22" fmla="*/ 519 w 537"/>
                <a:gd name="T23" fmla="*/ 178 h 379"/>
                <a:gd name="T24" fmla="*/ 480 w 537"/>
                <a:gd name="T25" fmla="*/ 264 h 379"/>
                <a:gd name="T26" fmla="*/ 337 w 537"/>
                <a:gd name="T27" fmla="*/ 322 h 379"/>
                <a:gd name="T28" fmla="*/ 237 w 537"/>
                <a:gd name="T29" fmla="*/ 371 h 379"/>
                <a:gd name="T30" fmla="*/ 138 w 537"/>
                <a:gd name="T31" fmla="*/ 350 h 379"/>
                <a:gd name="T32" fmla="*/ 87 w 537"/>
                <a:gd name="T33" fmla="*/ 365 h 379"/>
                <a:gd name="T34" fmla="*/ 10 w 537"/>
                <a:gd name="T35" fmla="*/ 345 h 379"/>
                <a:gd name="T36" fmla="*/ 32 w 537"/>
                <a:gd name="T37" fmla="*/ 306 h 379"/>
                <a:gd name="T38" fmla="*/ 57 w 537"/>
                <a:gd name="T39" fmla="*/ 337 h 379"/>
                <a:gd name="T40" fmla="*/ 104 w 537"/>
                <a:gd name="T41" fmla="*/ 343 h 379"/>
                <a:gd name="T42" fmla="*/ 75 w 537"/>
                <a:gd name="T43" fmla="*/ 299 h 379"/>
                <a:gd name="T44" fmla="*/ 126 w 537"/>
                <a:gd name="T45" fmla="*/ 265 h 379"/>
                <a:gd name="T46" fmla="*/ 146 w 537"/>
                <a:gd name="T47" fmla="*/ 314 h 379"/>
                <a:gd name="T48" fmla="*/ 154 w 537"/>
                <a:gd name="T49" fmla="*/ 271 h 379"/>
                <a:gd name="T50" fmla="*/ 197 w 537"/>
                <a:gd name="T51" fmla="*/ 286 h 379"/>
                <a:gd name="T52" fmla="*/ 207 w 537"/>
                <a:gd name="T53" fmla="*/ 350 h 379"/>
                <a:gd name="T54" fmla="*/ 199 w 537"/>
                <a:gd name="T55" fmla="*/ 335 h 379"/>
                <a:gd name="T56" fmla="*/ 256 w 537"/>
                <a:gd name="T57" fmla="*/ 314 h 379"/>
                <a:gd name="T58" fmla="*/ 202 w 537"/>
                <a:gd name="T59" fmla="*/ 276 h 379"/>
                <a:gd name="T60" fmla="*/ 146 w 537"/>
                <a:gd name="T61" fmla="*/ 250 h 379"/>
                <a:gd name="T62" fmla="*/ 147 w 537"/>
                <a:gd name="T63" fmla="*/ 233 h 379"/>
                <a:gd name="T64" fmla="*/ 122 w 537"/>
                <a:gd name="T65" fmla="*/ 213 h 379"/>
                <a:gd name="T66" fmla="*/ 168 w 537"/>
                <a:gd name="T67" fmla="*/ 208 h 379"/>
                <a:gd name="T68" fmla="*/ 207 w 537"/>
                <a:gd name="T69" fmla="*/ 200 h 379"/>
                <a:gd name="T70" fmla="*/ 248 w 537"/>
                <a:gd name="T71" fmla="*/ 216 h 379"/>
                <a:gd name="T72" fmla="*/ 296 w 537"/>
                <a:gd name="T73" fmla="*/ 235 h 379"/>
                <a:gd name="T74" fmla="*/ 264 w 537"/>
                <a:gd name="T75" fmla="*/ 213 h 379"/>
                <a:gd name="T76" fmla="*/ 330 w 537"/>
                <a:gd name="T77" fmla="*/ 195 h 379"/>
                <a:gd name="T78" fmla="*/ 346 w 537"/>
                <a:gd name="T79" fmla="*/ 181 h 379"/>
                <a:gd name="T80" fmla="*/ 266 w 537"/>
                <a:gd name="T81" fmla="*/ 184 h 379"/>
                <a:gd name="T82" fmla="*/ 220 w 537"/>
                <a:gd name="T83" fmla="*/ 166 h 379"/>
                <a:gd name="T84" fmla="*/ 211 w 537"/>
                <a:gd name="T85" fmla="*/ 130 h 379"/>
                <a:gd name="T86" fmla="*/ 296 w 537"/>
                <a:gd name="T87" fmla="*/ 134 h 379"/>
                <a:gd name="T88" fmla="*/ 351 w 537"/>
                <a:gd name="T89" fmla="*/ 134 h 379"/>
                <a:gd name="T90" fmla="*/ 405 w 537"/>
                <a:gd name="T91" fmla="*/ 202 h 379"/>
                <a:gd name="T92" fmla="*/ 359 w 537"/>
                <a:gd name="T93" fmla="*/ 132 h 379"/>
                <a:gd name="T94" fmla="*/ 371 w 537"/>
                <a:gd name="T95" fmla="*/ 123 h 379"/>
                <a:gd name="T96" fmla="*/ 396 w 537"/>
                <a:gd name="T97" fmla="*/ 159 h 379"/>
                <a:gd name="T98" fmla="*/ 404 w 537"/>
                <a:gd name="T99" fmla="*/ 142 h 379"/>
                <a:gd name="T100" fmla="*/ 417 w 537"/>
                <a:gd name="T101" fmla="*/ 124 h 379"/>
                <a:gd name="T102" fmla="*/ 374 w 537"/>
                <a:gd name="T103" fmla="*/ 108 h 379"/>
                <a:gd name="T104" fmla="*/ 412 w 537"/>
                <a:gd name="T105" fmla="*/ 95 h 379"/>
                <a:gd name="T106" fmla="*/ 468 w 537"/>
                <a:gd name="T107" fmla="*/ 104 h 379"/>
                <a:gd name="T108" fmla="*/ 515 w 537"/>
                <a:gd name="T109" fmla="*/ 82 h 379"/>
                <a:gd name="T110" fmla="*/ 364 w 537"/>
                <a:gd name="T111" fmla="*/ 64 h 379"/>
                <a:gd name="T112" fmla="*/ 422 w 537"/>
                <a:gd name="T113" fmla="*/ 43 h 379"/>
                <a:gd name="T114" fmla="*/ 422 w 537"/>
                <a:gd name="T115" fmla="*/ 52 h 379"/>
                <a:gd name="T116" fmla="*/ 460 w 537"/>
                <a:gd name="T117" fmla="*/ 35 h 379"/>
                <a:gd name="T118" fmla="*/ 345 w 537"/>
                <a:gd name="T11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7" h="379">
                  <a:moveTo>
                    <a:pt x="15" y="284"/>
                  </a:moveTo>
                  <a:lnTo>
                    <a:pt x="7" y="285"/>
                  </a:lnTo>
                  <a:lnTo>
                    <a:pt x="7" y="284"/>
                  </a:lnTo>
                  <a:lnTo>
                    <a:pt x="7" y="273"/>
                  </a:lnTo>
                  <a:lnTo>
                    <a:pt x="10" y="272"/>
                  </a:lnTo>
                  <a:lnTo>
                    <a:pt x="12" y="272"/>
                  </a:lnTo>
                  <a:lnTo>
                    <a:pt x="16" y="276"/>
                  </a:lnTo>
                  <a:lnTo>
                    <a:pt x="15" y="284"/>
                  </a:lnTo>
                  <a:moveTo>
                    <a:pt x="48" y="297"/>
                  </a:moveTo>
                  <a:lnTo>
                    <a:pt x="48" y="298"/>
                  </a:lnTo>
                  <a:lnTo>
                    <a:pt x="31" y="298"/>
                  </a:lnTo>
                  <a:lnTo>
                    <a:pt x="23" y="298"/>
                  </a:lnTo>
                  <a:lnTo>
                    <a:pt x="21" y="293"/>
                  </a:lnTo>
                  <a:lnTo>
                    <a:pt x="35" y="290"/>
                  </a:lnTo>
                  <a:lnTo>
                    <a:pt x="24" y="285"/>
                  </a:lnTo>
                  <a:lnTo>
                    <a:pt x="28" y="273"/>
                  </a:lnTo>
                  <a:lnTo>
                    <a:pt x="29" y="272"/>
                  </a:lnTo>
                  <a:lnTo>
                    <a:pt x="35" y="271"/>
                  </a:lnTo>
                  <a:lnTo>
                    <a:pt x="49" y="273"/>
                  </a:lnTo>
                  <a:lnTo>
                    <a:pt x="58" y="278"/>
                  </a:lnTo>
                  <a:lnTo>
                    <a:pt x="48" y="297"/>
                  </a:lnTo>
                  <a:moveTo>
                    <a:pt x="24" y="248"/>
                  </a:moveTo>
                  <a:lnTo>
                    <a:pt x="40" y="250"/>
                  </a:lnTo>
                  <a:lnTo>
                    <a:pt x="52" y="250"/>
                  </a:lnTo>
                  <a:lnTo>
                    <a:pt x="54" y="250"/>
                  </a:lnTo>
                  <a:lnTo>
                    <a:pt x="53" y="253"/>
                  </a:lnTo>
                  <a:lnTo>
                    <a:pt x="52" y="260"/>
                  </a:lnTo>
                  <a:lnTo>
                    <a:pt x="52" y="261"/>
                  </a:lnTo>
                  <a:lnTo>
                    <a:pt x="52" y="267"/>
                  </a:lnTo>
                  <a:lnTo>
                    <a:pt x="40" y="265"/>
                  </a:lnTo>
                  <a:lnTo>
                    <a:pt x="32" y="261"/>
                  </a:lnTo>
                  <a:lnTo>
                    <a:pt x="23" y="260"/>
                  </a:lnTo>
                  <a:lnTo>
                    <a:pt x="24" y="248"/>
                  </a:lnTo>
                  <a:moveTo>
                    <a:pt x="63" y="289"/>
                  </a:moveTo>
                  <a:lnTo>
                    <a:pt x="61" y="285"/>
                  </a:lnTo>
                  <a:lnTo>
                    <a:pt x="62" y="280"/>
                  </a:lnTo>
                  <a:lnTo>
                    <a:pt x="62" y="278"/>
                  </a:lnTo>
                  <a:lnTo>
                    <a:pt x="62" y="276"/>
                  </a:lnTo>
                  <a:lnTo>
                    <a:pt x="66" y="265"/>
                  </a:lnTo>
                  <a:lnTo>
                    <a:pt x="61" y="260"/>
                  </a:lnTo>
                  <a:lnTo>
                    <a:pt x="65" y="248"/>
                  </a:lnTo>
                  <a:lnTo>
                    <a:pt x="80" y="246"/>
                  </a:lnTo>
                  <a:lnTo>
                    <a:pt x="87" y="246"/>
                  </a:lnTo>
                  <a:lnTo>
                    <a:pt x="87" y="259"/>
                  </a:lnTo>
                  <a:lnTo>
                    <a:pt x="93" y="265"/>
                  </a:lnTo>
                  <a:lnTo>
                    <a:pt x="93" y="267"/>
                  </a:lnTo>
                  <a:lnTo>
                    <a:pt x="74" y="281"/>
                  </a:lnTo>
                  <a:lnTo>
                    <a:pt x="72" y="282"/>
                  </a:lnTo>
                  <a:lnTo>
                    <a:pt x="66" y="288"/>
                  </a:lnTo>
                  <a:lnTo>
                    <a:pt x="63" y="289"/>
                  </a:lnTo>
                  <a:moveTo>
                    <a:pt x="124" y="255"/>
                  </a:moveTo>
                  <a:lnTo>
                    <a:pt x="103" y="255"/>
                  </a:lnTo>
                  <a:lnTo>
                    <a:pt x="101" y="252"/>
                  </a:lnTo>
                  <a:lnTo>
                    <a:pt x="100" y="251"/>
                  </a:lnTo>
                  <a:lnTo>
                    <a:pt x="96" y="246"/>
                  </a:lnTo>
                  <a:lnTo>
                    <a:pt x="93" y="243"/>
                  </a:lnTo>
                  <a:lnTo>
                    <a:pt x="112" y="243"/>
                  </a:lnTo>
                  <a:lnTo>
                    <a:pt x="113" y="243"/>
                  </a:lnTo>
                  <a:lnTo>
                    <a:pt x="113" y="244"/>
                  </a:lnTo>
                  <a:lnTo>
                    <a:pt x="121" y="250"/>
                  </a:lnTo>
                  <a:lnTo>
                    <a:pt x="126" y="255"/>
                  </a:lnTo>
                  <a:lnTo>
                    <a:pt x="124" y="255"/>
                  </a:lnTo>
                  <a:moveTo>
                    <a:pt x="107" y="225"/>
                  </a:moveTo>
                  <a:lnTo>
                    <a:pt x="103" y="226"/>
                  </a:lnTo>
                  <a:lnTo>
                    <a:pt x="101" y="213"/>
                  </a:lnTo>
                  <a:lnTo>
                    <a:pt x="95" y="213"/>
                  </a:lnTo>
                  <a:lnTo>
                    <a:pt x="95" y="208"/>
                  </a:lnTo>
                  <a:lnTo>
                    <a:pt x="100" y="208"/>
                  </a:lnTo>
                  <a:lnTo>
                    <a:pt x="103" y="202"/>
                  </a:lnTo>
                  <a:lnTo>
                    <a:pt x="109" y="202"/>
                  </a:lnTo>
                  <a:lnTo>
                    <a:pt x="107" y="225"/>
                  </a:lnTo>
                  <a:moveTo>
                    <a:pt x="116" y="178"/>
                  </a:moveTo>
                  <a:lnTo>
                    <a:pt x="120" y="185"/>
                  </a:lnTo>
                  <a:lnTo>
                    <a:pt x="122" y="184"/>
                  </a:lnTo>
                  <a:lnTo>
                    <a:pt x="127" y="195"/>
                  </a:lnTo>
                  <a:lnTo>
                    <a:pt x="125" y="197"/>
                  </a:lnTo>
                  <a:lnTo>
                    <a:pt x="109" y="185"/>
                  </a:lnTo>
                  <a:lnTo>
                    <a:pt x="110" y="184"/>
                  </a:lnTo>
                  <a:lnTo>
                    <a:pt x="116" y="178"/>
                  </a:lnTo>
                  <a:moveTo>
                    <a:pt x="139" y="180"/>
                  </a:moveTo>
                  <a:lnTo>
                    <a:pt x="134" y="191"/>
                  </a:lnTo>
                  <a:lnTo>
                    <a:pt x="126" y="184"/>
                  </a:lnTo>
                  <a:lnTo>
                    <a:pt x="124" y="179"/>
                  </a:lnTo>
                  <a:lnTo>
                    <a:pt x="124" y="176"/>
                  </a:lnTo>
                  <a:lnTo>
                    <a:pt x="127" y="176"/>
                  </a:lnTo>
                  <a:lnTo>
                    <a:pt x="139" y="180"/>
                  </a:lnTo>
                  <a:moveTo>
                    <a:pt x="180" y="172"/>
                  </a:moveTo>
                  <a:lnTo>
                    <a:pt x="190" y="176"/>
                  </a:lnTo>
                  <a:lnTo>
                    <a:pt x="192" y="176"/>
                  </a:lnTo>
                  <a:lnTo>
                    <a:pt x="207" y="175"/>
                  </a:lnTo>
                  <a:lnTo>
                    <a:pt x="209" y="187"/>
                  </a:lnTo>
                  <a:lnTo>
                    <a:pt x="193" y="189"/>
                  </a:lnTo>
                  <a:lnTo>
                    <a:pt x="181" y="191"/>
                  </a:lnTo>
                  <a:lnTo>
                    <a:pt x="177" y="193"/>
                  </a:lnTo>
                  <a:lnTo>
                    <a:pt x="173" y="191"/>
                  </a:lnTo>
                  <a:lnTo>
                    <a:pt x="175" y="187"/>
                  </a:lnTo>
                  <a:lnTo>
                    <a:pt x="179" y="181"/>
                  </a:lnTo>
                  <a:lnTo>
                    <a:pt x="180" y="172"/>
                  </a:lnTo>
                  <a:moveTo>
                    <a:pt x="154" y="170"/>
                  </a:moveTo>
                  <a:lnTo>
                    <a:pt x="151" y="171"/>
                  </a:lnTo>
                  <a:lnTo>
                    <a:pt x="146" y="166"/>
                  </a:lnTo>
                  <a:lnTo>
                    <a:pt x="148" y="161"/>
                  </a:lnTo>
                  <a:lnTo>
                    <a:pt x="158" y="154"/>
                  </a:lnTo>
                  <a:lnTo>
                    <a:pt x="156" y="166"/>
                  </a:lnTo>
                  <a:lnTo>
                    <a:pt x="154" y="170"/>
                  </a:lnTo>
                  <a:moveTo>
                    <a:pt x="211" y="162"/>
                  </a:moveTo>
                  <a:lnTo>
                    <a:pt x="207" y="168"/>
                  </a:lnTo>
                  <a:lnTo>
                    <a:pt x="193" y="154"/>
                  </a:lnTo>
                  <a:lnTo>
                    <a:pt x="192" y="153"/>
                  </a:lnTo>
                  <a:lnTo>
                    <a:pt x="197" y="144"/>
                  </a:lnTo>
                  <a:lnTo>
                    <a:pt x="214" y="149"/>
                  </a:lnTo>
                  <a:lnTo>
                    <a:pt x="211" y="162"/>
                  </a:lnTo>
                  <a:moveTo>
                    <a:pt x="328" y="128"/>
                  </a:moveTo>
                  <a:lnTo>
                    <a:pt x="323" y="129"/>
                  </a:lnTo>
                  <a:lnTo>
                    <a:pt x="320" y="127"/>
                  </a:lnTo>
                  <a:lnTo>
                    <a:pt x="321" y="123"/>
                  </a:lnTo>
                  <a:lnTo>
                    <a:pt x="323" y="121"/>
                  </a:lnTo>
                  <a:lnTo>
                    <a:pt x="324" y="121"/>
                  </a:lnTo>
                  <a:lnTo>
                    <a:pt x="328" y="120"/>
                  </a:lnTo>
                  <a:lnTo>
                    <a:pt x="330" y="124"/>
                  </a:lnTo>
                  <a:lnTo>
                    <a:pt x="330" y="125"/>
                  </a:lnTo>
                  <a:lnTo>
                    <a:pt x="328" y="128"/>
                  </a:lnTo>
                  <a:moveTo>
                    <a:pt x="320" y="113"/>
                  </a:moveTo>
                  <a:lnTo>
                    <a:pt x="317" y="113"/>
                  </a:lnTo>
                  <a:lnTo>
                    <a:pt x="316" y="113"/>
                  </a:lnTo>
                  <a:lnTo>
                    <a:pt x="317" y="107"/>
                  </a:lnTo>
                  <a:lnTo>
                    <a:pt x="317" y="96"/>
                  </a:lnTo>
                  <a:lnTo>
                    <a:pt x="328" y="95"/>
                  </a:lnTo>
                  <a:lnTo>
                    <a:pt x="334" y="94"/>
                  </a:lnTo>
                  <a:lnTo>
                    <a:pt x="332" y="106"/>
                  </a:lnTo>
                  <a:lnTo>
                    <a:pt x="321" y="112"/>
                  </a:lnTo>
                  <a:lnTo>
                    <a:pt x="320" y="113"/>
                  </a:lnTo>
                  <a:moveTo>
                    <a:pt x="308" y="98"/>
                  </a:moveTo>
                  <a:lnTo>
                    <a:pt x="309" y="119"/>
                  </a:lnTo>
                  <a:lnTo>
                    <a:pt x="295" y="127"/>
                  </a:lnTo>
                  <a:lnTo>
                    <a:pt x="287" y="129"/>
                  </a:lnTo>
                  <a:lnTo>
                    <a:pt x="283" y="125"/>
                  </a:lnTo>
                  <a:lnTo>
                    <a:pt x="271" y="116"/>
                  </a:lnTo>
                  <a:lnTo>
                    <a:pt x="271" y="115"/>
                  </a:lnTo>
                  <a:lnTo>
                    <a:pt x="271" y="113"/>
                  </a:lnTo>
                  <a:lnTo>
                    <a:pt x="277" y="111"/>
                  </a:lnTo>
                  <a:lnTo>
                    <a:pt x="279" y="102"/>
                  </a:lnTo>
                  <a:lnTo>
                    <a:pt x="287" y="96"/>
                  </a:lnTo>
                  <a:lnTo>
                    <a:pt x="292" y="102"/>
                  </a:lnTo>
                  <a:lnTo>
                    <a:pt x="299" y="100"/>
                  </a:lnTo>
                  <a:lnTo>
                    <a:pt x="302" y="87"/>
                  </a:lnTo>
                  <a:lnTo>
                    <a:pt x="308" y="87"/>
                  </a:lnTo>
                  <a:lnTo>
                    <a:pt x="308" y="94"/>
                  </a:lnTo>
                  <a:lnTo>
                    <a:pt x="308" y="95"/>
                  </a:lnTo>
                  <a:lnTo>
                    <a:pt x="308" y="96"/>
                  </a:lnTo>
                  <a:lnTo>
                    <a:pt x="308" y="98"/>
                  </a:lnTo>
                  <a:moveTo>
                    <a:pt x="329" y="91"/>
                  </a:moveTo>
                  <a:lnTo>
                    <a:pt x="321" y="91"/>
                  </a:lnTo>
                  <a:lnTo>
                    <a:pt x="319" y="90"/>
                  </a:lnTo>
                  <a:lnTo>
                    <a:pt x="317" y="90"/>
                  </a:lnTo>
                  <a:lnTo>
                    <a:pt x="313" y="87"/>
                  </a:lnTo>
                  <a:lnTo>
                    <a:pt x="316" y="85"/>
                  </a:lnTo>
                  <a:lnTo>
                    <a:pt x="320" y="83"/>
                  </a:lnTo>
                  <a:lnTo>
                    <a:pt x="333" y="85"/>
                  </a:lnTo>
                  <a:lnTo>
                    <a:pt x="334" y="91"/>
                  </a:lnTo>
                  <a:lnTo>
                    <a:pt x="329" y="91"/>
                  </a:lnTo>
                  <a:moveTo>
                    <a:pt x="515" y="85"/>
                  </a:moveTo>
                  <a:lnTo>
                    <a:pt x="527" y="92"/>
                  </a:lnTo>
                  <a:lnTo>
                    <a:pt x="527" y="94"/>
                  </a:lnTo>
                  <a:lnTo>
                    <a:pt x="524" y="98"/>
                  </a:lnTo>
                  <a:lnTo>
                    <a:pt x="525" y="106"/>
                  </a:lnTo>
                  <a:lnTo>
                    <a:pt x="523" y="112"/>
                  </a:lnTo>
                  <a:lnTo>
                    <a:pt x="522" y="115"/>
                  </a:lnTo>
                  <a:lnTo>
                    <a:pt x="520" y="127"/>
                  </a:lnTo>
                  <a:lnTo>
                    <a:pt x="525" y="129"/>
                  </a:lnTo>
                  <a:lnTo>
                    <a:pt x="525" y="134"/>
                  </a:lnTo>
                  <a:lnTo>
                    <a:pt x="527" y="136"/>
                  </a:lnTo>
                  <a:lnTo>
                    <a:pt x="529" y="137"/>
                  </a:lnTo>
                  <a:lnTo>
                    <a:pt x="537" y="138"/>
                  </a:lnTo>
                  <a:lnTo>
                    <a:pt x="528" y="141"/>
                  </a:lnTo>
                  <a:lnTo>
                    <a:pt x="525" y="141"/>
                  </a:lnTo>
                  <a:lnTo>
                    <a:pt x="518" y="151"/>
                  </a:lnTo>
                  <a:lnTo>
                    <a:pt x="518" y="155"/>
                  </a:lnTo>
                  <a:lnTo>
                    <a:pt x="519" y="168"/>
                  </a:lnTo>
                  <a:lnTo>
                    <a:pt x="519" y="178"/>
                  </a:lnTo>
                  <a:lnTo>
                    <a:pt x="519" y="179"/>
                  </a:lnTo>
                  <a:lnTo>
                    <a:pt x="519" y="180"/>
                  </a:lnTo>
                  <a:lnTo>
                    <a:pt x="514" y="188"/>
                  </a:lnTo>
                  <a:lnTo>
                    <a:pt x="506" y="193"/>
                  </a:lnTo>
                  <a:lnTo>
                    <a:pt x="478" y="201"/>
                  </a:lnTo>
                  <a:lnTo>
                    <a:pt x="476" y="200"/>
                  </a:lnTo>
                  <a:lnTo>
                    <a:pt x="470" y="199"/>
                  </a:lnTo>
                  <a:lnTo>
                    <a:pt x="450" y="210"/>
                  </a:lnTo>
                  <a:lnTo>
                    <a:pt x="473" y="247"/>
                  </a:lnTo>
                  <a:lnTo>
                    <a:pt x="474" y="250"/>
                  </a:lnTo>
                  <a:lnTo>
                    <a:pt x="476" y="250"/>
                  </a:lnTo>
                  <a:lnTo>
                    <a:pt x="481" y="250"/>
                  </a:lnTo>
                  <a:lnTo>
                    <a:pt x="484" y="250"/>
                  </a:lnTo>
                  <a:lnTo>
                    <a:pt x="486" y="255"/>
                  </a:lnTo>
                  <a:lnTo>
                    <a:pt x="480" y="264"/>
                  </a:lnTo>
                  <a:lnTo>
                    <a:pt x="478" y="271"/>
                  </a:lnTo>
                  <a:lnTo>
                    <a:pt x="478" y="273"/>
                  </a:lnTo>
                  <a:lnTo>
                    <a:pt x="476" y="288"/>
                  </a:lnTo>
                  <a:lnTo>
                    <a:pt x="459" y="301"/>
                  </a:lnTo>
                  <a:lnTo>
                    <a:pt x="443" y="305"/>
                  </a:lnTo>
                  <a:lnTo>
                    <a:pt x="438" y="298"/>
                  </a:lnTo>
                  <a:lnTo>
                    <a:pt x="418" y="297"/>
                  </a:lnTo>
                  <a:lnTo>
                    <a:pt x="409" y="295"/>
                  </a:lnTo>
                  <a:lnTo>
                    <a:pt x="376" y="295"/>
                  </a:lnTo>
                  <a:lnTo>
                    <a:pt x="353" y="302"/>
                  </a:lnTo>
                  <a:lnTo>
                    <a:pt x="346" y="310"/>
                  </a:lnTo>
                  <a:lnTo>
                    <a:pt x="342" y="314"/>
                  </a:lnTo>
                  <a:lnTo>
                    <a:pt x="342" y="315"/>
                  </a:lnTo>
                  <a:lnTo>
                    <a:pt x="337" y="320"/>
                  </a:lnTo>
                  <a:lnTo>
                    <a:pt x="337" y="322"/>
                  </a:lnTo>
                  <a:lnTo>
                    <a:pt x="321" y="339"/>
                  </a:lnTo>
                  <a:lnTo>
                    <a:pt x="306" y="340"/>
                  </a:lnTo>
                  <a:lnTo>
                    <a:pt x="302" y="333"/>
                  </a:lnTo>
                  <a:lnTo>
                    <a:pt x="291" y="333"/>
                  </a:lnTo>
                  <a:lnTo>
                    <a:pt x="286" y="337"/>
                  </a:lnTo>
                  <a:lnTo>
                    <a:pt x="282" y="340"/>
                  </a:lnTo>
                  <a:lnTo>
                    <a:pt x="278" y="343"/>
                  </a:lnTo>
                  <a:lnTo>
                    <a:pt x="270" y="348"/>
                  </a:lnTo>
                  <a:lnTo>
                    <a:pt x="275" y="358"/>
                  </a:lnTo>
                  <a:lnTo>
                    <a:pt x="269" y="363"/>
                  </a:lnTo>
                  <a:lnTo>
                    <a:pt x="261" y="354"/>
                  </a:lnTo>
                  <a:lnTo>
                    <a:pt x="248" y="354"/>
                  </a:lnTo>
                  <a:lnTo>
                    <a:pt x="245" y="362"/>
                  </a:lnTo>
                  <a:lnTo>
                    <a:pt x="237" y="367"/>
                  </a:lnTo>
                  <a:lnTo>
                    <a:pt x="237" y="371"/>
                  </a:lnTo>
                  <a:lnTo>
                    <a:pt x="237" y="375"/>
                  </a:lnTo>
                  <a:lnTo>
                    <a:pt x="224" y="370"/>
                  </a:lnTo>
                  <a:lnTo>
                    <a:pt x="224" y="366"/>
                  </a:lnTo>
                  <a:lnTo>
                    <a:pt x="215" y="371"/>
                  </a:lnTo>
                  <a:lnTo>
                    <a:pt x="203" y="370"/>
                  </a:lnTo>
                  <a:lnTo>
                    <a:pt x="199" y="377"/>
                  </a:lnTo>
                  <a:lnTo>
                    <a:pt x="188" y="374"/>
                  </a:lnTo>
                  <a:lnTo>
                    <a:pt x="173" y="379"/>
                  </a:lnTo>
                  <a:lnTo>
                    <a:pt x="168" y="377"/>
                  </a:lnTo>
                  <a:lnTo>
                    <a:pt x="163" y="367"/>
                  </a:lnTo>
                  <a:lnTo>
                    <a:pt x="160" y="361"/>
                  </a:lnTo>
                  <a:lnTo>
                    <a:pt x="158" y="354"/>
                  </a:lnTo>
                  <a:lnTo>
                    <a:pt x="154" y="348"/>
                  </a:lnTo>
                  <a:lnTo>
                    <a:pt x="148" y="352"/>
                  </a:lnTo>
                  <a:lnTo>
                    <a:pt x="138" y="350"/>
                  </a:lnTo>
                  <a:lnTo>
                    <a:pt x="133" y="354"/>
                  </a:lnTo>
                  <a:lnTo>
                    <a:pt x="133" y="360"/>
                  </a:lnTo>
                  <a:lnTo>
                    <a:pt x="122" y="358"/>
                  </a:lnTo>
                  <a:lnTo>
                    <a:pt x="120" y="366"/>
                  </a:lnTo>
                  <a:lnTo>
                    <a:pt x="117" y="367"/>
                  </a:lnTo>
                  <a:lnTo>
                    <a:pt x="108" y="371"/>
                  </a:lnTo>
                  <a:lnTo>
                    <a:pt x="105" y="369"/>
                  </a:lnTo>
                  <a:lnTo>
                    <a:pt x="99" y="362"/>
                  </a:lnTo>
                  <a:lnTo>
                    <a:pt x="100" y="361"/>
                  </a:lnTo>
                  <a:lnTo>
                    <a:pt x="103" y="358"/>
                  </a:lnTo>
                  <a:lnTo>
                    <a:pt x="93" y="356"/>
                  </a:lnTo>
                  <a:lnTo>
                    <a:pt x="87" y="361"/>
                  </a:lnTo>
                  <a:lnTo>
                    <a:pt x="86" y="361"/>
                  </a:lnTo>
                  <a:lnTo>
                    <a:pt x="87" y="362"/>
                  </a:lnTo>
                  <a:lnTo>
                    <a:pt x="87" y="365"/>
                  </a:lnTo>
                  <a:lnTo>
                    <a:pt x="86" y="365"/>
                  </a:lnTo>
                  <a:lnTo>
                    <a:pt x="84" y="365"/>
                  </a:lnTo>
                  <a:lnTo>
                    <a:pt x="72" y="367"/>
                  </a:lnTo>
                  <a:lnTo>
                    <a:pt x="71" y="365"/>
                  </a:lnTo>
                  <a:lnTo>
                    <a:pt x="67" y="360"/>
                  </a:lnTo>
                  <a:lnTo>
                    <a:pt x="66" y="357"/>
                  </a:lnTo>
                  <a:lnTo>
                    <a:pt x="45" y="361"/>
                  </a:lnTo>
                  <a:lnTo>
                    <a:pt x="36" y="356"/>
                  </a:lnTo>
                  <a:lnTo>
                    <a:pt x="32" y="358"/>
                  </a:lnTo>
                  <a:lnTo>
                    <a:pt x="12" y="357"/>
                  </a:lnTo>
                  <a:lnTo>
                    <a:pt x="8" y="354"/>
                  </a:lnTo>
                  <a:lnTo>
                    <a:pt x="4" y="350"/>
                  </a:lnTo>
                  <a:lnTo>
                    <a:pt x="0" y="353"/>
                  </a:lnTo>
                  <a:lnTo>
                    <a:pt x="7" y="346"/>
                  </a:lnTo>
                  <a:lnTo>
                    <a:pt x="10" y="345"/>
                  </a:lnTo>
                  <a:lnTo>
                    <a:pt x="10" y="339"/>
                  </a:lnTo>
                  <a:lnTo>
                    <a:pt x="12" y="336"/>
                  </a:lnTo>
                  <a:lnTo>
                    <a:pt x="14" y="336"/>
                  </a:lnTo>
                  <a:lnTo>
                    <a:pt x="14" y="328"/>
                  </a:lnTo>
                  <a:lnTo>
                    <a:pt x="18" y="329"/>
                  </a:lnTo>
                  <a:lnTo>
                    <a:pt x="23" y="331"/>
                  </a:lnTo>
                  <a:lnTo>
                    <a:pt x="23" y="327"/>
                  </a:lnTo>
                  <a:lnTo>
                    <a:pt x="20" y="324"/>
                  </a:lnTo>
                  <a:lnTo>
                    <a:pt x="19" y="322"/>
                  </a:lnTo>
                  <a:lnTo>
                    <a:pt x="8" y="316"/>
                  </a:lnTo>
                  <a:lnTo>
                    <a:pt x="3" y="311"/>
                  </a:lnTo>
                  <a:lnTo>
                    <a:pt x="12" y="297"/>
                  </a:lnTo>
                  <a:lnTo>
                    <a:pt x="19" y="298"/>
                  </a:lnTo>
                  <a:lnTo>
                    <a:pt x="24" y="306"/>
                  </a:lnTo>
                  <a:lnTo>
                    <a:pt x="32" y="306"/>
                  </a:lnTo>
                  <a:lnTo>
                    <a:pt x="33" y="306"/>
                  </a:lnTo>
                  <a:lnTo>
                    <a:pt x="33" y="314"/>
                  </a:lnTo>
                  <a:lnTo>
                    <a:pt x="35" y="322"/>
                  </a:lnTo>
                  <a:lnTo>
                    <a:pt x="38" y="328"/>
                  </a:lnTo>
                  <a:lnTo>
                    <a:pt x="42" y="327"/>
                  </a:lnTo>
                  <a:lnTo>
                    <a:pt x="41" y="318"/>
                  </a:lnTo>
                  <a:lnTo>
                    <a:pt x="40" y="311"/>
                  </a:lnTo>
                  <a:lnTo>
                    <a:pt x="40" y="306"/>
                  </a:lnTo>
                  <a:lnTo>
                    <a:pt x="49" y="305"/>
                  </a:lnTo>
                  <a:lnTo>
                    <a:pt x="59" y="303"/>
                  </a:lnTo>
                  <a:lnTo>
                    <a:pt x="63" y="305"/>
                  </a:lnTo>
                  <a:lnTo>
                    <a:pt x="66" y="312"/>
                  </a:lnTo>
                  <a:lnTo>
                    <a:pt x="65" y="320"/>
                  </a:lnTo>
                  <a:lnTo>
                    <a:pt x="62" y="327"/>
                  </a:lnTo>
                  <a:lnTo>
                    <a:pt x="57" y="337"/>
                  </a:lnTo>
                  <a:lnTo>
                    <a:pt x="53" y="341"/>
                  </a:lnTo>
                  <a:lnTo>
                    <a:pt x="49" y="348"/>
                  </a:lnTo>
                  <a:lnTo>
                    <a:pt x="50" y="349"/>
                  </a:lnTo>
                  <a:lnTo>
                    <a:pt x="54" y="352"/>
                  </a:lnTo>
                  <a:lnTo>
                    <a:pt x="61" y="344"/>
                  </a:lnTo>
                  <a:lnTo>
                    <a:pt x="71" y="328"/>
                  </a:lnTo>
                  <a:lnTo>
                    <a:pt x="75" y="322"/>
                  </a:lnTo>
                  <a:lnTo>
                    <a:pt x="79" y="324"/>
                  </a:lnTo>
                  <a:lnTo>
                    <a:pt x="83" y="332"/>
                  </a:lnTo>
                  <a:lnTo>
                    <a:pt x="79" y="341"/>
                  </a:lnTo>
                  <a:lnTo>
                    <a:pt x="86" y="340"/>
                  </a:lnTo>
                  <a:lnTo>
                    <a:pt x="90" y="339"/>
                  </a:lnTo>
                  <a:lnTo>
                    <a:pt x="91" y="337"/>
                  </a:lnTo>
                  <a:lnTo>
                    <a:pt x="99" y="340"/>
                  </a:lnTo>
                  <a:lnTo>
                    <a:pt x="104" y="343"/>
                  </a:lnTo>
                  <a:lnTo>
                    <a:pt x="109" y="344"/>
                  </a:lnTo>
                  <a:lnTo>
                    <a:pt x="110" y="344"/>
                  </a:lnTo>
                  <a:lnTo>
                    <a:pt x="112" y="340"/>
                  </a:lnTo>
                  <a:lnTo>
                    <a:pt x="104" y="336"/>
                  </a:lnTo>
                  <a:lnTo>
                    <a:pt x="93" y="331"/>
                  </a:lnTo>
                  <a:lnTo>
                    <a:pt x="87" y="324"/>
                  </a:lnTo>
                  <a:lnTo>
                    <a:pt x="87" y="323"/>
                  </a:lnTo>
                  <a:lnTo>
                    <a:pt x="84" y="318"/>
                  </a:lnTo>
                  <a:lnTo>
                    <a:pt x="83" y="315"/>
                  </a:lnTo>
                  <a:lnTo>
                    <a:pt x="79" y="311"/>
                  </a:lnTo>
                  <a:lnTo>
                    <a:pt x="76" y="307"/>
                  </a:lnTo>
                  <a:lnTo>
                    <a:pt x="75" y="305"/>
                  </a:lnTo>
                  <a:lnTo>
                    <a:pt x="75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86" y="306"/>
                  </a:lnTo>
                  <a:lnTo>
                    <a:pt x="87" y="306"/>
                  </a:lnTo>
                  <a:lnTo>
                    <a:pt x="92" y="307"/>
                  </a:lnTo>
                  <a:lnTo>
                    <a:pt x="93" y="305"/>
                  </a:lnTo>
                  <a:lnTo>
                    <a:pt x="92" y="303"/>
                  </a:lnTo>
                  <a:lnTo>
                    <a:pt x="90" y="302"/>
                  </a:lnTo>
                  <a:lnTo>
                    <a:pt x="83" y="299"/>
                  </a:lnTo>
                  <a:lnTo>
                    <a:pt x="79" y="291"/>
                  </a:lnTo>
                  <a:lnTo>
                    <a:pt x="75" y="289"/>
                  </a:lnTo>
                  <a:lnTo>
                    <a:pt x="86" y="281"/>
                  </a:lnTo>
                  <a:lnTo>
                    <a:pt x="109" y="267"/>
                  </a:lnTo>
                  <a:lnTo>
                    <a:pt x="122" y="264"/>
                  </a:lnTo>
                  <a:lnTo>
                    <a:pt x="125" y="264"/>
                  </a:lnTo>
                  <a:lnTo>
                    <a:pt x="126" y="264"/>
                  </a:lnTo>
                  <a:lnTo>
                    <a:pt x="126" y="265"/>
                  </a:lnTo>
                  <a:lnTo>
                    <a:pt x="131" y="281"/>
                  </a:lnTo>
                  <a:lnTo>
                    <a:pt x="131" y="291"/>
                  </a:lnTo>
                  <a:lnTo>
                    <a:pt x="134" y="298"/>
                  </a:lnTo>
                  <a:lnTo>
                    <a:pt x="137" y="303"/>
                  </a:lnTo>
                  <a:lnTo>
                    <a:pt x="138" y="306"/>
                  </a:lnTo>
                  <a:lnTo>
                    <a:pt x="139" y="312"/>
                  </a:lnTo>
                  <a:lnTo>
                    <a:pt x="141" y="316"/>
                  </a:lnTo>
                  <a:lnTo>
                    <a:pt x="146" y="325"/>
                  </a:lnTo>
                  <a:lnTo>
                    <a:pt x="142" y="331"/>
                  </a:lnTo>
                  <a:lnTo>
                    <a:pt x="138" y="335"/>
                  </a:lnTo>
                  <a:lnTo>
                    <a:pt x="144" y="335"/>
                  </a:lnTo>
                  <a:lnTo>
                    <a:pt x="147" y="332"/>
                  </a:lnTo>
                  <a:lnTo>
                    <a:pt x="151" y="332"/>
                  </a:lnTo>
                  <a:lnTo>
                    <a:pt x="151" y="325"/>
                  </a:lnTo>
                  <a:lnTo>
                    <a:pt x="146" y="314"/>
                  </a:lnTo>
                  <a:lnTo>
                    <a:pt x="148" y="314"/>
                  </a:lnTo>
                  <a:lnTo>
                    <a:pt x="155" y="312"/>
                  </a:lnTo>
                  <a:lnTo>
                    <a:pt x="152" y="310"/>
                  </a:lnTo>
                  <a:lnTo>
                    <a:pt x="144" y="308"/>
                  </a:lnTo>
                  <a:lnTo>
                    <a:pt x="143" y="297"/>
                  </a:lnTo>
                  <a:lnTo>
                    <a:pt x="141" y="286"/>
                  </a:lnTo>
                  <a:lnTo>
                    <a:pt x="138" y="276"/>
                  </a:lnTo>
                  <a:lnTo>
                    <a:pt x="138" y="273"/>
                  </a:lnTo>
                  <a:lnTo>
                    <a:pt x="133" y="267"/>
                  </a:lnTo>
                  <a:lnTo>
                    <a:pt x="134" y="260"/>
                  </a:lnTo>
                  <a:lnTo>
                    <a:pt x="143" y="257"/>
                  </a:lnTo>
                  <a:lnTo>
                    <a:pt x="152" y="261"/>
                  </a:lnTo>
                  <a:lnTo>
                    <a:pt x="152" y="267"/>
                  </a:lnTo>
                  <a:lnTo>
                    <a:pt x="152" y="271"/>
                  </a:lnTo>
                  <a:lnTo>
                    <a:pt x="154" y="271"/>
                  </a:lnTo>
                  <a:lnTo>
                    <a:pt x="155" y="271"/>
                  </a:lnTo>
                  <a:lnTo>
                    <a:pt x="156" y="269"/>
                  </a:lnTo>
                  <a:lnTo>
                    <a:pt x="156" y="264"/>
                  </a:lnTo>
                  <a:lnTo>
                    <a:pt x="156" y="260"/>
                  </a:lnTo>
                  <a:lnTo>
                    <a:pt x="155" y="255"/>
                  </a:lnTo>
                  <a:lnTo>
                    <a:pt x="169" y="251"/>
                  </a:lnTo>
                  <a:lnTo>
                    <a:pt x="175" y="251"/>
                  </a:lnTo>
                  <a:lnTo>
                    <a:pt x="177" y="256"/>
                  </a:lnTo>
                  <a:lnTo>
                    <a:pt x="185" y="257"/>
                  </a:lnTo>
                  <a:lnTo>
                    <a:pt x="190" y="257"/>
                  </a:lnTo>
                  <a:lnTo>
                    <a:pt x="190" y="260"/>
                  </a:lnTo>
                  <a:lnTo>
                    <a:pt x="192" y="271"/>
                  </a:lnTo>
                  <a:lnTo>
                    <a:pt x="193" y="273"/>
                  </a:lnTo>
                  <a:lnTo>
                    <a:pt x="196" y="280"/>
                  </a:lnTo>
                  <a:lnTo>
                    <a:pt x="197" y="286"/>
                  </a:lnTo>
                  <a:lnTo>
                    <a:pt x="198" y="293"/>
                  </a:lnTo>
                  <a:lnTo>
                    <a:pt x="205" y="297"/>
                  </a:lnTo>
                  <a:lnTo>
                    <a:pt x="201" y="312"/>
                  </a:lnTo>
                  <a:lnTo>
                    <a:pt x="199" y="325"/>
                  </a:lnTo>
                  <a:lnTo>
                    <a:pt x="192" y="335"/>
                  </a:lnTo>
                  <a:lnTo>
                    <a:pt x="186" y="340"/>
                  </a:lnTo>
                  <a:lnTo>
                    <a:pt x="180" y="345"/>
                  </a:lnTo>
                  <a:lnTo>
                    <a:pt x="181" y="346"/>
                  </a:lnTo>
                  <a:lnTo>
                    <a:pt x="184" y="348"/>
                  </a:lnTo>
                  <a:lnTo>
                    <a:pt x="186" y="346"/>
                  </a:lnTo>
                  <a:lnTo>
                    <a:pt x="188" y="346"/>
                  </a:lnTo>
                  <a:lnTo>
                    <a:pt x="196" y="346"/>
                  </a:lnTo>
                  <a:lnTo>
                    <a:pt x="198" y="350"/>
                  </a:lnTo>
                  <a:lnTo>
                    <a:pt x="205" y="353"/>
                  </a:lnTo>
                  <a:lnTo>
                    <a:pt x="207" y="350"/>
                  </a:lnTo>
                  <a:lnTo>
                    <a:pt x="209" y="349"/>
                  </a:lnTo>
                  <a:lnTo>
                    <a:pt x="214" y="345"/>
                  </a:lnTo>
                  <a:lnTo>
                    <a:pt x="218" y="349"/>
                  </a:lnTo>
                  <a:lnTo>
                    <a:pt x="219" y="349"/>
                  </a:lnTo>
                  <a:lnTo>
                    <a:pt x="222" y="352"/>
                  </a:lnTo>
                  <a:lnTo>
                    <a:pt x="222" y="350"/>
                  </a:lnTo>
                  <a:lnTo>
                    <a:pt x="223" y="349"/>
                  </a:lnTo>
                  <a:lnTo>
                    <a:pt x="226" y="346"/>
                  </a:lnTo>
                  <a:lnTo>
                    <a:pt x="219" y="340"/>
                  </a:lnTo>
                  <a:lnTo>
                    <a:pt x="218" y="340"/>
                  </a:lnTo>
                  <a:lnTo>
                    <a:pt x="211" y="340"/>
                  </a:lnTo>
                  <a:lnTo>
                    <a:pt x="206" y="345"/>
                  </a:lnTo>
                  <a:lnTo>
                    <a:pt x="201" y="344"/>
                  </a:lnTo>
                  <a:lnTo>
                    <a:pt x="194" y="340"/>
                  </a:lnTo>
                  <a:lnTo>
                    <a:pt x="199" y="335"/>
                  </a:lnTo>
                  <a:lnTo>
                    <a:pt x="206" y="329"/>
                  </a:lnTo>
                  <a:lnTo>
                    <a:pt x="207" y="324"/>
                  </a:lnTo>
                  <a:lnTo>
                    <a:pt x="207" y="323"/>
                  </a:lnTo>
                  <a:lnTo>
                    <a:pt x="207" y="314"/>
                  </a:lnTo>
                  <a:lnTo>
                    <a:pt x="210" y="302"/>
                  </a:lnTo>
                  <a:lnTo>
                    <a:pt x="210" y="299"/>
                  </a:lnTo>
                  <a:lnTo>
                    <a:pt x="218" y="301"/>
                  </a:lnTo>
                  <a:lnTo>
                    <a:pt x="222" y="305"/>
                  </a:lnTo>
                  <a:lnTo>
                    <a:pt x="223" y="306"/>
                  </a:lnTo>
                  <a:lnTo>
                    <a:pt x="231" y="308"/>
                  </a:lnTo>
                  <a:lnTo>
                    <a:pt x="237" y="303"/>
                  </a:lnTo>
                  <a:lnTo>
                    <a:pt x="243" y="306"/>
                  </a:lnTo>
                  <a:lnTo>
                    <a:pt x="248" y="311"/>
                  </a:lnTo>
                  <a:lnTo>
                    <a:pt x="253" y="319"/>
                  </a:lnTo>
                  <a:lnTo>
                    <a:pt x="256" y="314"/>
                  </a:lnTo>
                  <a:lnTo>
                    <a:pt x="256" y="312"/>
                  </a:lnTo>
                  <a:lnTo>
                    <a:pt x="256" y="311"/>
                  </a:lnTo>
                  <a:lnTo>
                    <a:pt x="252" y="306"/>
                  </a:lnTo>
                  <a:lnTo>
                    <a:pt x="247" y="298"/>
                  </a:lnTo>
                  <a:lnTo>
                    <a:pt x="245" y="297"/>
                  </a:lnTo>
                  <a:lnTo>
                    <a:pt x="244" y="297"/>
                  </a:lnTo>
                  <a:lnTo>
                    <a:pt x="232" y="298"/>
                  </a:lnTo>
                  <a:lnTo>
                    <a:pt x="231" y="298"/>
                  </a:lnTo>
                  <a:lnTo>
                    <a:pt x="226" y="298"/>
                  </a:lnTo>
                  <a:lnTo>
                    <a:pt x="222" y="297"/>
                  </a:lnTo>
                  <a:lnTo>
                    <a:pt x="216" y="294"/>
                  </a:lnTo>
                  <a:lnTo>
                    <a:pt x="205" y="289"/>
                  </a:lnTo>
                  <a:lnTo>
                    <a:pt x="205" y="286"/>
                  </a:lnTo>
                  <a:lnTo>
                    <a:pt x="203" y="281"/>
                  </a:lnTo>
                  <a:lnTo>
                    <a:pt x="202" y="276"/>
                  </a:lnTo>
                  <a:lnTo>
                    <a:pt x="206" y="273"/>
                  </a:lnTo>
                  <a:lnTo>
                    <a:pt x="202" y="269"/>
                  </a:lnTo>
                  <a:lnTo>
                    <a:pt x="202" y="267"/>
                  </a:lnTo>
                  <a:lnTo>
                    <a:pt x="203" y="259"/>
                  </a:lnTo>
                  <a:lnTo>
                    <a:pt x="201" y="256"/>
                  </a:lnTo>
                  <a:lnTo>
                    <a:pt x="196" y="252"/>
                  </a:lnTo>
                  <a:lnTo>
                    <a:pt x="192" y="247"/>
                  </a:lnTo>
                  <a:lnTo>
                    <a:pt x="184" y="246"/>
                  </a:lnTo>
                  <a:lnTo>
                    <a:pt x="182" y="243"/>
                  </a:lnTo>
                  <a:lnTo>
                    <a:pt x="175" y="240"/>
                  </a:lnTo>
                  <a:lnTo>
                    <a:pt x="172" y="240"/>
                  </a:lnTo>
                  <a:lnTo>
                    <a:pt x="155" y="248"/>
                  </a:lnTo>
                  <a:lnTo>
                    <a:pt x="152" y="250"/>
                  </a:lnTo>
                  <a:lnTo>
                    <a:pt x="147" y="250"/>
                  </a:lnTo>
                  <a:lnTo>
                    <a:pt x="146" y="250"/>
                  </a:lnTo>
                  <a:lnTo>
                    <a:pt x="133" y="251"/>
                  </a:lnTo>
                  <a:lnTo>
                    <a:pt x="133" y="250"/>
                  </a:lnTo>
                  <a:lnTo>
                    <a:pt x="131" y="247"/>
                  </a:lnTo>
                  <a:lnTo>
                    <a:pt x="129" y="240"/>
                  </a:lnTo>
                  <a:lnTo>
                    <a:pt x="116" y="239"/>
                  </a:lnTo>
                  <a:lnTo>
                    <a:pt x="109" y="239"/>
                  </a:lnTo>
                  <a:lnTo>
                    <a:pt x="107" y="238"/>
                  </a:lnTo>
                  <a:lnTo>
                    <a:pt x="95" y="236"/>
                  </a:lnTo>
                  <a:lnTo>
                    <a:pt x="99" y="233"/>
                  </a:lnTo>
                  <a:lnTo>
                    <a:pt x="112" y="233"/>
                  </a:lnTo>
                  <a:lnTo>
                    <a:pt x="126" y="236"/>
                  </a:lnTo>
                  <a:lnTo>
                    <a:pt x="131" y="235"/>
                  </a:lnTo>
                  <a:lnTo>
                    <a:pt x="141" y="233"/>
                  </a:lnTo>
                  <a:lnTo>
                    <a:pt x="142" y="233"/>
                  </a:lnTo>
                  <a:lnTo>
                    <a:pt x="147" y="233"/>
                  </a:lnTo>
                  <a:lnTo>
                    <a:pt x="159" y="235"/>
                  </a:lnTo>
                  <a:lnTo>
                    <a:pt x="164" y="238"/>
                  </a:lnTo>
                  <a:lnTo>
                    <a:pt x="175" y="236"/>
                  </a:lnTo>
                  <a:lnTo>
                    <a:pt x="167" y="231"/>
                  </a:lnTo>
                  <a:lnTo>
                    <a:pt x="159" y="229"/>
                  </a:lnTo>
                  <a:lnTo>
                    <a:pt x="151" y="226"/>
                  </a:lnTo>
                  <a:lnTo>
                    <a:pt x="150" y="226"/>
                  </a:lnTo>
                  <a:lnTo>
                    <a:pt x="152" y="226"/>
                  </a:lnTo>
                  <a:lnTo>
                    <a:pt x="162" y="223"/>
                  </a:lnTo>
                  <a:lnTo>
                    <a:pt x="160" y="222"/>
                  </a:lnTo>
                  <a:lnTo>
                    <a:pt x="159" y="221"/>
                  </a:lnTo>
                  <a:lnTo>
                    <a:pt x="148" y="219"/>
                  </a:lnTo>
                  <a:lnTo>
                    <a:pt x="142" y="222"/>
                  </a:lnTo>
                  <a:lnTo>
                    <a:pt x="120" y="221"/>
                  </a:lnTo>
                  <a:lnTo>
                    <a:pt x="122" y="213"/>
                  </a:lnTo>
                  <a:lnTo>
                    <a:pt x="122" y="208"/>
                  </a:lnTo>
                  <a:lnTo>
                    <a:pt x="127" y="204"/>
                  </a:lnTo>
                  <a:lnTo>
                    <a:pt x="135" y="200"/>
                  </a:lnTo>
                  <a:lnTo>
                    <a:pt x="144" y="202"/>
                  </a:lnTo>
                  <a:lnTo>
                    <a:pt x="146" y="205"/>
                  </a:lnTo>
                  <a:lnTo>
                    <a:pt x="147" y="206"/>
                  </a:lnTo>
                  <a:lnTo>
                    <a:pt x="151" y="202"/>
                  </a:lnTo>
                  <a:lnTo>
                    <a:pt x="160" y="201"/>
                  </a:lnTo>
                  <a:lnTo>
                    <a:pt x="160" y="202"/>
                  </a:lnTo>
                  <a:lnTo>
                    <a:pt x="162" y="204"/>
                  </a:lnTo>
                  <a:lnTo>
                    <a:pt x="162" y="206"/>
                  </a:lnTo>
                  <a:lnTo>
                    <a:pt x="163" y="208"/>
                  </a:lnTo>
                  <a:lnTo>
                    <a:pt x="164" y="210"/>
                  </a:lnTo>
                  <a:lnTo>
                    <a:pt x="167" y="214"/>
                  </a:lnTo>
                  <a:lnTo>
                    <a:pt x="168" y="208"/>
                  </a:lnTo>
                  <a:lnTo>
                    <a:pt x="169" y="202"/>
                  </a:lnTo>
                  <a:lnTo>
                    <a:pt x="169" y="200"/>
                  </a:lnTo>
                  <a:lnTo>
                    <a:pt x="177" y="199"/>
                  </a:lnTo>
                  <a:lnTo>
                    <a:pt x="180" y="199"/>
                  </a:lnTo>
                  <a:lnTo>
                    <a:pt x="190" y="197"/>
                  </a:lnTo>
                  <a:lnTo>
                    <a:pt x="196" y="204"/>
                  </a:lnTo>
                  <a:lnTo>
                    <a:pt x="197" y="208"/>
                  </a:lnTo>
                  <a:lnTo>
                    <a:pt x="197" y="209"/>
                  </a:lnTo>
                  <a:lnTo>
                    <a:pt x="198" y="210"/>
                  </a:lnTo>
                  <a:lnTo>
                    <a:pt x="201" y="217"/>
                  </a:lnTo>
                  <a:lnTo>
                    <a:pt x="205" y="212"/>
                  </a:lnTo>
                  <a:lnTo>
                    <a:pt x="207" y="204"/>
                  </a:lnTo>
                  <a:lnTo>
                    <a:pt x="206" y="202"/>
                  </a:lnTo>
                  <a:lnTo>
                    <a:pt x="206" y="200"/>
                  </a:lnTo>
                  <a:lnTo>
                    <a:pt x="207" y="200"/>
                  </a:lnTo>
                  <a:lnTo>
                    <a:pt x="223" y="200"/>
                  </a:lnTo>
                  <a:lnTo>
                    <a:pt x="226" y="201"/>
                  </a:lnTo>
                  <a:lnTo>
                    <a:pt x="227" y="201"/>
                  </a:lnTo>
                  <a:lnTo>
                    <a:pt x="227" y="208"/>
                  </a:lnTo>
                  <a:lnTo>
                    <a:pt x="227" y="210"/>
                  </a:lnTo>
                  <a:lnTo>
                    <a:pt x="227" y="213"/>
                  </a:lnTo>
                  <a:lnTo>
                    <a:pt x="224" y="219"/>
                  </a:lnTo>
                  <a:lnTo>
                    <a:pt x="224" y="225"/>
                  </a:lnTo>
                  <a:lnTo>
                    <a:pt x="226" y="234"/>
                  </a:lnTo>
                  <a:lnTo>
                    <a:pt x="230" y="234"/>
                  </a:lnTo>
                  <a:lnTo>
                    <a:pt x="231" y="223"/>
                  </a:lnTo>
                  <a:lnTo>
                    <a:pt x="231" y="213"/>
                  </a:lnTo>
                  <a:lnTo>
                    <a:pt x="234" y="208"/>
                  </a:lnTo>
                  <a:lnTo>
                    <a:pt x="240" y="212"/>
                  </a:lnTo>
                  <a:lnTo>
                    <a:pt x="248" y="216"/>
                  </a:lnTo>
                  <a:lnTo>
                    <a:pt x="253" y="217"/>
                  </a:lnTo>
                  <a:lnTo>
                    <a:pt x="258" y="221"/>
                  </a:lnTo>
                  <a:lnTo>
                    <a:pt x="261" y="226"/>
                  </a:lnTo>
                  <a:lnTo>
                    <a:pt x="262" y="230"/>
                  </a:lnTo>
                  <a:lnTo>
                    <a:pt x="264" y="231"/>
                  </a:lnTo>
                  <a:lnTo>
                    <a:pt x="266" y="234"/>
                  </a:lnTo>
                  <a:lnTo>
                    <a:pt x="268" y="235"/>
                  </a:lnTo>
                  <a:lnTo>
                    <a:pt x="273" y="239"/>
                  </a:lnTo>
                  <a:lnTo>
                    <a:pt x="274" y="244"/>
                  </a:lnTo>
                  <a:lnTo>
                    <a:pt x="275" y="246"/>
                  </a:lnTo>
                  <a:lnTo>
                    <a:pt x="281" y="242"/>
                  </a:lnTo>
                  <a:lnTo>
                    <a:pt x="291" y="238"/>
                  </a:lnTo>
                  <a:lnTo>
                    <a:pt x="292" y="238"/>
                  </a:lnTo>
                  <a:lnTo>
                    <a:pt x="296" y="238"/>
                  </a:lnTo>
                  <a:lnTo>
                    <a:pt x="296" y="235"/>
                  </a:lnTo>
                  <a:lnTo>
                    <a:pt x="296" y="233"/>
                  </a:lnTo>
                  <a:lnTo>
                    <a:pt x="309" y="234"/>
                  </a:lnTo>
                  <a:lnTo>
                    <a:pt x="306" y="230"/>
                  </a:lnTo>
                  <a:lnTo>
                    <a:pt x="303" y="227"/>
                  </a:lnTo>
                  <a:lnTo>
                    <a:pt x="294" y="227"/>
                  </a:lnTo>
                  <a:lnTo>
                    <a:pt x="292" y="227"/>
                  </a:lnTo>
                  <a:lnTo>
                    <a:pt x="288" y="230"/>
                  </a:lnTo>
                  <a:lnTo>
                    <a:pt x="286" y="230"/>
                  </a:lnTo>
                  <a:lnTo>
                    <a:pt x="283" y="231"/>
                  </a:lnTo>
                  <a:lnTo>
                    <a:pt x="282" y="231"/>
                  </a:lnTo>
                  <a:lnTo>
                    <a:pt x="277" y="231"/>
                  </a:lnTo>
                  <a:lnTo>
                    <a:pt x="270" y="226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4" y="213"/>
                  </a:lnTo>
                  <a:lnTo>
                    <a:pt x="271" y="212"/>
                  </a:lnTo>
                  <a:lnTo>
                    <a:pt x="273" y="213"/>
                  </a:lnTo>
                  <a:lnTo>
                    <a:pt x="281" y="222"/>
                  </a:lnTo>
                  <a:lnTo>
                    <a:pt x="282" y="217"/>
                  </a:lnTo>
                  <a:lnTo>
                    <a:pt x="282" y="216"/>
                  </a:lnTo>
                  <a:lnTo>
                    <a:pt x="281" y="213"/>
                  </a:lnTo>
                  <a:lnTo>
                    <a:pt x="279" y="213"/>
                  </a:lnTo>
                  <a:lnTo>
                    <a:pt x="278" y="209"/>
                  </a:lnTo>
                  <a:lnTo>
                    <a:pt x="278" y="208"/>
                  </a:lnTo>
                  <a:lnTo>
                    <a:pt x="278" y="205"/>
                  </a:lnTo>
                  <a:lnTo>
                    <a:pt x="285" y="201"/>
                  </a:lnTo>
                  <a:lnTo>
                    <a:pt x="306" y="195"/>
                  </a:lnTo>
                  <a:lnTo>
                    <a:pt x="307" y="195"/>
                  </a:lnTo>
                  <a:lnTo>
                    <a:pt x="323" y="192"/>
                  </a:lnTo>
                  <a:lnTo>
                    <a:pt x="330" y="195"/>
                  </a:lnTo>
                  <a:lnTo>
                    <a:pt x="336" y="189"/>
                  </a:lnTo>
                  <a:lnTo>
                    <a:pt x="336" y="191"/>
                  </a:lnTo>
                  <a:lnTo>
                    <a:pt x="340" y="197"/>
                  </a:lnTo>
                  <a:lnTo>
                    <a:pt x="346" y="204"/>
                  </a:lnTo>
                  <a:lnTo>
                    <a:pt x="349" y="205"/>
                  </a:lnTo>
                  <a:lnTo>
                    <a:pt x="353" y="206"/>
                  </a:lnTo>
                  <a:lnTo>
                    <a:pt x="353" y="202"/>
                  </a:lnTo>
                  <a:lnTo>
                    <a:pt x="353" y="200"/>
                  </a:lnTo>
                  <a:lnTo>
                    <a:pt x="350" y="195"/>
                  </a:lnTo>
                  <a:lnTo>
                    <a:pt x="350" y="193"/>
                  </a:lnTo>
                  <a:lnTo>
                    <a:pt x="345" y="192"/>
                  </a:lnTo>
                  <a:lnTo>
                    <a:pt x="341" y="187"/>
                  </a:lnTo>
                  <a:lnTo>
                    <a:pt x="346" y="185"/>
                  </a:lnTo>
                  <a:lnTo>
                    <a:pt x="346" y="184"/>
                  </a:lnTo>
                  <a:lnTo>
                    <a:pt x="346" y="181"/>
                  </a:lnTo>
                  <a:lnTo>
                    <a:pt x="338" y="181"/>
                  </a:lnTo>
                  <a:lnTo>
                    <a:pt x="328" y="183"/>
                  </a:lnTo>
                  <a:lnTo>
                    <a:pt x="317" y="184"/>
                  </a:lnTo>
                  <a:lnTo>
                    <a:pt x="304" y="189"/>
                  </a:lnTo>
                  <a:lnTo>
                    <a:pt x="299" y="189"/>
                  </a:lnTo>
                  <a:lnTo>
                    <a:pt x="290" y="192"/>
                  </a:lnTo>
                  <a:lnTo>
                    <a:pt x="279" y="195"/>
                  </a:lnTo>
                  <a:lnTo>
                    <a:pt x="273" y="196"/>
                  </a:lnTo>
                  <a:lnTo>
                    <a:pt x="271" y="196"/>
                  </a:lnTo>
                  <a:lnTo>
                    <a:pt x="268" y="195"/>
                  </a:lnTo>
                  <a:lnTo>
                    <a:pt x="265" y="195"/>
                  </a:lnTo>
                  <a:lnTo>
                    <a:pt x="260" y="193"/>
                  </a:lnTo>
                  <a:lnTo>
                    <a:pt x="269" y="189"/>
                  </a:lnTo>
                  <a:lnTo>
                    <a:pt x="268" y="187"/>
                  </a:lnTo>
                  <a:lnTo>
                    <a:pt x="266" y="184"/>
                  </a:lnTo>
                  <a:lnTo>
                    <a:pt x="266" y="183"/>
                  </a:lnTo>
                  <a:lnTo>
                    <a:pt x="282" y="180"/>
                  </a:lnTo>
                  <a:lnTo>
                    <a:pt x="306" y="175"/>
                  </a:lnTo>
                  <a:lnTo>
                    <a:pt x="298" y="171"/>
                  </a:lnTo>
                  <a:lnTo>
                    <a:pt x="279" y="174"/>
                  </a:lnTo>
                  <a:lnTo>
                    <a:pt x="268" y="176"/>
                  </a:lnTo>
                  <a:lnTo>
                    <a:pt x="257" y="176"/>
                  </a:lnTo>
                  <a:lnTo>
                    <a:pt x="248" y="178"/>
                  </a:lnTo>
                  <a:lnTo>
                    <a:pt x="247" y="178"/>
                  </a:lnTo>
                  <a:lnTo>
                    <a:pt x="237" y="179"/>
                  </a:lnTo>
                  <a:lnTo>
                    <a:pt x="230" y="179"/>
                  </a:lnTo>
                  <a:lnTo>
                    <a:pt x="220" y="179"/>
                  </a:lnTo>
                  <a:lnTo>
                    <a:pt x="220" y="174"/>
                  </a:lnTo>
                  <a:lnTo>
                    <a:pt x="220" y="171"/>
                  </a:lnTo>
                  <a:lnTo>
                    <a:pt x="220" y="166"/>
                  </a:lnTo>
                  <a:lnTo>
                    <a:pt x="222" y="163"/>
                  </a:lnTo>
                  <a:lnTo>
                    <a:pt x="224" y="157"/>
                  </a:lnTo>
                  <a:lnTo>
                    <a:pt x="231" y="158"/>
                  </a:lnTo>
                  <a:lnTo>
                    <a:pt x="235" y="158"/>
                  </a:lnTo>
                  <a:lnTo>
                    <a:pt x="237" y="159"/>
                  </a:lnTo>
                  <a:lnTo>
                    <a:pt x="243" y="159"/>
                  </a:lnTo>
                  <a:lnTo>
                    <a:pt x="244" y="155"/>
                  </a:lnTo>
                  <a:lnTo>
                    <a:pt x="244" y="150"/>
                  </a:lnTo>
                  <a:lnTo>
                    <a:pt x="236" y="149"/>
                  </a:lnTo>
                  <a:lnTo>
                    <a:pt x="228" y="151"/>
                  </a:lnTo>
                  <a:lnTo>
                    <a:pt x="222" y="151"/>
                  </a:lnTo>
                  <a:lnTo>
                    <a:pt x="223" y="141"/>
                  </a:lnTo>
                  <a:lnTo>
                    <a:pt x="218" y="136"/>
                  </a:lnTo>
                  <a:lnTo>
                    <a:pt x="215" y="134"/>
                  </a:lnTo>
                  <a:lnTo>
                    <a:pt x="211" y="130"/>
                  </a:lnTo>
                  <a:lnTo>
                    <a:pt x="235" y="116"/>
                  </a:lnTo>
                  <a:lnTo>
                    <a:pt x="245" y="111"/>
                  </a:lnTo>
                  <a:lnTo>
                    <a:pt x="256" y="111"/>
                  </a:lnTo>
                  <a:lnTo>
                    <a:pt x="260" y="111"/>
                  </a:lnTo>
                  <a:lnTo>
                    <a:pt x="260" y="112"/>
                  </a:lnTo>
                  <a:lnTo>
                    <a:pt x="264" y="117"/>
                  </a:lnTo>
                  <a:lnTo>
                    <a:pt x="265" y="120"/>
                  </a:lnTo>
                  <a:lnTo>
                    <a:pt x="270" y="128"/>
                  </a:lnTo>
                  <a:lnTo>
                    <a:pt x="271" y="129"/>
                  </a:lnTo>
                  <a:lnTo>
                    <a:pt x="274" y="134"/>
                  </a:lnTo>
                  <a:lnTo>
                    <a:pt x="275" y="137"/>
                  </a:lnTo>
                  <a:lnTo>
                    <a:pt x="277" y="140"/>
                  </a:lnTo>
                  <a:lnTo>
                    <a:pt x="287" y="141"/>
                  </a:lnTo>
                  <a:lnTo>
                    <a:pt x="294" y="136"/>
                  </a:lnTo>
                  <a:lnTo>
                    <a:pt x="296" y="134"/>
                  </a:lnTo>
                  <a:lnTo>
                    <a:pt x="308" y="127"/>
                  </a:lnTo>
                  <a:lnTo>
                    <a:pt x="312" y="127"/>
                  </a:lnTo>
                  <a:lnTo>
                    <a:pt x="317" y="129"/>
                  </a:lnTo>
                  <a:lnTo>
                    <a:pt x="320" y="130"/>
                  </a:lnTo>
                  <a:lnTo>
                    <a:pt x="315" y="134"/>
                  </a:lnTo>
                  <a:lnTo>
                    <a:pt x="309" y="138"/>
                  </a:lnTo>
                  <a:lnTo>
                    <a:pt x="307" y="142"/>
                  </a:lnTo>
                  <a:lnTo>
                    <a:pt x="306" y="145"/>
                  </a:lnTo>
                  <a:lnTo>
                    <a:pt x="308" y="145"/>
                  </a:lnTo>
                  <a:lnTo>
                    <a:pt x="325" y="134"/>
                  </a:lnTo>
                  <a:lnTo>
                    <a:pt x="326" y="133"/>
                  </a:lnTo>
                  <a:lnTo>
                    <a:pt x="340" y="130"/>
                  </a:lnTo>
                  <a:lnTo>
                    <a:pt x="343" y="130"/>
                  </a:lnTo>
                  <a:lnTo>
                    <a:pt x="350" y="132"/>
                  </a:lnTo>
                  <a:lnTo>
                    <a:pt x="351" y="134"/>
                  </a:lnTo>
                  <a:lnTo>
                    <a:pt x="358" y="144"/>
                  </a:lnTo>
                  <a:lnTo>
                    <a:pt x="355" y="153"/>
                  </a:lnTo>
                  <a:lnTo>
                    <a:pt x="355" y="157"/>
                  </a:lnTo>
                  <a:lnTo>
                    <a:pt x="357" y="164"/>
                  </a:lnTo>
                  <a:lnTo>
                    <a:pt x="357" y="168"/>
                  </a:lnTo>
                  <a:lnTo>
                    <a:pt x="363" y="176"/>
                  </a:lnTo>
                  <a:lnTo>
                    <a:pt x="367" y="179"/>
                  </a:lnTo>
                  <a:lnTo>
                    <a:pt x="376" y="185"/>
                  </a:lnTo>
                  <a:lnTo>
                    <a:pt x="378" y="187"/>
                  </a:lnTo>
                  <a:lnTo>
                    <a:pt x="384" y="195"/>
                  </a:lnTo>
                  <a:lnTo>
                    <a:pt x="396" y="205"/>
                  </a:lnTo>
                  <a:lnTo>
                    <a:pt x="400" y="213"/>
                  </a:lnTo>
                  <a:lnTo>
                    <a:pt x="404" y="217"/>
                  </a:lnTo>
                  <a:lnTo>
                    <a:pt x="405" y="212"/>
                  </a:lnTo>
                  <a:lnTo>
                    <a:pt x="405" y="202"/>
                  </a:lnTo>
                  <a:lnTo>
                    <a:pt x="404" y="201"/>
                  </a:lnTo>
                  <a:lnTo>
                    <a:pt x="398" y="195"/>
                  </a:lnTo>
                  <a:lnTo>
                    <a:pt x="396" y="193"/>
                  </a:lnTo>
                  <a:lnTo>
                    <a:pt x="392" y="189"/>
                  </a:lnTo>
                  <a:lnTo>
                    <a:pt x="383" y="181"/>
                  </a:lnTo>
                  <a:lnTo>
                    <a:pt x="381" y="179"/>
                  </a:lnTo>
                  <a:lnTo>
                    <a:pt x="380" y="176"/>
                  </a:lnTo>
                  <a:lnTo>
                    <a:pt x="372" y="174"/>
                  </a:lnTo>
                  <a:lnTo>
                    <a:pt x="364" y="166"/>
                  </a:lnTo>
                  <a:lnTo>
                    <a:pt x="362" y="157"/>
                  </a:lnTo>
                  <a:lnTo>
                    <a:pt x="367" y="147"/>
                  </a:lnTo>
                  <a:lnTo>
                    <a:pt x="362" y="141"/>
                  </a:lnTo>
                  <a:lnTo>
                    <a:pt x="360" y="134"/>
                  </a:lnTo>
                  <a:lnTo>
                    <a:pt x="359" y="133"/>
                  </a:lnTo>
                  <a:lnTo>
                    <a:pt x="359" y="132"/>
                  </a:lnTo>
                  <a:lnTo>
                    <a:pt x="357" y="129"/>
                  </a:lnTo>
                  <a:lnTo>
                    <a:pt x="353" y="125"/>
                  </a:lnTo>
                  <a:lnTo>
                    <a:pt x="346" y="116"/>
                  </a:lnTo>
                  <a:lnTo>
                    <a:pt x="340" y="123"/>
                  </a:lnTo>
                  <a:lnTo>
                    <a:pt x="333" y="123"/>
                  </a:lnTo>
                  <a:lnTo>
                    <a:pt x="333" y="121"/>
                  </a:lnTo>
                  <a:lnTo>
                    <a:pt x="336" y="112"/>
                  </a:lnTo>
                  <a:lnTo>
                    <a:pt x="338" y="112"/>
                  </a:lnTo>
                  <a:lnTo>
                    <a:pt x="345" y="109"/>
                  </a:lnTo>
                  <a:lnTo>
                    <a:pt x="347" y="99"/>
                  </a:lnTo>
                  <a:lnTo>
                    <a:pt x="360" y="95"/>
                  </a:lnTo>
                  <a:lnTo>
                    <a:pt x="363" y="106"/>
                  </a:lnTo>
                  <a:lnTo>
                    <a:pt x="363" y="111"/>
                  </a:lnTo>
                  <a:lnTo>
                    <a:pt x="363" y="115"/>
                  </a:lnTo>
                  <a:lnTo>
                    <a:pt x="371" y="123"/>
                  </a:lnTo>
                  <a:lnTo>
                    <a:pt x="376" y="127"/>
                  </a:lnTo>
                  <a:lnTo>
                    <a:pt x="375" y="132"/>
                  </a:lnTo>
                  <a:lnTo>
                    <a:pt x="380" y="130"/>
                  </a:lnTo>
                  <a:lnTo>
                    <a:pt x="383" y="134"/>
                  </a:lnTo>
                  <a:lnTo>
                    <a:pt x="383" y="136"/>
                  </a:lnTo>
                  <a:lnTo>
                    <a:pt x="381" y="141"/>
                  </a:lnTo>
                  <a:lnTo>
                    <a:pt x="380" y="142"/>
                  </a:lnTo>
                  <a:lnTo>
                    <a:pt x="381" y="146"/>
                  </a:lnTo>
                  <a:lnTo>
                    <a:pt x="383" y="151"/>
                  </a:lnTo>
                  <a:lnTo>
                    <a:pt x="378" y="159"/>
                  </a:lnTo>
                  <a:lnTo>
                    <a:pt x="385" y="162"/>
                  </a:lnTo>
                  <a:lnTo>
                    <a:pt x="391" y="163"/>
                  </a:lnTo>
                  <a:lnTo>
                    <a:pt x="400" y="171"/>
                  </a:lnTo>
                  <a:lnTo>
                    <a:pt x="402" y="171"/>
                  </a:lnTo>
                  <a:lnTo>
                    <a:pt x="396" y="159"/>
                  </a:lnTo>
                  <a:lnTo>
                    <a:pt x="398" y="157"/>
                  </a:lnTo>
                  <a:lnTo>
                    <a:pt x="405" y="163"/>
                  </a:lnTo>
                  <a:lnTo>
                    <a:pt x="412" y="167"/>
                  </a:lnTo>
                  <a:lnTo>
                    <a:pt x="415" y="174"/>
                  </a:lnTo>
                  <a:lnTo>
                    <a:pt x="419" y="178"/>
                  </a:lnTo>
                  <a:lnTo>
                    <a:pt x="421" y="178"/>
                  </a:lnTo>
                  <a:lnTo>
                    <a:pt x="425" y="171"/>
                  </a:lnTo>
                  <a:lnTo>
                    <a:pt x="419" y="168"/>
                  </a:lnTo>
                  <a:lnTo>
                    <a:pt x="419" y="163"/>
                  </a:lnTo>
                  <a:lnTo>
                    <a:pt x="417" y="158"/>
                  </a:lnTo>
                  <a:lnTo>
                    <a:pt x="410" y="159"/>
                  </a:lnTo>
                  <a:lnTo>
                    <a:pt x="405" y="153"/>
                  </a:lnTo>
                  <a:lnTo>
                    <a:pt x="400" y="147"/>
                  </a:lnTo>
                  <a:lnTo>
                    <a:pt x="398" y="142"/>
                  </a:lnTo>
                  <a:lnTo>
                    <a:pt x="404" y="142"/>
                  </a:lnTo>
                  <a:lnTo>
                    <a:pt x="408" y="142"/>
                  </a:lnTo>
                  <a:lnTo>
                    <a:pt x="415" y="141"/>
                  </a:lnTo>
                  <a:lnTo>
                    <a:pt x="418" y="140"/>
                  </a:lnTo>
                  <a:lnTo>
                    <a:pt x="419" y="138"/>
                  </a:lnTo>
                  <a:lnTo>
                    <a:pt x="422" y="137"/>
                  </a:lnTo>
                  <a:lnTo>
                    <a:pt x="423" y="134"/>
                  </a:lnTo>
                  <a:lnTo>
                    <a:pt x="423" y="133"/>
                  </a:lnTo>
                  <a:lnTo>
                    <a:pt x="421" y="133"/>
                  </a:lnTo>
                  <a:lnTo>
                    <a:pt x="415" y="132"/>
                  </a:lnTo>
                  <a:lnTo>
                    <a:pt x="410" y="134"/>
                  </a:lnTo>
                  <a:lnTo>
                    <a:pt x="409" y="134"/>
                  </a:lnTo>
                  <a:lnTo>
                    <a:pt x="404" y="134"/>
                  </a:lnTo>
                  <a:lnTo>
                    <a:pt x="404" y="130"/>
                  </a:lnTo>
                  <a:lnTo>
                    <a:pt x="418" y="125"/>
                  </a:lnTo>
                  <a:lnTo>
                    <a:pt x="417" y="124"/>
                  </a:lnTo>
                  <a:lnTo>
                    <a:pt x="414" y="124"/>
                  </a:lnTo>
                  <a:lnTo>
                    <a:pt x="412" y="121"/>
                  </a:lnTo>
                  <a:lnTo>
                    <a:pt x="406" y="123"/>
                  </a:lnTo>
                  <a:lnTo>
                    <a:pt x="405" y="124"/>
                  </a:lnTo>
                  <a:lnTo>
                    <a:pt x="404" y="124"/>
                  </a:lnTo>
                  <a:lnTo>
                    <a:pt x="392" y="132"/>
                  </a:lnTo>
                  <a:lnTo>
                    <a:pt x="387" y="129"/>
                  </a:lnTo>
                  <a:lnTo>
                    <a:pt x="391" y="125"/>
                  </a:lnTo>
                  <a:lnTo>
                    <a:pt x="391" y="121"/>
                  </a:lnTo>
                  <a:lnTo>
                    <a:pt x="383" y="123"/>
                  </a:lnTo>
                  <a:lnTo>
                    <a:pt x="380" y="120"/>
                  </a:lnTo>
                  <a:lnTo>
                    <a:pt x="378" y="117"/>
                  </a:lnTo>
                  <a:lnTo>
                    <a:pt x="375" y="115"/>
                  </a:lnTo>
                  <a:lnTo>
                    <a:pt x="374" y="113"/>
                  </a:lnTo>
                  <a:lnTo>
                    <a:pt x="374" y="108"/>
                  </a:lnTo>
                  <a:lnTo>
                    <a:pt x="375" y="106"/>
                  </a:lnTo>
                  <a:lnTo>
                    <a:pt x="374" y="106"/>
                  </a:lnTo>
                  <a:lnTo>
                    <a:pt x="370" y="98"/>
                  </a:lnTo>
                  <a:lnTo>
                    <a:pt x="368" y="91"/>
                  </a:lnTo>
                  <a:lnTo>
                    <a:pt x="375" y="92"/>
                  </a:lnTo>
                  <a:lnTo>
                    <a:pt x="383" y="99"/>
                  </a:lnTo>
                  <a:lnTo>
                    <a:pt x="383" y="94"/>
                  </a:lnTo>
                  <a:lnTo>
                    <a:pt x="381" y="89"/>
                  </a:lnTo>
                  <a:lnTo>
                    <a:pt x="389" y="89"/>
                  </a:lnTo>
                  <a:lnTo>
                    <a:pt x="391" y="87"/>
                  </a:lnTo>
                  <a:lnTo>
                    <a:pt x="393" y="90"/>
                  </a:lnTo>
                  <a:lnTo>
                    <a:pt x="396" y="91"/>
                  </a:lnTo>
                  <a:lnTo>
                    <a:pt x="404" y="92"/>
                  </a:lnTo>
                  <a:lnTo>
                    <a:pt x="409" y="92"/>
                  </a:lnTo>
                  <a:lnTo>
                    <a:pt x="412" y="95"/>
                  </a:lnTo>
                  <a:lnTo>
                    <a:pt x="419" y="102"/>
                  </a:lnTo>
                  <a:lnTo>
                    <a:pt x="423" y="99"/>
                  </a:lnTo>
                  <a:lnTo>
                    <a:pt x="421" y="92"/>
                  </a:lnTo>
                  <a:lnTo>
                    <a:pt x="419" y="90"/>
                  </a:lnTo>
                  <a:lnTo>
                    <a:pt x="418" y="89"/>
                  </a:lnTo>
                  <a:lnTo>
                    <a:pt x="426" y="86"/>
                  </a:lnTo>
                  <a:lnTo>
                    <a:pt x="440" y="85"/>
                  </a:lnTo>
                  <a:lnTo>
                    <a:pt x="444" y="85"/>
                  </a:lnTo>
                  <a:lnTo>
                    <a:pt x="446" y="86"/>
                  </a:lnTo>
                  <a:lnTo>
                    <a:pt x="447" y="89"/>
                  </a:lnTo>
                  <a:lnTo>
                    <a:pt x="450" y="92"/>
                  </a:lnTo>
                  <a:lnTo>
                    <a:pt x="447" y="99"/>
                  </a:lnTo>
                  <a:lnTo>
                    <a:pt x="460" y="103"/>
                  </a:lnTo>
                  <a:lnTo>
                    <a:pt x="467" y="99"/>
                  </a:lnTo>
                  <a:lnTo>
                    <a:pt x="468" y="104"/>
                  </a:lnTo>
                  <a:lnTo>
                    <a:pt x="473" y="100"/>
                  </a:lnTo>
                  <a:lnTo>
                    <a:pt x="474" y="103"/>
                  </a:lnTo>
                  <a:lnTo>
                    <a:pt x="476" y="103"/>
                  </a:lnTo>
                  <a:lnTo>
                    <a:pt x="476" y="100"/>
                  </a:lnTo>
                  <a:lnTo>
                    <a:pt x="477" y="100"/>
                  </a:lnTo>
                  <a:lnTo>
                    <a:pt x="477" y="99"/>
                  </a:lnTo>
                  <a:lnTo>
                    <a:pt x="482" y="102"/>
                  </a:lnTo>
                  <a:lnTo>
                    <a:pt x="485" y="102"/>
                  </a:lnTo>
                  <a:lnTo>
                    <a:pt x="493" y="100"/>
                  </a:lnTo>
                  <a:lnTo>
                    <a:pt x="489" y="91"/>
                  </a:lnTo>
                  <a:lnTo>
                    <a:pt x="498" y="83"/>
                  </a:lnTo>
                  <a:lnTo>
                    <a:pt x="499" y="83"/>
                  </a:lnTo>
                  <a:lnTo>
                    <a:pt x="501" y="83"/>
                  </a:lnTo>
                  <a:lnTo>
                    <a:pt x="507" y="86"/>
                  </a:lnTo>
                  <a:lnTo>
                    <a:pt x="515" y="82"/>
                  </a:lnTo>
                  <a:lnTo>
                    <a:pt x="515" y="85"/>
                  </a:lnTo>
                  <a:moveTo>
                    <a:pt x="364" y="64"/>
                  </a:moveTo>
                  <a:lnTo>
                    <a:pt x="367" y="70"/>
                  </a:lnTo>
                  <a:lnTo>
                    <a:pt x="376" y="65"/>
                  </a:lnTo>
                  <a:lnTo>
                    <a:pt x="381" y="75"/>
                  </a:lnTo>
                  <a:lnTo>
                    <a:pt x="385" y="81"/>
                  </a:lnTo>
                  <a:lnTo>
                    <a:pt x="372" y="83"/>
                  </a:lnTo>
                  <a:lnTo>
                    <a:pt x="364" y="86"/>
                  </a:lnTo>
                  <a:lnTo>
                    <a:pt x="360" y="85"/>
                  </a:lnTo>
                  <a:lnTo>
                    <a:pt x="354" y="83"/>
                  </a:lnTo>
                  <a:lnTo>
                    <a:pt x="347" y="82"/>
                  </a:lnTo>
                  <a:lnTo>
                    <a:pt x="346" y="81"/>
                  </a:lnTo>
                  <a:lnTo>
                    <a:pt x="342" y="73"/>
                  </a:lnTo>
                  <a:lnTo>
                    <a:pt x="362" y="65"/>
                  </a:lnTo>
                  <a:lnTo>
                    <a:pt x="364" y="64"/>
                  </a:lnTo>
                  <a:moveTo>
                    <a:pt x="417" y="79"/>
                  </a:moveTo>
                  <a:lnTo>
                    <a:pt x="398" y="86"/>
                  </a:lnTo>
                  <a:lnTo>
                    <a:pt x="389" y="81"/>
                  </a:lnTo>
                  <a:lnTo>
                    <a:pt x="389" y="78"/>
                  </a:lnTo>
                  <a:lnTo>
                    <a:pt x="389" y="75"/>
                  </a:lnTo>
                  <a:lnTo>
                    <a:pt x="384" y="66"/>
                  </a:lnTo>
                  <a:lnTo>
                    <a:pt x="387" y="57"/>
                  </a:lnTo>
                  <a:lnTo>
                    <a:pt x="406" y="57"/>
                  </a:lnTo>
                  <a:lnTo>
                    <a:pt x="408" y="60"/>
                  </a:lnTo>
                  <a:lnTo>
                    <a:pt x="410" y="69"/>
                  </a:lnTo>
                  <a:lnTo>
                    <a:pt x="415" y="70"/>
                  </a:lnTo>
                  <a:lnTo>
                    <a:pt x="417" y="72"/>
                  </a:lnTo>
                  <a:lnTo>
                    <a:pt x="417" y="79"/>
                  </a:lnTo>
                  <a:moveTo>
                    <a:pt x="434" y="40"/>
                  </a:moveTo>
                  <a:lnTo>
                    <a:pt x="422" y="43"/>
                  </a:lnTo>
                  <a:lnTo>
                    <a:pt x="414" y="39"/>
                  </a:lnTo>
                  <a:lnTo>
                    <a:pt x="410" y="36"/>
                  </a:lnTo>
                  <a:lnTo>
                    <a:pt x="413" y="31"/>
                  </a:lnTo>
                  <a:lnTo>
                    <a:pt x="415" y="28"/>
                  </a:lnTo>
                  <a:lnTo>
                    <a:pt x="417" y="26"/>
                  </a:lnTo>
                  <a:lnTo>
                    <a:pt x="423" y="26"/>
                  </a:lnTo>
                  <a:lnTo>
                    <a:pt x="430" y="26"/>
                  </a:lnTo>
                  <a:lnTo>
                    <a:pt x="434" y="40"/>
                  </a:lnTo>
                  <a:moveTo>
                    <a:pt x="455" y="77"/>
                  </a:moveTo>
                  <a:lnTo>
                    <a:pt x="426" y="78"/>
                  </a:lnTo>
                  <a:lnTo>
                    <a:pt x="425" y="75"/>
                  </a:lnTo>
                  <a:lnTo>
                    <a:pt x="423" y="72"/>
                  </a:lnTo>
                  <a:lnTo>
                    <a:pt x="422" y="65"/>
                  </a:lnTo>
                  <a:lnTo>
                    <a:pt x="415" y="55"/>
                  </a:lnTo>
                  <a:lnTo>
                    <a:pt x="422" y="52"/>
                  </a:lnTo>
                  <a:lnTo>
                    <a:pt x="427" y="51"/>
                  </a:lnTo>
                  <a:lnTo>
                    <a:pt x="438" y="47"/>
                  </a:lnTo>
                  <a:lnTo>
                    <a:pt x="456" y="40"/>
                  </a:lnTo>
                  <a:lnTo>
                    <a:pt x="453" y="37"/>
                  </a:lnTo>
                  <a:lnTo>
                    <a:pt x="452" y="37"/>
                  </a:lnTo>
                  <a:lnTo>
                    <a:pt x="442" y="37"/>
                  </a:lnTo>
                  <a:lnTo>
                    <a:pt x="438" y="27"/>
                  </a:lnTo>
                  <a:lnTo>
                    <a:pt x="438" y="22"/>
                  </a:lnTo>
                  <a:lnTo>
                    <a:pt x="438" y="20"/>
                  </a:lnTo>
                  <a:lnTo>
                    <a:pt x="447" y="20"/>
                  </a:lnTo>
                  <a:lnTo>
                    <a:pt x="450" y="19"/>
                  </a:lnTo>
                  <a:lnTo>
                    <a:pt x="452" y="31"/>
                  </a:lnTo>
                  <a:lnTo>
                    <a:pt x="452" y="34"/>
                  </a:lnTo>
                  <a:lnTo>
                    <a:pt x="455" y="35"/>
                  </a:lnTo>
                  <a:lnTo>
                    <a:pt x="460" y="35"/>
                  </a:lnTo>
                  <a:lnTo>
                    <a:pt x="463" y="40"/>
                  </a:lnTo>
                  <a:lnTo>
                    <a:pt x="463" y="41"/>
                  </a:lnTo>
                  <a:lnTo>
                    <a:pt x="459" y="55"/>
                  </a:lnTo>
                  <a:lnTo>
                    <a:pt x="457" y="56"/>
                  </a:lnTo>
                  <a:lnTo>
                    <a:pt x="452" y="62"/>
                  </a:lnTo>
                  <a:lnTo>
                    <a:pt x="456" y="75"/>
                  </a:lnTo>
                  <a:lnTo>
                    <a:pt x="455" y="77"/>
                  </a:lnTo>
                  <a:moveTo>
                    <a:pt x="380" y="28"/>
                  </a:moveTo>
                  <a:lnTo>
                    <a:pt x="368" y="37"/>
                  </a:lnTo>
                  <a:lnTo>
                    <a:pt x="354" y="35"/>
                  </a:lnTo>
                  <a:lnTo>
                    <a:pt x="349" y="27"/>
                  </a:lnTo>
                  <a:lnTo>
                    <a:pt x="333" y="20"/>
                  </a:lnTo>
                  <a:lnTo>
                    <a:pt x="332" y="20"/>
                  </a:lnTo>
                  <a:lnTo>
                    <a:pt x="337" y="9"/>
                  </a:lnTo>
                  <a:lnTo>
                    <a:pt x="345" y="5"/>
                  </a:lnTo>
                  <a:lnTo>
                    <a:pt x="374" y="0"/>
                  </a:lnTo>
                  <a:lnTo>
                    <a:pt x="380" y="28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reeform 38">
              <a:extLst>
                <a:ext uri="{FF2B5EF4-FFF2-40B4-BE49-F238E27FC236}">
                  <a16:creationId xmlns:a16="http://schemas.microsoft.com/office/drawing/2014/main" id="{793EE6FE-4F4D-C50F-7041-582AE3962C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650" y="4149328"/>
              <a:ext cx="684439" cy="848071"/>
            </a:xfrm>
            <a:custGeom>
              <a:avLst/>
              <a:gdLst>
                <a:gd name="T0" fmla="*/ 193 w 459"/>
                <a:gd name="T1" fmla="*/ 256 h 574"/>
                <a:gd name="T2" fmla="*/ 178 w 459"/>
                <a:gd name="T3" fmla="*/ 291 h 574"/>
                <a:gd name="T4" fmla="*/ 208 w 459"/>
                <a:gd name="T5" fmla="*/ 288 h 574"/>
                <a:gd name="T6" fmla="*/ 213 w 459"/>
                <a:gd name="T7" fmla="*/ 283 h 574"/>
                <a:gd name="T8" fmla="*/ 242 w 459"/>
                <a:gd name="T9" fmla="*/ 262 h 574"/>
                <a:gd name="T10" fmla="*/ 274 w 459"/>
                <a:gd name="T11" fmla="*/ 264 h 574"/>
                <a:gd name="T12" fmla="*/ 301 w 459"/>
                <a:gd name="T13" fmla="*/ 291 h 574"/>
                <a:gd name="T14" fmla="*/ 426 w 459"/>
                <a:gd name="T15" fmla="*/ 338 h 574"/>
                <a:gd name="T16" fmla="*/ 451 w 459"/>
                <a:gd name="T17" fmla="*/ 368 h 574"/>
                <a:gd name="T18" fmla="*/ 441 w 459"/>
                <a:gd name="T19" fmla="*/ 417 h 574"/>
                <a:gd name="T20" fmla="*/ 441 w 459"/>
                <a:gd name="T21" fmla="*/ 474 h 574"/>
                <a:gd name="T22" fmla="*/ 438 w 459"/>
                <a:gd name="T23" fmla="*/ 506 h 574"/>
                <a:gd name="T24" fmla="*/ 455 w 459"/>
                <a:gd name="T25" fmla="*/ 565 h 574"/>
                <a:gd name="T26" fmla="*/ 396 w 459"/>
                <a:gd name="T27" fmla="*/ 552 h 574"/>
                <a:gd name="T28" fmla="*/ 362 w 459"/>
                <a:gd name="T29" fmla="*/ 535 h 574"/>
                <a:gd name="T30" fmla="*/ 335 w 459"/>
                <a:gd name="T31" fmla="*/ 499 h 574"/>
                <a:gd name="T32" fmla="*/ 298 w 459"/>
                <a:gd name="T33" fmla="*/ 463 h 574"/>
                <a:gd name="T34" fmla="*/ 202 w 459"/>
                <a:gd name="T35" fmla="*/ 459 h 574"/>
                <a:gd name="T36" fmla="*/ 171 w 459"/>
                <a:gd name="T37" fmla="*/ 545 h 574"/>
                <a:gd name="T38" fmla="*/ 123 w 459"/>
                <a:gd name="T39" fmla="*/ 563 h 574"/>
                <a:gd name="T40" fmla="*/ 81 w 459"/>
                <a:gd name="T41" fmla="*/ 518 h 574"/>
                <a:gd name="T42" fmla="*/ 81 w 459"/>
                <a:gd name="T43" fmla="*/ 480 h 574"/>
                <a:gd name="T44" fmla="*/ 111 w 459"/>
                <a:gd name="T45" fmla="*/ 423 h 574"/>
                <a:gd name="T46" fmla="*/ 130 w 459"/>
                <a:gd name="T47" fmla="*/ 371 h 574"/>
                <a:gd name="T48" fmla="*/ 127 w 459"/>
                <a:gd name="T49" fmla="*/ 345 h 574"/>
                <a:gd name="T50" fmla="*/ 120 w 459"/>
                <a:gd name="T51" fmla="*/ 315 h 574"/>
                <a:gd name="T52" fmla="*/ 98 w 459"/>
                <a:gd name="T53" fmla="*/ 330 h 574"/>
                <a:gd name="T54" fmla="*/ 79 w 459"/>
                <a:gd name="T55" fmla="*/ 333 h 574"/>
                <a:gd name="T56" fmla="*/ 51 w 459"/>
                <a:gd name="T57" fmla="*/ 316 h 574"/>
                <a:gd name="T58" fmla="*/ 61 w 459"/>
                <a:gd name="T59" fmla="*/ 305 h 574"/>
                <a:gd name="T60" fmla="*/ 57 w 459"/>
                <a:gd name="T61" fmla="*/ 264 h 574"/>
                <a:gd name="T62" fmla="*/ 77 w 459"/>
                <a:gd name="T63" fmla="*/ 254 h 574"/>
                <a:gd name="T64" fmla="*/ 96 w 459"/>
                <a:gd name="T65" fmla="*/ 257 h 574"/>
                <a:gd name="T66" fmla="*/ 98 w 459"/>
                <a:gd name="T67" fmla="*/ 285 h 574"/>
                <a:gd name="T68" fmla="*/ 136 w 459"/>
                <a:gd name="T69" fmla="*/ 266 h 574"/>
                <a:gd name="T70" fmla="*/ 112 w 459"/>
                <a:gd name="T71" fmla="*/ 252 h 574"/>
                <a:gd name="T72" fmla="*/ 120 w 459"/>
                <a:gd name="T73" fmla="*/ 240 h 574"/>
                <a:gd name="T74" fmla="*/ 113 w 459"/>
                <a:gd name="T75" fmla="*/ 233 h 574"/>
                <a:gd name="T76" fmla="*/ 150 w 459"/>
                <a:gd name="T77" fmla="*/ 213 h 574"/>
                <a:gd name="T78" fmla="*/ 83 w 459"/>
                <a:gd name="T79" fmla="*/ 195 h 574"/>
                <a:gd name="T80" fmla="*/ 45 w 459"/>
                <a:gd name="T81" fmla="*/ 237 h 574"/>
                <a:gd name="T82" fmla="*/ 45 w 459"/>
                <a:gd name="T83" fmla="*/ 210 h 574"/>
                <a:gd name="T84" fmla="*/ 70 w 459"/>
                <a:gd name="T85" fmla="*/ 180 h 574"/>
                <a:gd name="T86" fmla="*/ 72 w 459"/>
                <a:gd name="T87" fmla="*/ 165 h 574"/>
                <a:gd name="T88" fmla="*/ 302 w 459"/>
                <a:gd name="T89" fmla="*/ 28 h 574"/>
                <a:gd name="T90" fmla="*/ 315 w 459"/>
                <a:gd name="T91" fmla="*/ 88 h 574"/>
                <a:gd name="T92" fmla="*/ 294 w 459"/>
                <a:gd name="T93" fmla="*/ 133 h 574"/>
                <a:gd name="T94" fmla="*/ 230 w 459"/>
                <a:gd name="T95" fmla="*/ 210 h 574"/>
                <a:gd name="T96" fmla="*/ 195 w 459"/>
                <a:gd name="T97" fmla="*/ 236 h 574"/>
                <a:gd name="T98" fmla="*/ 184 w 459"/>
                <a:gd name="T99" fmla="*/ 205 h 574"/>
                <a:gd name="T100" fmla="*/ 214 w 459"/>
                <a:gd name="T101" fmla="*/ 182 h 574"/>
                <a:gd name="T102" fmla="*/ 184 w 459"/>
                <a:gd name="T103" fmla="*/ 184 h 574"/>
                <a:gd name="T104" fmla="*/ 176 w 459"/>
                <a:gd name="T105" fmla="*/ 168 h 574"/>
                <a:gd name="T106" fmla="*/ 196 w 459"/>
                <a:gd name="T107" fmla="*/ 146 h 574"/>
                <a:gd name="T108" fmla="*/ 235 w 459"/>
                <a:gd name="T109" fmla="*/ 135 h 574"/>
                <a:gd name="T110" fmla="*/ 209 w 459"/>
                <a:gd name="T111" fmla="*/ 120 h 574"/>
                <a:gd name="T112" fmla="*/ 226 w 459"/>
                <a:gd name="T113" fmla="*/ 84 h 574"/>
                <a:gd name="T114" fmla="*/ 252 w 459"/>
                <a:gd name="T115" fmla="*/ 58 h 574"/>
                <a:gd name="T116" fmla="*/ 277 w 459"/>
                <a:gd name="T117" fmla="*/ 33 h 574"/>
                <a:gd name="T118" fmla="*/ 282 w 459"/>
                <a:gd name="T119" fmla="*/ 1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9" h="574">
                  <a:moveTo>
                    <a:pt x="178" y="223"/>
                  </a:moveTo>
                  <a:lnTo>
                    <a:pt x="180" y="230"/>
                  </a:lnTo>
                  <a:lnTo>
                    <a:pt x="181" y="235"/>
                  </a:lnTo>
                  <a:lnTo>
                    <a:pt x="181" y="236"/>
                  </a:lnTo>
                  <a:lnTo>
                    <a:pt x="181" y="236"/>
                  </a:lnTo>
                  <a:lnTo>
                    <a:pt x="184" y="241"/>
                  </a:lnTo>
                  <a:lnTo>
                    <a:pt x="185" y="245"/>
                  </a:lnTo>
                  <a:lnTo>
                    <a:pt x="193" y="256"/>
                  </a:lnTo>
                  <a:lnTo>
                    <a:pt x="195" y="257"/>
                  </a:lnTo>
                  <a:lnTo>
                    <a:pt x="195" y="260"/>
                  </a:lnTo>
                  <a:lnTo>
                    <a:pt x="192" y="265"/>
                  </a:lnTo>
                  <a:lnTo>
                    <a:pt x="188" y="277"/>
                  </a:lnTo>
                  <a:lnTo>
                    <a:pt x="181" y="283"/>
                  </a:lnTo>
                  <a:lnTo>
                    <a:pt x="176" y="288"/>
                  </a:lnTo>
                  <a:lnTo>
                    <a:pt x="178" y="291"/>
                  </a:lnTo>
                  <a:lnTo>
                    <a:pt x="178" y="291"/>
                  </a:lnTo>
                  <a:lnTo>
                    <a:pt x="179" y="295"/>
                  </a:lnTo>
                  <a:lnTo>
                    <a:pt x="181" y="292"/>
                  </a:lnTo>
                  <a:lnTo>
                    <a:pt x="185" y="290"/>
                  </a:lnTo>
                  <a:lnTo>
                    <a:pt x="187" y="288"/>
                  </a:lnTo>
                  <a:lnTo>
                    <a:pt x="195" y="285"/>
                  </a:lnTo>
                  <a:lnTo>
                    <a:pt x="202" y="283"/>
                  </a:lnTo>
                  <a:lnTo>
                    <a:pt x="204" y="285"/>
                  </a:lnTo>
                  <a:lnTo>
                    <a:pt x="208" y="288"/>
                  </a:lnTo>
                  <a:lnTo>
                    <a:pt x="214" y="292"/>
                  </a:lnTo>
                  <a:lnTo>
                    <a:pt x="221" y="291"/>
                  </a:lnTo>
                  <a:lnTo>
                    <a:pt x="222" y="291"/>
                  </a:lnTo>
                  <a:lnTo>
                    <a:pt x="223" y="291"/>
                  </a:lnTo>
                  <a:lnTo>
                    <a:pt x="229" y="287"/>
                  </a:lnTo>
                  <a:lnTo>
                    <a:pt x="226" y="286"/>
                  </a:lnTo>
                  <a:lnTo>
                    <a:pt x="222" y="285"/>
                  </a:lnTo>
                  <a:lnTo>
                    <a:pt x="213" y="283"/>
                  </a:lnTo>
                  <a:lnTo>
                    <a:pt x="208" y="274"/>
                  </a:lnTo>
                  <a:lnTo>
                    <a:pt x="209" y="265"/>
                  </a:lnTo>
                  <a:lnTo>
                    <a:pt x="218" y="260"/>
                  </a:lnTo>
                  <a:lnTo>
                    <a:pt x="219" y="260"/>
                  </a:lnTo>
                  <a:lnTo>
                    <a:pt x="229" y="257"/>
                  </a:lnTo>
                  <a:lnTo>
                    <a:pt x="231" y="256"/>
                  </a:lnTo>
                  <a:lnTo>
                    <a:pt x="238" y="260"/>
                  </a:lnTo>
                  <a:lnTo>
                    <a:pt x="242" y="262"/>
                  </a:lnTo>
                  <a:lnTo>
                    <a:pt x="242" y="264"/>
                  </a:lnTo>
                  <a:lnTo>
                    <a:pt x="250" y="262"/>
                  </a:lnTo>
                  <a:lnTo>
                    <a:pt x="250" y="262"/>
                  </a:lnTo>
                  <a:lnTo>
                    <a:pt x="255" y="258"/>
                  </a:lnTo>
                  <a:lnTo>
                    <a:pt x="260" y="261"/>
                  </a:lnTo>
                  <a:lnTo>
                    <a:pt x="264" y="266"/>
                  </a:lnTo>
                  <a:lnTo>
                    <a:pt x="269" y="265"/>
                  </a:lnTo>
                  <a:lnTo>
                    <a:pt x="274" y="264"/>
                  </a:lnTo>
                  <a:lnTo>
                    <a:pt x="288" y="266"/>
                  </a:lnTo>
                  <a:lnTo>
                    <a:pt x="290" y="267"/>
                  </a:lnTo>
                  <a:lnTo>
                    <a:pt x="293" y="269"/>
                  </a:lnTo>
                  <a:lnTo>
                    <a:pt x="301" y="267"/>
                  </a:lnTo>
                  <a:lnTo>
                    <a:pt x="301" y="267"/>
                  </a:lnTo>
                  <a:lnTo>
                    <a:pt x="301" y="269"/>
                  </a:lnTo>
                  <a:lnTo>
                    <a:pt x="301" y="275"/>
                  </a:lnTo>
                  <a:lnTo>
                    <a:pt x="301" y="291"/>
                  </a:lnTo>
                  <a:lnTo>
                    <a:pt x="314" y="296"/>
                  </a:lnTo>
                  <a:lnTo>
                    <a:pt x="340" y="292"/>
                  </a:lnTo>
                  <a:lnTo>
                    <a:pt x="357" y="296"/>
                  </a:lnTo>
                  <a:lnTo>
                    <a:pt x="357" y="296"/>
                  </a:lnTo>
                  <a:lnTo>
                    <a:pt x="371" y="300"/>
                  </a:lnTo>
                  <a:lnTo>
                    <a:pt x="391" y="339"/>
                  </a:lnTo>
                  <a:lnTo>
                    <a:pt x="400" y="339"/>
                  </a:lnTo>
                  <a:lnTo>
                    <a:pt x="426" y="338"/>
                  </a:lnTo>
                  <a:lnTo>
                    <a:pt x="434" y="339"/>
                  </a:lnTo>
                  <a:lnTo>
                    <a:pt x="441" y="342"/>
                  </a:lnTo>
                  <a:lnTo>
                    <a:pt x="443" y="347"/>
                  </a:lnTo>
                  <a:lnTo>
                    <a:pt x="446" y="354"/>
                  </a:lnTo>
                  <a:lnTo>
                    <a:pt x="446" y="357"/>
                  </a:lnTo>
                  <a:lnTo>
                    <a:pt x="449" y="362"/>
                  </a:lnTo>
                  <a:lnTo>
                    <a:pt x="450" y="364"/>
                  </a:lnTo>
                  <a:lnTo>
                    <a:pt x="451" y="368"/>
                  </a:lnTo>
                  <a:lnTo>
                    <a:pt x="454" y="376"/>
                  </a:lnTo>
                  <a:lnTo>
                    <a:pt x="456" y="385"/>
                  </a:lnTo>
                  <a:lnTo>
                    <a:pt x="459" y="391"/>
                  </a:lnTo>
                  <a:lnTo>
                    <a:pt x="452" y="400"/>
                  </a:lnTo>
                  <a:lnTo>
                    <a:pt x="450" y="404"/>
                  </a:lnTo>
                  <a:lnTo>
                    <a:pt x="449" y="406"/>
                  </a:lnTo>
                  <a:lnTo>
                    <a:pt x="443" y="413"/>
                  </a:lnTo>
                  <a:lnTo>
                    <a:pt x="441" y="417"/>
                  </a:lnTo>
                  <a:lnTo>
                    <a:pt x="442" y="427"/>
                  </a:lnTo>
                  <a:lnTo>
                    <a:pt x="442" y="432"/>
                  </a:lnTo>
                  <a:lnTo>
                    <a:pt x="443" y="435"/>
                  </a:lnTo>
                  <a:lnTo>
                    <a:pt x="445" y="444"/>
                  </a:lnTo>
                  <a:lnTo>
                    <a:pt x="446" y="457"/>
                  </a:lnTo>
                  <a:lnTo>
                    <a:pt x="443" y="466"/>
                  </a:lnTo>
                  <a:lnTo>
                    <a:pt x="442" y="468"/>
                  </a:lnTo>
                  <a:lnTo>
                    <a:pt x="441" y="474"/>
                  </a:lnTo>
                  <a:lnTo>
                    <a:pt x="439" y="477"/>
                  </a:lnTo>
                  <a:lnTo>
                    <a:pt x="438" y="482"/>
                  </a:lnTo>
                  <a:lnTo>
                    <a:pt x="437" y="485"/>
                  </a:lnTo>
                  <a:lnTo>
                    <a:pt x="437" y="486"/>
                  </a:lnTo>
                  <a:lnTo>
                    <a:pt x="435" y="489"/>
                  </a:lnTo>
                  <a:lnTo>
                    <a:pt x="434" y="493"/>
                  </a:lnTo>
                  <a:lnTo>
                    <a:pt x="435" y="498"/>
                  </a:lnTo>
                  <a:lnTo>
                    <a:pt x="438" y="506"/>
                  </a:lnTo>
                  <a:lnTo>
                    <a:pt x="439" y="512"/>
                  </a:lnTo>
                  <a:lnTo>
                    <a:pt x="443" y="525"/>
                  </a:lnTo>
                  <a:lnTo>
                    <a:pt x="446" y="535"/>
                  </a:lnTo>
                  <a:lnTo>
                    <a:pt x="449" y="541"/>
                  </a:lnTo>
                  <a:lnTo>
                    <a:pt x="450" y="550"/>
                  </a:lnTo>
                  <a:lnTo>
                    <a:pt x="452" y="555"/>
                  </a:lnTo>
                  <a:lnTo>
                    <a:pt x="452" y="558"/>
                  </a:lnTo>
                  <a:lnTo>
                    <a:pt x="455" y="565"/>
                  </a:lnTo>
                  <a:lnTo>
                    <a:pt x="455" y="569"/>
                  </a:lnTo>
                  <a:lnTo>
                    <a:pt x="441" y="574"/>
                  </a:lnTo>
                  <a:lnTo>
                    <a:pt x="430" y="563"/>
                  </a:lnTo>
                  <a:lnTo>
                    <a:pt x="422" y="561"/>
                  </a:lnTo>
                  <a:lnTo>
                    <a:pt x="421" y="559"/>
                  </a:lnTo>
                  <a:lnTo>
                    <a:pt x="413" y="557"/>
                  </a:lnTo>
                  <a:lnTo>
                    <a:pt x="405" y="554"/>
                  </a:lnTo>
                  <a:lnTo>
                    <a:pt x="396" y="552"/>
                  </a:lnTo>
                  <a:lnTo>
                    <a:pt x="391" y="559"/>
                  </a:lnTo>
                  <a:lnTo>
                    <a:pt x="390" y="561"/>
                  </a:lnTo>
                  <a:lnTo>
                    <a:pt x="386" y="559"/>
                  </a:lnTo>
                  <a:lnTo>
                    <a:pt x="384" y="552"/>
                  </a:lnTo>
                  <a:lnTo>
                    <a:pt x="383" y="552"/>
                  </a:lnTo>
                  <a:lnTo>
                    <a:pt x="377" y="553"/>
                  </a:lnTo>
                  <a:lnTo>
                    <a:pt x="370" y="554"/>
                  </a:lnTo>
                  <a:lnTo>
                    <a:pt x="362" y="535"/>
                  </a:lnTo>
                  <a:lnTo>
                    <a:pt x="357" y="528"/>
                  </a:lnTo>
                  <a:lnTo>
                    <a:pt x="345" y="515"/>
                  </a:lnTo>
                  <a:lnTo>
                    <a:pt x="345" y="514"/>
                  </a:lnTo>
                  <a:lnTo>
                    <a:pt x="343" y="512"/>
                  </a:lnTo>
                  <a:lnTo>
                    <a:pt x="339" y="511"/>
                  </a:lnTo>
                  <a:lnTo>
                    <a:pt x="339" y="511"/>
                  </a:lnTo>
                  <a:lnTo>
                    <a:pt x="336" y="508"/>
                  </a:lnTo>
                  <a:lnTo>
                    <a:pt x="335" y="499"/>
                  </a:lnTo>
                  <a:lnTo>
                    <a:pt x="329" y="497"/>
                  </a:lnTo>
                  <a:lnTo>
                    <a:pt x="329" y="494"/>
                  </a:lnTo>
                  <a:lnTo>
                    <a:pt x="327" y="482"/>
                  </a:lnTo>
                  <a:lnTo>
                    <a:pt x="325" y="478"/>
                  </a:lnTo>
                  <a:lnTo>
                    <a:pt x="322" y="474"/>
                  </a:lnTo>
                  <a:lnTo>
                    <a:pt x="322" y="474"/>
                  </a:lnTo>
                  <a:lnTo>
                    <a:pt x="320" y="473"/>
                  </a:lnTo>
                  <a:lnTo>
                    <a:pt x="298" y="463"/>
                  </a:lnTo>
                  <a:lnTo>
                    <a:pt x="282" y="466"/>
                  </a:lnTo>
                  <a:lnTo>
                    <a:pt x="274" y="476"/>
                  </a:lnTo>
                  <a:lnTo>
                    <a:pt x="267" y="466"/>
                  </a:lnTo>
                  <a:lnTo>
                    <a:pt x="257" y="469"/>
                  </a:lnTo>
                  <a:lnTo>
                    <a:pt x="225" y="459"/>
                  </a:lnTo>
                  <a:lnTo>
                    <a:pt x="216" y="459"/>
                  </a:lnTo>
                  <a:lnTo>
                    <a:pt x="204" y="459"/>
                  </a:lnTo>
                  <a:lnTo>
                    <a:pt x="202" y="459"/>
                  </a:lnTo>
                  <a:lnTo>
                    <a:pt x="202" y="460"/>
                  </a:lnTo>
                  <a:lnTo>
                    <a:pt x="200" y="465"/>
                  </a:lnTo>
                  <a:lnTo>
                    <a:pt x="192" y="477"/>
                  </a:lnTo>
                  <a:lnTo>
                    <a:pt x="188" y="485"/>
                  </a:lnTo>
                  <a:lnTo>
                    <a:pt x="184" y="491"/>
                  </a:lnTo>
                  <a:lnTo>
                    <a:pt x="192" y="527"/>
                  </a:lnTo>
                  <a:lnTo>
                    <a:pt x="174" y="533"/>
                  </a:lnTo>
                  <a:lnTo>
                    <a:pt x="171" y="545"/>
                  </a:lnTo>
                  <a:lnTo>
                    <a:pt x="166" y="548"/>
                  </a:lnTo>
                  <a:lnTo>
                    <a:pt x="159" y="542"/>
                  </a:lnTo>
                  <a:lnTo>
                    <a:pt x="157" y="546"/>
                  </a:lnTo>
                  <a:lnTo>
                    <a:pt x="161" y="550"/>
                  </a:lnTo>
                  <a:lnTo>
                    <a:pt x="151" y="561"/>
                  </a:lnTo>
                  <a:lnTo>
                    <a:pt x="128" y="567"/>
                  </a:lnTo>
                  <a:lnTo>
                    <a:pt x="127" y="566"/>
                  </a:lnTo>
                  <a:lnTo>
                    <a:pt x="123" y="563"/>
                  </a:lnTo>
                  <a:lnTo>
                    <a:pt x="121" y="563"/>
                  </a:lnTo>
                  <a:lnTo>
                    <a:pt x="113" y="557"/>
                  </a:lnTo>
                  <a:lnTo>
                    <a:pt x="108" y="554"/>
                  </a:lnTo>
                  <a:lnTo>
                    <a:pt x="106" y="553"/>
                  </a:lnTo>
                  <a:lnTo>
                    <a:pt x="82" y="541"/>
                  </a:lnTo>
                  <a:lnTo>
                    <a:pt x="81" y="540"/>
                  </a:lnTo>
                  <a:lnTo>
                    <a:pt x="64" y="531"/>
                  </a:lnTo>
                  <a:lnTo>
                    <a:pt x="81" y="518"/>
                  </a:lnTo>
                  <a:lnTo>
                    <a:pt x="81" y="518"/>
                  </a:lnTo>
                  <a:lnTo>
                    <a:pt x="83" y="503"/>
                  </a:lnTo>
                  <a:lnTo>
                    <a:pt x="83" y="501"/>
                  </a:lnTo>
                  <a:lnTo>
                    <a:pt x="85" y="494"/>
                  </a:lnTo>
                  <a:lnTo>
                    <a:pt x="91" y="485"/>
                  </a:lnTo>
                  <a:lnTo>
                    <a:pt x="89" y="480"/>
                  </a:lnTo>
                  <a:lnTo>
                    <a:pt x="86" y="480"/>
                  </a:lnTo>
                  <a:lnTo>
                    <a:pt x="81" y="480"/>
                  </a:lnTo>
                  <a:lnTo>
                    <a:pt x="81" y="480"/>
                  </a:lnTo>
                  <a:lnTo>
                    <a:pt x="79" y="480"/>
                  </a:lnTo>
                  <a:lnTo>
                    <a:pt x="78" y="477"/>
                  </a:lnTo>
                  <a:lnTo>
                    <a:pt x="55" y="440"/>
                  </a:lnTo>
                  <a:lnTo>
                    <a:pt x="75" y="429"/>
                  </a:lnTo>
                  <a:lnTo>
                    <a:pt x="81" y="430"/>
                  </a:lnTo>
                  <a:lnTo>
                    <a:pt x="83" y="431"/>
                  </a:lnTo>
                  <a:lnTo>
                    <a:pt x="111" y="423"/>
                  </a:lnTo>
                  <a:lnTo>
                    <a:pt x="119" y="418"/>
                  </a:lnTo>
                  <a:lnTo>
                    <a:pt x="124" y="410"/>
                  </a:lnTo>
                  <a:lnTo>
                    <a:pt x="124" y="409"/>
                  </a:lnTo>
                  <a:lnTo>
                    <a:pt x="124" y="408"/>
                  </a:lnTo>
                  <a:lnTo>
                    <a:pt x="124" y="398"/>
                  </a:lnTo>
                  <a:lnTo>
                    <a:pt x="123" y="385"/>
                  </a:lnTo>
                  <a:lnTo>
                    <a:pt x="123" y="381"/>
                  </a:lnTo>
                  <a:lnTo>
                    <a:pt x="130" y="371"/>
                  </a:lnTo>
                  <a:lnTo>
                    <a:pt x="133" y="371"/>
                  </a:lnTo>
                  <a:lnTo>
                    <a:pt x="142" y="368"/>
                  </a:lnTo>
                  <a:lnTo>
                    <a:pt x="134" y="367"/>
                  </a:lnTo>
                  <a:lnTo>
                    <a:pt x="132" y="366"/>
                  </a:lnTo>
                  <a:lnTo>
                    <a:pt x="130" y="364"/>
                  </a:lnTo>
                  <a:lnTo>
                    <a:pt x="130" y="359"/>
                  </a:lnTo>
                  <a:lnTo>
                    <a:pt x="125" y="357"/>
                  </a:lnTo>
                  <a:lnTo>
                    <a:pt x="127" y="345"/>
                  </a:lnTo>
                  <a:lnTo>
                    <a:pt x="128" y="342"/>
                  </a:lnTo>
                  <a:lnTo>
                    <a:pt x="130" y="336"/>
                  </a:lnTo>
                  <a:lnTo>
                    <a:pt x="129" y="328"/>
                  </a:lnTo>
                  <a:lnTo>
                    <a:pt x="132" y="324"/>
                  </a:lnTo>
                  <a:lnTo>
                    <a:pt x="132" y="322"/>
                  </a:lnTo>
                  <a:lnTo>
                    <a:pt x="132" y="322"/>
                  </a:lnTo>
                  <a:lnTo>
                    <a:pt x="120" y="315"/>
                  </a:lnTo>
                  <a:lnTo>
                    <a:pt x="120" y="315"/>
                  </a:lnTo>
                  <a:lnTo>
                    <a:pt x="120" y="312"/>
                  </a:lnTo>
                  <a:lnTo>
                    <a:pt x="112" y="316"/>
                  </a:lnTo>
                  <a:lnTo>
                    <a:pt x="106" y="313"/>
                  </a:lnTo>
                  <a:lnTo>
                    <a:pt x="106" y="313"/>
                  </a:lnTo>
                  <a:lnTo>
                    <a:pt x="104" y="313"/>
                  </a:lnTo>
                  <a:lnTo>
                    <a:pt x="103" y="313"/>
                  </a:lnTo>
                  <a:lnTo>
                    <a:pt x="94" y="321"/>
                  </a:lnTo>
                  <a:lnTo>
                    <a:pt x="98" y="330"/>
                  </a:lnTo>
                  <a:lnTo>
                    <a:pt x="90" y="332"/>
                  </a:lnTo>
                  <a:lnTo>
                    <a:pt x="87" y="332"/>
                  </a:lnTo>
                  <a:lnTo>
                    <a:pt x="82" y="329"/>
                  </a:lnTo>
                  <a:lnTo>
                    <a:pt x="82" y="330"/>
                  </a:lnTo>
                  <a:lnTo>
                    <a:pt x="81" y="330"/>
                  </a:lnTo>
                  <a:lnTo>
                    <a:pt x="81" y="333"/>
                  </a:lnTo>
                  <a:lnTo>
                    <a:pt x="81" y="333"/>
                  </a:lnTo>
                  <a:lnTo>
                    <a:pt x="79" y="333"/>
                  </a:lnTo>
                  <a:lnTo>
                    <a:pt x="78" y="330"/>
                  </a:lnTo>
                  <a:lnTo>
                    <a:pt x="73" y="334"/>
                  </a:lnTo>
                  <a:lnTo>
                    <a:pt x="72" y="329"/>
                  </a:lnTo>
                  <a:lnTo>
                    <a:pt x="65" y="333"/>
                  </a:lnTo>
                  <a:lnTo>
                    <a:pt x="52" y="329"/>
                  </a:lnTo>
                  <a:lnTo>
                    <a:pt x="55" y="322"/>
                  </a:lnTo>
                  <a:lnTo>
                    <a:pt x="52" y="319"/>
                  </a:lnTo>
                  <a:lnTo>
                    <a:pt x="51" y="316"/>
                  </a:lnTo>
                  <a:lnTo>
                    <a:pt x="49" y="315"/>
                  </a:lnTo>
                  <a:lnTo>
                    <a:pt x="58" y="313"/>
                  </a:lnTo>
                  <a:lnTo>
                    <a:pt x="72" y="311"/>
                  </a:lnTo>
                  <a:lnTo>
                    <a:pt x="74" y="308"/>
                  </a:lnTo>
                  <a:lnTo>
                    <a:pt x="73" y="307"/>
                  </a:lnTo>
                  <a:lnTo>
                    <a:pt x="69" y="305"/>
                  </a:lnTo>
                  <a:lnTo>
                    <a:pt x="60" y="307"/>
                  </a:lnTo>
                  <a:lnTo>
                    <a:pt x="61" y="305"/>
                  </a:lnTo>
                  <a:lnTo>
                    <a:pt x="57" y="292"/>
                  </a:lnTo>
                  <a:lnTo>
                    <a:pt x="62" y="286"/>
                  </a:lnTo>
                  <a:lnTo>
                    <a:pt x="64" y="285"/>
                  </a:lnTo>
                  <a:lnTo>
                    <a:pt x="68" y="271"/>
                  </a:lnTo>
                  <a:lnTo>
                    <a:pt x="68" y="270"/>
                  </a:lnTo>
                  <a:lnTo>
                    <a:pt x="65" y="265"/>
                  </a:lnTo>
                  <a:lnTo>
                    <a:pt x="60" y="265"/>
                  </a:lnTo>
                  <a:lnTo>
                    <a:pt x="57" y="264"/>
                  </a:lnTo>
                  <a:lnTo>
                    <a:pt x="57" y="261"/>
                  </a:lnTo>
                  <a:lnTo>
                    <a:pt x="55" y="249"/>
                  </a:lnTo>
                  <a:lnTo>
                    <a:pt x="56" y="249"/>
                  </a:lnTo>
                  <a:lnTo>
                    <a:pt x="56" y="249"/>
                  </a:lnTo>
                  <a:lnTo>
                    <a:pt x="66" y="256"/>
                  </a:lnTo>
                  <a:lnTo>
                    <a:pt x="68" y="256"/>
                  </a:lnTo>
                  <a:lnTo>
                    <a:pt x="73" y="258"/>
                  </a:lnTo>
                  <a:lnTo>
                    <a:pt x="77" y="254"/>
                  </a:lnTo>
                  <a:lnTo>
                    <a:pt x="81" y="256"/>
                  </a:lnTo>
                  <a:lnTo>
                    <a:pt x="85" y="256"/>
                  </a:lnTo>
                  <a:lnTo>
                    <a:pt x="83" y="247"/>
                  </a:lnTo>
                  <a:lnTo>
                    <a:pt x="86" y="247"/>
                  </a:lnTo>
                  <a:lnTo>
                    <a:pt x="90" y="248"/>
                  </a:lnTo>
                  <a:lnTo>
                    <a:pt x="91" y="248"/>
                  </a:lnTo>
                  <a:lnTo>
                    <a:pt x="96" y="256"/>
                  </a:lnTo>
                  <a:lnTo>
                    <a:pt x="96" y="257"/>
                  </a:lnTo>
                  <a:lnTo>
                    <a:pt x="98" y="265"/>
                  </a:lnTo>
                  <a:lnTo>
                    <a:pt x="95" y="274"/>
                  </a:lnTo>
                  <a:lnTo>
                    <a:pt x="94" y="275"/>
                  </a:lnTo>
                  <a:lnTo>
                    <a:pt x="92" y="279"/>
                  </a:lnTo>
                  <a:lnTo>
                    <a:pt x="90" y="286"/>
                  </a:lnTo>
                  <a:lnTo>
                    <a:pt x="91" y="292"/>
                  </a:lnTo>
                  <a:lnTo>
                    <a:pt x="91" y="292"/>
                  </a:lnTo>
                  <a:lnTo>
                    <a:pt x="98" y="285"/>
                  </a:lnTo>
                  <a:lnTo>
                    <a:pt x="107" y="278"/>
                  </a:lnTo>
                  <a:lnTo>
                    <a:pt x="108" y="278"/>
                  </a:lnTo>
                  <a:lnTo>
                    <a:pt x="119" y="275"/>
                  </a:lnTo>
                  <a:lnTo>
                    <a:pt x="130" y="271"/>
                  </a:lnTo>
                  <a:lnTo>
                    <a:pt x="137" y="270"/>
                  </a:lnTo>
                  <a:lnTo>
                    <a:pt x="141" y="266"/>
                  </a:lnTo>
                  <a:lnTo>
                    <a:pt x="142" y="265"/>
                  </a:lnTo>
                  <a:lnTo>
                    <a:pt x="136" y="266"/>
                  </a:lnTo>
                  <a:lnTo>
                    <a:pt x="132" y="266"/>
                  </a:lnTo>
                  <a:lnTo>
                    <a:pt x="121" y="267"/>
                  </a:lnTo>
                  <a:lnTo>
                    <a:pt x="112" y="269"/>
                  </a:lnTo>
                  <a:lnTo>
                    <a:pt x="107" y="265"/>
                  </a:lnTo>
                  <a:lnTo>
                    <a:pt x="106" y="262"/>
                  </a:lnTo>
                  <a:lnTo>
                    <a:pt x="104" y="257"/>
                  </a:lnTo>
                  <a:lnTo>
                    <a:pt x="109" y="253"/>
                  </a:lnTo>
                  <a:lnTo>
                    <a:pt x="112" y="252"/>
                  </a:lnTo>
                  <a:lnTo>
                    <a:pt x="119" y="252"/>
                  </a:lnTo>
                  <a:lnTo>
                    <a:pt x="123" y="252"/>
                  </a:lnTo>
                  <a:lnTo>
                    <a:pt x="133" y="250"/>
                  </a:lnTo>
                  <a:lnTo>
                    <a:pt x="138" y="249"/>
                  </a:lnTo>
                  <a:lnTo>
                    <a:pt x="144" y="247"/>
                  </a:lnTo>
                  <a:lnTo>
                    <a:pt x="142" y="243"/>
                  </a:lnTo>
                  <a:lnTo>
                    <a:pt x="132" y="243"/>
                  </a:lnTo>
                  <a:lnTo>
                    <a:pt x="120" y="240"/>
                  </a:lnTo>
                  <a:lnTo>
                    <a:pt x="117" y="245"/>
                  </a:lnTo>
                  <a:lnTo>
                    <a:pt x="109" y="247"/>
                  </a:lnTo>
                  <a:lnTo>
                    <a:pt x="107" y="247"/>
                  </a:lnTo>
                  <a:lnTo>
                    <a:pt x="103" y="241"/>
                  </a:lnTo>
                  <a:lnTo>
                    <a:pt x="102" y="236"/>
                  </a:lnTo>
                  <a:lnTo>
                    <a:pt x="108" y="231"/>
                  </a:lnTo>
                  <a:lnTo>
                    <a:pt x="111" y="232"/>
                  </a:lnTo>
                  <a:lnTo>
                    <a:pt x="113" y="233"/>
                  </a:lnTo>
                  <a:lnTo>
                    <a:pt x="119" y="230"/>
                  </a:lnTo>
                  <a:lnTo>
                    <a:pt x="123" y="227"/>
                  </a:lnTo>
                  <a:lnTo>
                    <a:pt x="130" y="220"/>
                  </a:lnTo>
                  <a:lnTo>
                    <a:pt x="134" y="228"/>
                  </a:lnTo>
                  <a:lnTo>
                    <a:pt x="141" y="220"/>
                  </a:lnTo>
                  <a:lnTo>
                    <a:pt x="150" y="219"/>
                  </a:lnTo>
                  <a:lnTo>
                    <a:pt x="153" y="219"/>
                  </a:lnTo>
                  <a:lnTo>
                    <a:pt x="150" y="213"/>
                  </a:lnTo>
                  <a:lnTo>
                    <a:pt x="157" y="206"/>
                  </a:lnTo>
                  <a:lnTo>
                    <a:pt x="166" y="205"/>
                  </a:lnTo>
                  <a:lnTo>
                    <a:pt x="172" y="201"/>
                  </a:lnTo>
                  <a:lnTo>
                    <a:pt x="176" y="206"/>
                  </a:lnTo>
                  <a:lnTo>
                    <a:pt x="176" y="211"/>
                  </a:lnTo>
                  <a:lnTo>
                    <a:pt x="176" y="214"/>
                  </a:lnTo>
                  <a:lnTo>
                    <a:pt x="178" y="223"/>
                  </a:lnTo>
                  <a:moveTo>
                    <a:pt x="83" y="195"/>
                  </a:moveTo>
                  <a:lnTo>
                    <a:pt x="87" y="205"/>
                  </a:lnTo>
                  <a:lnTo>
                    <a:pt x="104" y="211"/>
                  </a:lnTo>
                  <a:lnTo>
                    <a:pt x="111" y="219"/>
                  </a:lnTo>
                  <a:lnTo>
                    <a:pt x="95" y="226"/>
                  </a:lnTo>
                  <a:lnTo>
                    <a:pt x="81" y="233"/>
                  </a:lnTo>
                  <a:lnTo>
                    <a:pt x="69" y="237"/>
                  </a:lnTo>
                  <a:lnTo>
                    <a:pt x="48" y="236"/>
                  </a:lnTo>
                  <a:lnTo>
                    <a:pt x="45" y="237"/>
                  </a:lnTo>
                  <a:lnTo>
                    <a:pt x="18" y="248"/>
                  </a:lnTo>
                  <a:lnTo>
                    <a:pt x="17" y="248"/>
                  </a:lnTo>
                  <a:lnTo>
                    <a:pt x="0" y="231"/>
                  </a:lnTo>
                  <a:lnTo>
                    <a:pt x="20" y="213"/>
                  </a:lnTo>
                  <a:lnTo>
                    <a:pt x="32" y="215"/>
                  </a:lnTo>
                  <a:lnTo>
                    <a:pt x="40" y="214"/>
                  </a:lnTo>
                  <a:lnTo>
                    <a:pt x="48" y="213"/>
                  </a:lnTo>
                  <a:lnTo>
                    <a:pt x="45" y="210"/>
                  </a:lnTo>
                  <a:lnTo>
                    <a:pt x="36" y="201"/>
                  </a:lnTo>
                  <a:lnTo>
                    <a:pt x="66" y="197"/>
                  </a:lnTo>
                  <a:lnTo>
                    <a:pt x="68" y="203"/>
                  </a:lnTo>
                  <a:lnTo>
                    <a:pt x="74" y="203"/>
                  </a:lnTo>
                  <a:lnTo>
                    <a:pt x="77" y="193"/>
                  </a:lnTo>
                  <a:lnTo>
                    <a:pt x="81" y="194"/>
                  </a:lnTo>
                  <a:lnTo>
                    <a:pt x="83" y="195"/>
                  </a:lnTo>
                  <a:moveTo>
                    <a:pt x="70" y="180"/>
                  </a:moveTo>
                  <a:lnTo>
                    <a:pt x="35" y="184"/>
                  </a:lnTo>
                  <a:lnTo>
                    <a:pt x="9" y="181"/>
                  </a:lnTo>
                  <a:lnTo>
                    <a:pt x="9" y="175"/>
                  </a:lnTo>
                  <a:lnTo>
                    <a:pt x="41" y="171"/>
                  </a:lnTo>
                  <a:lnTo>
                    <a:pt x="68" y="152"/>
                  </a:lnTo>
                  <a:lnTo>
                    <a:pt x="72" y="155"/>
                  </a:lnTo>
                  <a:lnTo>
                    <a:pt x="69" y="161"/>
                  </a:lnTo>
                  <a:lnTo>
                    <a:pt x="72" y="165"/>
                  </a:lnTo>
                  <a:lnTo>
                    <a:pt x="70" y="180"/>
                  </a:lnTo>
                  <a:moveTo>
                    <a:pt x="282" y="4"/>
                  </a:moveTo>
                  <a:lnTo>
                    <a:pt x="293" y="16"/>
                  </a:lnTo>
                  <a:lnTo>
                    <a:pt x="301" y="15"/>
                  </a:lnTo>
                  <a:lnTo>
                    <a:pt x="301" y="17"/>
                  </a:lnTo>
                  <a:lnTo>
                    <a:pt x="302" y="17"/>
                  </a:lnTo>
                  <a:lnTo>
                    <a:pt x="301" y="25"/>
                  </a:lnTo>
                  <a:lnTo>
                    <a:pt x="302" y="28"/>
                  </a:lnTo>
                  <a:lnTo>
                    <a:pt x="305" y="33"/>
                  </a:lnTo>
                  <a:lnTo>
                    <a:pt x="325" y="44"/>
                  </a:lnTo>
                  <a:lnTo>
                    <a:pt x="324" y="49"/>
                  </a:lnTo>
                  <a:lnTo>
                    <a:pt x="320" y="58"/>
                  </a:lnTo>
                  <a:lnTo>
                    <a:pt x="319" y="63"/>
                  </a:lnTo>
                  <a:lnTo>
                    <a:pt x="302" y="70"/>
                  </a:lnTo>
                  <a:lnTo>
                    <a:pt x="306" y="87"/>
                  </a:lnTo>
                  <a:lnTo>
                    <a:pt x="315" y="88"/>
                  </a:lnTo>
                  <a:lnTo>
                    <a:pt x="316" y="92"/>
                  </a:lnTo>
                  <a:lnTo>
                    <a:pt x="311" y="93"/>
                  </a:lnTo>
                  <a:lnTo>
                    <a:pt x="311" y="93"/>
                  </a:lnTo>
                  <a:lnTo>
                    <a:pt x="308" y="103"/>
                  </a:lnTo>
                  <a:lnTo>
                    <a:pt x="307" y="104"/>
                  </a:lnTo>
                  <a:lnTo>
                    <a:pt x="302" y="109"/>
                  </a:lnTo>
                  <a:lnTo>
                    <a:pt x="302" y="121"/>
                  </a:lnTo>
                  <a:lnTo>
                    <a:pt x="294" y="133"/>
                  </a:lnTo>
                  <a:lnTo>
                    <a:pt x="282" y="141"/>
                  </a:lnTo>
                  <a:lnTo>
                    <a:pt x="261" y="175"/>
                  </a:lnTo>
                  <a:lnTo>
                    <a:pt x="259" y="169"/>
                  </a:lnTo>
                  <a:lnTo>
                    <a:pt x="257" y="172"/>
                  </a:lnTo>
                  <a:lnTo>
                    <a:pt x="259" y="178"/>
                  </a:lnTo>
                  <a:lnTo>
                    <a:pt x="259" y="184"/>
                  </a:lnTo>
                  <a:lnTo>
                    <a:pt x="235" y="201"/>
                  </a:lnTo>
                  <a:lnTo>
                    <a:pt x="230" y="210"/>
                  </a:lnTo>
                  <a:lnTo>
                    <a:pt x="219" y="223"/>
                  </a:lnTo>
                  <a:lnTo>
                    <a:pt x="222" y="236"/>
                  </a:lnTo>
                  <a:lnTo>
                    <a:pt x="221" y="237"/>
                  </a:lnTo>
                  <a:lnTo>
                    <a:pt x="212" y="243"/>
                  </a:lnTo>
                  <a:lnTo>
                    <a:pt x="210" y="241"/>
                  </a:lnTo>
                  <a:lnTo>
                    <a:pt x="201" y="241"/>
                  </a:lnTo>
                  <a:lnTo>
                    <a:pt x="197" y="239"/>
                  </a:lnTo>
                  <a:lnTo>
                    <a:pt x="195" y="236"/>
                  </a:lnTo>
                  <a:lnTo>
                    <a:pt x="195" y="228"/>
                  </a:lnTo>
                  <a:lnTo>
                    <a:pt x="193" y="227"/>
                  </a:lnTo>
                  <a:lnTo>
                    <a:pt x="193" y="222"/>
                  </a:lnTo>
                  <a:lnTo>
                    <a:pt x="196" y="218"/>
                  </a:lnTo>
                  <a:lnTo>
                    <a:pt x="196" y="215"/>
                  </a:lnTo>
                  <a:lnTo>
                    <a:pt x="189" y="215"/>
                  </a:lnTo>
                  <a:lnTo>
                    <a:pt x="185" y="209"/>
                  </a:lnTo>
                  <a:lnTo>
                    <a:pt x="184" y="205"/>
                  </a:lnTo>
                  <a:lnTo>
                    <a:pt x="185" y="203"/>
                  </a:lnTo>
                  <a:lnTo>
                    <a:pt x="188" y="202"/>
                  </a:lnTo>
                  <a:lnTo>
                    <a:pt x="187" y="198"/>
                  </a:lnTo>
                  <a:lnTo>
                    <a:pt x="185" y="195"/>
                  </a:lnTo>
                  <a:lnTo>
                    <a:pt x="191" y="189"/>
                  </a:lnTo>
                  <a:lnTo>
                    <a:pt x="204" y="186"/>
                  </a:lnTo>
                  <a:lnTo>
                    <a:pt x="205" y="186"/>
                  </a:lnTo>
                  <a:lnTo>
                    <a:pt x="214" y="182"/>
                  </a:lnTo>
                  <a:lnTo>
                    <a:pt x="213" y="178"/>
                  </a:lnTo>
                  <a:lnTo>
                    <a:pt x="216" y="173"/>
                  </a:lnTo>
                  <a:lnTo>
                    <a:pt x="219" y="172"/>
                  </a:lnTo>
                  <a:lnTo>
                    <a:pt x="222" y="169"/>
                  </a:lnTo>
                  <a:lnTo>
                    <a:pt x="209" y="172"/>
                  </a:lnTo>
                  <a:lnTo>
                    <a:pt x="199" y="177"/>
                  </a:lnTo>
                  <a:lnTo>
                    <a:pt x="188" y="182"/>
                  </a:lnTo>
                  <a:lnTo>
                    <a:pt x="184" y="184"/>
                  </a:lnTo>
                  <a:lnTo>
                    <a:pt x="176" y="186"/>
                  </a:lnTo>
                  <a:lnTo>
                    <a:pt x="170" y="186"/>
                  </a:lnTo>
                  <a:lnTo>
                    <a:pt x="164" y="193"/>
                  </a:lnTo>
                  <a:lnTo>
                    <a:pt x="154" y="195"/>
                  </a:lnTo>
                  <a:lnTo>
                    <a:pt x="157" y="177"/>
                  </a:lnTo>
                  <a:lnTo>
                    <a:pt x="171" y="173"/>
                  </a:lnTo>
                  <a:lnTo>
                    <a:pt x="180" y="171"/>
                  </a:lnTo>
                  <a:lnTo>
                    <a:pt x="176" y="168"/>
                  </a:lnTo>
                  <a:lnTo>
                    <a:pt x="158" y="168"/>
                  </a:lnTo>
                  <a:lnTo>
                    <a:pt x="166" y="156"/>
                  </a:lnTo>
                  <a:lnTo>
                    <a:pt x="178" y="155"/>
                  </a:lnTo>
                  <a:lnTo>
                    <a:pt x="184" y="154"/>
                  </a:lnTo>
                  <a:lnTo>
                    <a:pt x="187" y="154"/>
                  </a:lnTo>
                  <a:lnTo>
                    <a:pt x="195" y="150"/>
                  </a:lnTo>
                  <a:lnTo>
                    <a:pt x="196" y="146"/>
                  </a:lnTo>
                  <a:lnTo>
                    <a:pt x="196" y="146"/>
                  </a:lnTo>
                  <a:lnTo>
                    <a:pt x="193" y="142"/>
                  </a:lnTo>
                  <a:lnTo>
                    <a:pt x="193" y="137"/>
                  </a:lnTo>
                  <a:lnTo>
                    <a:pt x="201" y="137"/>
                  </a:lnTo>
                  <a:lnTo>
                    <a:pt x="206" y="141"/>
                  </a:lnTo>
                  <a:lnTo>
                    <a:pt x="208" y="141"/>
                  </a:lnTo>
                  <a:lnTo>
                    <a:pt x="217" y="138"/>
                  </a:lnTo>
                  <a:lnTo>
                    <a:pt x="230" y="129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40" y="135"/>
                  </a:lnTo>
                  <a:lnTo>
                    <a:pt x="236" y="125"/>
                  </a:lnTo>
                  <a:lnTo>
                    <a:pt x="235" y="122"/>
                  </a:lnTo>
                  <a:lnTo>
                    <a:pt x="227" y="123"/>
                  </a:lnTo>
                  <a:lnTo>
                    <a:pt x="226" y="114"/>
                  </a:lnTo>
                  <a:lnTo>
                    <a:pt x="214" y="118"/>
                  </a:lnTo>
                  <a:lnTo>
                    <a:pt x="209" y="120"/>
                  </a:lnTo>
                  <a:lnTo>
                    <a:pt x="214" y="109"/>
                  </a:lnTo>
                  <a:lnTo>
                    <a:pt x="221" y="101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5" y="96"/>
                  </a:lnTo>
                  <a:lnTo>
                    <a:pt x="222" y="91"/>
                  </a:lnTo>
                  <a:lnTo>
                    <a:pt x="219" y="82"/>
                  </a:lnTo>
                  <a:lnTo>
                    <a:pt x="226" y="84"/>
                  </a:lnTo>
                  <a:lnTo>
                    <a:pt x="230" y="91"/>
                  </a:lnTo>
                  <a:lnTo>
                    <a:pt x="234" y="88"/>
                  </a:lnTo>
                  <a:lnTo>
                    <a:pt x="240" y="86"/>
                  </a:lnTo>
                  <a:lnTo>
                    <a:pt x="235" y="82"/>
                  </a:lnTo>
                  <a:lnTo>
                    <a:pt x="231" y="76"/>
                  </a:lnTo>
                  <a:lnTo>
                    <a:pt x="240" y="71"/>
                  </a:lnTo>
                  <a:lnTo>
                    <a:pt x="242" y="61"/>
                  </a:lnTo>
                  <a:lnTo>
                    <a:pt x="252" y="58"/>
                  </a:lnTo>
                  <a:lnTo>
                    <a:pt x="255" y="55"/>
                  </a:lnTo>
                  <a:lnTo>
                    <a:pt x="250" y="49"/>
                  </a:lnTo>
                  <a:lnTo>
                    <a:pt x="261" y="38"/>
                  </a:lnTo>
                  <a:lnTo>
                    <a:pt x="261" y="37"/>
                  </a:lnTo>
                  <a:lnTo>
                    <a:pt x="263" y="40"/>
                  </a:lnTo>
                  <a:lnTo>
                    <a:pt x="267" y="42"/>
                  </a:lnTo>
                  <a:lnTo>
                    <a:pt x="274" y="36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3" y="23"/>
                  </a:lnTo>
                  <a:lnTo>
                    <a:pt x="278" y="19"/>
                  </a:lnTo>
                  <a:lnTo>
                    <a:pt x="278" y="17"/>
                  </a:lnTo>
                  <a:lnTo>
                    <a:pt x="286" y="27"/>
                  </a:lnTo>
                  <a:lnTo>
                    <a:pt x="293" y="23"/>
                  </a:lnTo>
                  <a:lnTo>
                    <a:pt x="284" y="11"/>
                  </a:lnTo>
                  <a:lnTo>
                    <a:pt x="282" y="11"/>
                  </a:lnTo>
                  <a:lnTo>
                    <a:pt x="277" y="12"/>
                  </a:lnTo>
                  <a:lnTo>
                    <a:pt x="271" y="7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82" y="4"/>
                  </a:lnTo>
                  <a:lnTo>
                    <a:pt x="282" y="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reeform 39">
              <a:extLst>
                <a:ext uri="{FF2B5EF4-FFF2-40B4-BE49-F238E27FC236}">
                  <a16:creationId xmlns:a16="http://schemas.microsoft.com/office/drawing/2014/main" id="{59AA118F-076F-6B00-9DBE-0F0963DC17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0212" y="3883383"/>
              <a:ext cx="744085" cy="771242"/>
            </a:xfrm>
            <a:custGeom>
              <a:avLst/>
              <a:gdLst>
                <a:gd name="T0" fmla="*/ 135 w 499"/>
                <a:gd name="T1" fmla="*/ 150 h 522"/>
                <a:gd name="T2" fmla="*/ 138 w 499"/>
                <a:gd name="T3" fmla="*/ 131 h 522"/>
                <a:gd name="T4" fmla="*/ 146 w 499"/>
                <a:gd name="T5" fmla="*/ 129 h 522"/>
                <a:gd name="T6" fmla="*/ 129 w 499"/>
                <a:gd name="T7" fmla="*/ 72 h 522"/>
                <a:gd name="T8" fmla="*/ 109 w 499"/>
                <a:gd name="T9" fmla="*/ 53 h 522"/>
                <a:gd name="T10" fmla="*/ 226 w 499"/>
                <a:gd name="T11" fmla="*/ 21 h 522"/>
                <a:gd name="T12" fmla="*/ 253 w 499"/>
                <a:gd name="T13" fmla="*/ 38 h 522"/>
                <a:gd name="T14" fmla="*/ 304 w 499"/>
                <a:gd name="T15" fmla="*/ 47 h 522"/>
                <a:gd name="T16" fmla="*/ 351 w 499"/>
                <a:gd name="T17" fmla="*/ 26 h 522"/>
                <a:gd name="T18" fmla="*/ 426 w 499"/>
                <a:gd name="T19" fmla="*/ 18 h 522"/>
                <a:gd name="T20" fmla="*/ 477 w 499"/>
                <a:gd name="T21" fmla="*/ 55 h 522"/>
                <a:gd name="T22" fmla="*/ 448 w 499"/>
                <a:gd name="T23" fmla="*/ 107 h 522"/>
                <a:gd name="T24" fmla="*/ 432 w 499"/>
                <a:gd name="T25" fmla="*/ 166 h 522"/>
                <a:gd name="T26" fmla="*/ 474 w 499"/>
                <a:gd name="T27" fmla="*/ 207 h 522"/>
                <a:gd name="T28" fmla="*/ 472 w 499"/>
                <a:gd name="T29" fmla="*/ 273 h 522"/>
                <a:gd name="T30" fmla="*/ 446 w 499"/>
                <a:gd name="T31" fmla="*/ 307 h 522"/>
                <a:gd name="T32" fmla="*/ 387 w 499"/>
                <a:gd name="T33" fmla="*/ 289 h 522"/>
                <a:gd name="T34" fmla="*/ 328 w 499"/>
                <a:gd name="T35" fmla="*/ 298 h 522"/>
                <a:gd name="T36" fmla="*/ 285 w 499"/>
                <a:gd name="T37" fmla="*/ 348 h 522"/>
                <a:gd name="T38" fmla="*/ 257 w 499"/>
                <a:gd name="T39" fmla="*/ 394 h 522"/>
                <a:gd name="T40" fmla="*/ 243 w 499"/>
                <a:gd name="T41" fmla="*/ 449 h 522"/>
                <a:gd name="T42" fmla="*/ 222 w 499"/>
                <a:gd name="T43" fmla="*/ 487 h 522"/>
                <a:gd name="T44" fmla="*/ 181 w 499"/>
                <a:gd name="T45" fmla="*/ 519 h 522"/>
                <a:gd name="T46" fmla="*/ 87 w 499"/>
                <a:gd name="T47" fmla="*/ 445 h 522"/>
                <a:gd name="T48" fmla="*/ 95 w 499"/>
                <a:gd name="T49" fmla="*/ 407 h 522"/>
                <a:gd name="T50" fmla="*/ 58 w 499"/>
                <a:gd name="T51" fmla="*/ 408 h 522"/>
                <a:gd name="T52" fmla="*/ 99 w 499"/>
                <a:gd name="T53" fmla="*/ 378 h 522"/>
                <a:gd name="T54" fmla="*/ 159 w 499"/>
                <a:gd name="T55" fmla="*/ 353 h 522"/>
                <a:gd name="T56" fmla="*/ 155 w 499"/>
                <a:gd name="T57" fmla="*/ 315 h 522"/>
                <a:gd name="T58" fmla="*/ 121 w 499"/>
                <a:gd name="T59" fmla="*/ 339 h 522"/>
                <a:gd name="T60" fmla="*/ 165 w 499"/>
                <a:gd name="T61" fmla="*/ 301 h 522"/>
                <a:gd name="T62" fmla="*/ 151 w 499"/>
                <a:gd name="T63" fmla="*/ 279 h 522"/>
                <a:gd name="T64" fmla="*/ 125 w 499"/>
                <a:gd name="T65" fmla="*/ 300 h 522"/>
                <a:gd name="T66" fmla="*/ 61 w 499"/>
                <a:gd name="T67" fmla="*/ 343 h 522"/>
                <a:gd name="T68" fmla="*/ 103 w 499"/>
                <a:gd name="T69" fmla="*/ 326 h 522"/>
                <a:gd name="T70" fmla="*/ 88 w 499"/>
                <a:gd name="T71" fmla="*/ 369 h 522"/>
                <a:gd name="T72" fmla="*/ 37 w 499"/>
                <a:gd name="T73" fmla="*/ 402 h 522"/>
                <a:gd name="T74" fmla="*/ 38 w 499"/>
                <a:gd name="T75" fmla="*/ 352 h 522"/>
                <a:gd name="T76" fmla="*/ 97 w 499"/>
                <a:gd name="T77" fmla="*/ 272 h 522"/>
                <a:gd name="T78" fmla="*/ 82 w 499"/>
                <a:gd name="T79" fmla="*/ 205 h 522"/>
                <a:gd name="T80" fmla="*/ 69 w 499"/>
                <a:gd name="T81" fmla="*/ 177 h 522"/>
                <a:gd name="T82" fmla="*/ 93 w 499"/>
                <a:gd name="T83" fmla="*/ 173 h 522"/>
                <a:gd name="T84" fmla="*/ 116 w 499"/>
                <a:gd name="T85" fmla="*/ 137 h 522"/>
                <a:gd name="T86" fmla="*/ 152 w 499"/>
                <a:gd name="T87" fmla="*/ 190 h 522"/>
                <a:gd name="T88" fmla="*/ 172 w 499"/>
                <a:gd name="T89" fmla="*/ 186 h 522"/>
                <a:gd name="T90" fmla="*/ 185 w 499"/>
                <a:gd name="T91" fmla="*/ 158 h 522"/>
                <a:gd name="T92" fmla="*/ 171 w 499"/>
                <a:gd name="T93" fmla="*/ 154 h 522"/>
                <a:gd name="T94" fmla="*/ 184 w 499"/>
                <a:gd name="T95" fmla="*/ 103 h 522"/>
                <a:gd name="T96" fmla="*/ 197 w 499"/>
                <a:gd name="T97" fmla="*/ 84 h 522"/>
                <a:gd name="T98" fmla="*/ 252 w 499"/>
                <a:gd name="T99" fmla="*/ 55 h 522"/>
                <a:gd name="T100" fmla="*/ 282 w 499"/>
                <a:gd name="T101" fmla="*/ 64 h 522"/>
                <a:gd name="T102" fmla="*/ 216 w 499"/>
                <a:gd name="T103" fmla="*/ 61 h 522"/>
                <a:gd name="T104" fmla="*/ 173 w 499"/>
                <a:gd name="T105" fmla="*/ 94 h 522"/>
                <a:gd name="T106" fmla="*/ 159 w 499"/>
                <a:gd name="T107" fmla="*/ 78 h 522"/>
                <a:gd name="T108" fmla="*/ 176 w 499"/>
                <a:gd name="T109" fmla="*/ 56 h 522"/>
                <a:gd name="T110" fmla="*/ 211 w 499"/>
                <a:gd name="T111" fmla="*/ 44 h 522"/>
                <a:gd name="T112" fmla="*/ 214 w 499"/>
                <a:gd name="T113" fmla="*/ 39 h 522"/>
                <a:gd name="T114" fmla="*/ 211 w 499"/>
                <a:gd name="T115" fmla="*/ 29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9" h="522">
                  <a:moveTo>
                    <a:pt x="161" y="158"/>
                  </a:moveTo>
                  <a:lnTo>
                    <a:pt x="168" y="161"/>
                  </a:lnTo>
                  <a:lnTo>
                    <a:pt x="163" y="171"/>
                  </a:lnTo>
                  <a:lnTo>
                    <a:pt x="155" y="171"/>
                  </a:lnTo>
                  <a:lnTo>
                    <a:pt x="154" y="167"/>
                  </a:lnTo>
                  <a:lnTo>
                    <a:pt x="151" y="165"/>
                  </a:lnTo>
                  <a:lnTo>
                    <a:pt x="148" y="159"/>
                  </a:lnTo>
                  <a:lnTo>
                    <a:pt x="143" y="161"/>
                  </a:lnTo>
                  <a:lnTo>
                    <a:pt x="138" y="162"/>
                  </a:lnTo>
                  <a:lnTo>
                    <a:pt x="135" y="150"/>
                  </a:lnTo>
                  <a:lnTo>
                    <a:pt x="137" y="149"/>
                  </a:lnTo>
                  <a:lnTo>
                    <a:pt x="139" y="148"/>
                  </a:lnTo>
                  <a:lnTo>
                    <a:pt x="139" y="146"/>
                  </a:lnTo>
                  <a:lnTo>
                    <a:pt x="137" y="141"/>
                  </a:lnTo>
                  <a:lnTo>
                    <a:pt x="134" y="141"/>
                  </a:lnTo>
                  <a:lnTo>
                    <a:pt x="127" y="137"/>
                  </a:lnTo>
                  <a:lnTo>
                    <a:pt x="127" y="135"/>
                  </a:lnTo>
                  <a:lnTo>
                    <a:pt x="129" y="127"/>
                  </a:lnTo>
                  <a:lnTo>
                    <a:pt x="134" y="125"/>
                  </a:lnTo>
                  <a:lnTo>
                    <a:pt x="138" y="131"/>
                  </a:lnTo>
                  <a:lnTo>
                    <a:pt x="138" y="132"/>
                  </a:lnTo>
                  <a:lnTo>
                    <a:pt x="141" y="133"/>
                  </a:lnTo>
                  <a:lnTo>
                    <a:pt x="141" y="135"/>
                  </a:lnTo>
                  <a:lnTo>
                    <a:pt x="144" y="136"/>
                  </a:lnTo>
                  <a:lnTo>
                    <a:pt x="154" y="146"/>
                  </a:lnTo>
                  <a:lnTo>
                    <a:pt x="154" y="154"/>
                  </a:lnTo>
                  <a:lnTo>
                    <a:pt x="161" y="158"/>
                  </a:lnTo>
                  <a:moveTo>
                    <a:pt x="155" y="123"/>
                  </a:moveTo>
                  <a:lnTo>
                    <a:pt x="156" y="139"/>
                  </a:lnTo>
                  <a:lnTo>
                    <a:pt x="146" y="129"/>
                  </a:lnTo>
                  <a:lnTo>
                    <a:pt x="139" y="124"/>
                  </a:lnTo>
                  <a:lnTo>
                    <a:pt x="155" y="120"/>
                  </a:lnTo>
                  <a:lnTo>
                    <a:pt x="155" y="123"/>
                  </a:lnTo>
                  <a:moveTo>
                    <a:pt x="139" y="40"/>
                  </a:moveTo>
                  <a:lnTo>
                    <a:pt x="155" y="63"/>
                  </a:lnTo>
                  <a:lnTo>
                    <a:pt x="155" y="67"/>
                  </a:lnTo>
                  <a:lnTo>
                    <a:pt x="154" y="68"/>
                  </a:lnTo>
                  <a:lnTo>
                    <a:pt x="151" y="72"/>
                  </a:lnTo>
                  <a:lnTo>
                    <a:pt x="141" y="78"/>
                  </a:lnTo>
                  <a:lnTo>
                    <a:pt x="129" y="72"/>
                  </a:lnTo>
                  <a:lnTo>
                    <a:pt x="127" y="68"/>
                  </a:lnTo>
                  <a:lnTo>
                    <a:pt x="126" y="64"/>
                  </a:lnTo>
                  <a:lnTo>
                    <a:pt x="118" y="68"/>
                  </a:lnTo>
                  <a:lnTo>
                    <a:pt x="109" y="74"/>
                  </a:lnTo>
                  <a:lnTo>
                    <a:pt x="93" y="73"/>
                  </a:lnTo>
                  <a:lnTo>
                    <a:pt x="95" y="72"/>
                  </a:lnTo>
                  <a:lnTo>
                    <a:pt x="95" y="68"/>
                  </a:lnTo>
                  <a:lnTo>
                    <a:pt x="96" y="55"/>
                  </a:lnTo>
                  <a:lnTo>
                    <a:pt x="108" y="48"/>
                  </a:lnTo>
                  <a:lnTo>
                    <a:pt x="109" y="53"/>
                  </a:lnTo>
                  <a:lnTo>
                    <a:pt x="137" y="38"/>
                  </a:lnTo>
                  <a:lnTo>
                    <a:pt x="139" y="40"/>
                  </a:lnTo>
                  <a:moveTo>
                    <a:pt x="213" y="12"/>
                  </a:moveTo>
                  <a:lnTo>
                    <a:pt x="186" y="27"/>
                  </a:lnTo>
                  <a:lnTo>
                    <a:pt x="181" y="22"/>
                  </a:lnTo>
                  <a:lnTo>
                    <a:pt x="186" y="12"/>
                  </a:lnTo>
                  <a:lnTo>
                    <a:pt x="198" y="6"/>
                  </a:lnTo>
                  <a:lnTo>
                    <a:pt x="213" y="12"/>
                  </a:lnTo>
                  <a:moveTo>
                    <a:pt x="236" y="9"/>
                  </a:moveTo>
                  <a:lnTo>
                    <a:pt x="226" y="21"/>
                  </a:lnTo>
                  <a:lnTo>
                    <a:pt x="231" y="21"/>
                  </a:lnTo>
                  <a:lnTo>
                    <a:pt x="235" y="19"/>
                  </a:lnTo>
                  <a:lnTo>
                    <a:pt x="239" y="21"/>
                  </a:lnTo>
                  <a:lnTo>
                    <a:pt x="244" y="22"/>
                  </a:lnTo>
                  <a:lnTo>
                    <a:pt x="245" y="23"/>
                  </a:lnTo>
                  <a:lnTo>
                    <a:pt x="245" y="25"/>
                  </a:lnTo>
                  <a:lnTo>
                    <a:pt x="244" y="36"/>
                  </a:lnTo>
                  <a:lnTo>
                    <a:pt x="248" y="40"/>
                  </a:lnTo>
                  <a:lnTo>
                    <a:pt x="253" y="42"/>
                  </a:lnTo>
                  <a:lnTo>
                    <a:pt x="253" y="38"/>
                  </a:lnTo>
                  <a:lnTo>
                    <a:pt x="256" y="36"/>
                  </a:lnTo>
                  <a:lnTo>
                    <a:pt x="258" y="39"/>
                  </a:lnTo>
                  <a:lnTo>
                    <a:pt x="258" y="42"/>
                  </a:lnTo>
                  <a:lnTo>
                    <a:pt x="260" y="43"/>
                  </a:lnTo>
                  <a:lnTo>
                    <a:pt x="260" y="47"/>
                  </a:lnTo>
                  <a:lnTo>
                    <a:pt x="269" y="52"/>
                  </a:lnTo>
                  <a:lnTo>
                    <a:pt x="270" y="51"/>
                  </a:lnTo>
                  <a:lnTo>
                    <a:pt x="283" y="44"/>
                  </a:lnTo>
                  <a:lnTo>
                    <a:pt x="295" y="48"/>
                  </a:lnTo>
                  <a:lnTo>
                    <a:pt x="304" y="47"/>
                  </a:lnTo>
                  <a:lnTo>
                    <a:pt x="308" y="59"/>
                  </a:lnTo>
                  <a:lnTo>
                    <a:pt x="319" y="56"/>
                  </a:lnTo>
                  <a:lnTo>
                    <a:pt x="324" y="60"/>
                  </a:lnTo>
                  <a:lnTo>
                    <a:pt x="325" y="51"/>
                  </a:lnTo>
                  <a:lnTo>
                    <a:pt x="337" y="50"/>
                  </a:lnTo>
                  <a:lnTo>
                    <a:pt x="343" y="48"/>
                  </a:lnTo>
                  <a:lnTo>
                    <a:pt x="345" y="44"/>
                  </a:lnTo>
                  <a:lnTo>
                    <a:pt x="341" y="36"/>
                  </a:lnTo>
                  <a:lnTo>
                    <a:pt x="347" y="35"/>
                  </a:lnTo>
                  <a:lnTo>
                    <a:pt x="351" y="26"/>
                  </a:lnTo>
                  <a:lnTo>
                    <a:pt x="358" y="25"/>
                  </a:lnTo>
                  <a:lnTo>
                    <a:pt x="362" y="15"/>
                  </a:lnTo>
                  <a:lnTo>
                    <a:pt x="376" y="17"/>
                  </a:lnTo>
                  <a:lnTo>
                    <a:pt x="389" y="18"/>
                  </a:lnTo>
                  <a:lnTo>
                    <a:pt x="393" y="19"/>
                  </a:lnTo>
                  <a:lnTo>
                    <a:pt x="396" y="19"/>
                  </a:lnTo>
                  <a:lnTo>
                    <a:pt x="397" y="19"/>
                  </a:lnTo>
                  <a:lnTo>
                    <a:pt x="410" y="15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65" y="13"/>
                  </a:lnTo>
                  <a:lnTo>
                    <a:pt x="470" y="15"/>
                  </a:lnTo>
                  <a:lnTo>
                    <a:pt x="482" y="10"/>
                  </a:lnTo>
                  <a:lnTo>
                    <a:pt x="499" y="17"/>
                  </a:lnTo>
                  <a:lnTo>
                    <a:pt x="497" y="22"/>
                  </a:lnTo>
                  <a:lnTo>
                    <a:pt x="490" y="31"/>
                  </a:lnTo>
                  <a:lnTo>
                    <a:pt x="489" y="35"/>
                  </a:lnTo>
                  <a:lnTo>
                    <a:pt x="482" y="44"/>
                  </a:lnTo>
                  <a:lnTo>
                    <a:pt x="477" y="53"/>
                  </a:lnTo>
                  <a:lnTo>
                    <a:pt x="477" y="55"/>
                  </a:lnTo>
                  <a:lnTo>
                    <a:pt x="473" y="60"/>
                  </a:lnTo>
                  <a:lnTo>
                    <a:pt x="472" y="64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4" y="77"/>
                  </a:lnTo>
                  <a:lnTo>
                    <a:pt x="460" y="85"/>
                  </a:lnTo>
                  <a:lnTo>
                    <a:pt x="455" y="94"/>
                  </a:lnTo>
                  <a:lnTo>
                    <a:pt x="452" y="98"/>
                  </a:lnTo>
                  <a:lnTo>
                    <a:pt x="451" y="101"/>
                  </a:lnTo>
                  <a:lnTo>
                    <a:pt x="448" y="107"/>
                  </a:lnTo>
                  <a:lnTo>
                    <a:pt x="446" y="110"/>
                  </a:lnTo>
                  <a:lnTo>
                    <a:pt x="444" y="112"/>
                  </a:lnTo>
                  <a:lnTo>
                    <a:pt x="442" y="119"/>
                  </a:lnTo>
                  <a:lnTo>
                    <a:pt x="438" y="123"/>
                  </a:lnTo>
                  <a:lnTo>
                    <a:pt x="434" y="131"/>
                  </a:lnTo>
                  <a:lnTo>
                    <a:pt x="427" y="142"/>
                  </a:lnTo>
                  <a:lnTo>
                    <a:pt x="425" y="149"/>
                  </a:lnTo>
                  <a:lnTo>
                    <a:pt x="422" y="158"/>
                  </a:lnTo>
                  <a:lnTo>
                    <a:pt x="427" y="162"/>
                  </a:lnTo>
                  <a:lnTo>
                    <a:pt x="432" y="166"/>
                  </a:lnTo>
                  <a:lnTo>
                    <a:pt x="436" y="169"/>
                  </a:lnTo>
                  <a:lnTo>
                    <a:pt x="443" y="174"/>
                  </a:lnTo>
                  <a:lnTo>
                    <a:pt x="448" y="178"/>
                  </a:lnTo>
                  <a:lnTo>
                    <a:pt x="455" y="180"/>
                  </a:lnTo>
                  <a:lnTo>
                    <a:pt x="466" y="184"/>
                  </a:lnTo>
                  <a:lnTo>
                    <a:pt x="470" y="186"/>
                  </a:lnTo>
                  <a:lnTo>
                    <a:pt x="473" y="190"/>
                  </a:lnTo>
                  <a:lnTo>
                    <a:pt x="474" y="196"/>
                  </a:lnTo>
                  <a:lnTo>
                    <a:pt x="474" y="197"/>
                  </a:lnTo>
                  <a:lnTo>
                    <a:pt x="474" y="207"/>
                  </a:lnTo>
                  <a:lnTo>
                    <a:pt x="474" y="212"/>
                  </a:lnTo>
                  <a:lnTo>
                    <a:pt x="476" y="214"/>
                  </a:lnTo>
                  <a:lnTo>
                    <a:pt x="476" y="229"/>
                  </a:lnTo>
                  <a:lnTo>
                    <a:pt x="477" y="237"/>
                  </a:lnTo>
                  <a:lnTo>
                    <a:pt x="477" y="245"/>
                  </a:lnTo>
                  <a:lnTo>
                    <a:pt x="477" y="252"/>
                  </a:lnTo>
                  <a:lnTo>
                    <a:pt x="478" y="260"/>
                  </a:lnTo>
                  <a:lnTo>
                    <a:pt x="477" y="263"/>
                  </a:lnTo>
                  <a:lnTo>
                    <a:pt x="474" y="269"/>
                  </a:lnTo>
                  <a:lnTo>
                    <a:pt x="472" y="273"/>
                  </a:lnTo>
                  <a:lnTo>
                    <a:pt x="470" y="277"/>
                  </a:lnTo>
                  <a:lnTo>
                    <a:pt x="468" y="284"/>
                  </a:lnTo>
                  <a:lnTo>
                    <a:pt x="465" y="288"/>
                  </a:lnTo>
                  <a:lnTo>
                    <a:pt x="463" y="296"/>
                  </a:lnTo>
                  <a:lnTo>
                    <a:pt x="460" y="300"/>
                  </a:lnTo>
                  <a:lnTo>
                    <a:pt x="457" y="305"/>
                  </a:lnTo>
                  <a:lnTo>
                    <a:pt x="455" y="310"/>
                  </a:lnTo>
                  <a:lnTo>
                    <a:pt x="449" y="309"/>
                  </a:lnTo>
                  <a:lnTo>
                    <a:pt x="449" y="307"/>
                  </a:lnTo>
                  <a:lnTo>
                    <a:pt x="446" y="307"/>
                  </a:lnTo>
                  <a:lnTo>
                    <a:pt x="440" y="305"/>
                  </a:lnTo>
                  <a:lnTo>
                    <a:pt x="439" y="305"/>
                  </a:lnTo>
                  <a:lnTo>
                    <a:pt x="436" y="303"/>
                  </a:lnTo>
                  <a:lnTo>
                    <a:pt x="426" y="300"/>
                  </a:lnTo>
                  <a:lnTo>
                    <a:pt x="425" y="300"/>
                  </a:lnTo>
                  <a:lnTo>
                    <a:pt x="419" y="298"/>
                  </a:lnTo>
                  <a:lnTo>
                    <a:pt x="415" y="297"/>
                  </a:lnTo>
                  <a:lnTo>
                    <a:pt x="405" y="294"/>
                  </a:lnTo>
                  <a:lnTo>
                    <a:pt x="394" y="292"/>
                  </a:lnTo>
                  <a:lnTo>
                    <a:pt x="387" y="289"/>
                  </a:lnTo>
                  <a:lnTo>
                    <a:pt x="377" y="288"/>
                  </a:lnTo>
                  <a:lnTo>
                    <a:pt x="367" y="285"/>
                  </a:lnTo>
                  <a:lnTo>
                    <a:pt x="362" y="286"/>
                  </a:lnTo>
                  <a:lnTo>
                    <a:pt x="360" y="288"/>
                  </a:lnTo>
                  <a:lnTo>
                    <a:pt x="354" y="289"/>
                  </a:lnTo>
                  <a:lnTo>
                    <a:pt x="353" y="289"/>
                  </a:lnTo>
                  <a:lnTo>
                    <a:pt x="342" y="292"/>
                  </a:lnTo>
                  <a:lnTo>
                    <a:pt x="337" y="293"/>
                  </a:lnTo>
                  <a:lnTo>
                    <a:pt x="334" y="294"/>
                  </a:lnTo>
                  <a:lnTo>
                    <a:pt x="328" y="298"/>
                  </a:lnTo>
                  <a:lnTo>
                    <a:pt x="324" y="302"/>
                  </a:lnTo>
                  <a:lnTo>
                    <a:pt x="315" y="309"/>
                  </a:lnTo>
                  <a:lnTo>
                    <a:pt x="312" y="310"/>
                  </a:lnTo>
                  <a:lnTo>
                    <a:pt x="305" y="315"/>
                  </a:lnTo>
                  <a:lnTo>
                    <a:pt x="304" y="318"/>
                  </a:lnTo>
                  <a:lnTo>
                    <a:pt x="302" y="322"/>
                  </a:lnTo>
                  <a:lnTo>
                    <a:pt x="296" y="330"/>
                  </a:lnTo>
                  <a:lnTo>
                    <a:pt x="292" y="336"/>
                  </a:lnTo>
                  <a:lnTo>
                    <a:pt x="287" y="344"/>
                  </a:lnTo>
                  <a:lnTo>
                    <a:pt x="285" y="348"/>
                  </a:lnTo>
                  <a:lnTo>
                    <a:pt x="282" y="352"/>
                  </a:lnTo>
                  <a:lnTo>
                    <a:pt x="281" y="356"/>
                  </a:lnTo>
                  <a:lnTo>
                    <a:pt x="275" y="362"/>
                  </a:lnTo>
                  <a:lnTo>
                    <a:pt x="273" y="366"/>
                  </a:lnTo>
                  <a:lnTo>
                    <a:pt x="270" y="369"/>
                  </a:lnTo>
                  <a:lnTo>
                    <a:pt x="268" y="373"/>
                  </a:lnTo>
                  <a:lnTo>
                    <a:pt x="264" y="379"/>
                  </a:lnTo>
                  <a:lnTo>
                    <a:pt x="261" y="382"/>
                  </a:lnTo>
                  <a:lnTo>
                    <a:pt x="258" y="389"/>
                  </a:lnTo>
                  <a:lnTo>
                    <a:pt x="257" y="394"/>
                  </a:lnTo>
                  <a:lnTo>
                    <a:pt x="252" y="399"/>
                  </a:lnTo>
                  <a:lnTo>
                    <a:pt x="248" y="404"/>
                  </a:lnTo>
                  <a:lnTo>
                    <a:pt x="244" y="408"/>
                  </a:lnTo>
                  <a:lnTo>
                    <a:pt x="241" y="411"/>
                  </a:lnTo>
                  <a:lnTo>
                    <a:pt x="239" y="413"/>
                  </a:lnTo>
                  <a:lnTo>
                    <a:pt x="240" y="417"/>
                  </a:lnTo>
                  <a:lnTo>
                    <a:pt x="241" y="429"/>
                  </a:lnTo>
                  <a:lnTo>
                    <a:pt x="243" y="434"/>
                  </a:lnTo>
                  <a:lnTo>
                    <a:pt x="245" y="445"/>
                  </a:lnTo>
                  <a:lnTo>
                    <a:pt x="243" y="449"/>
                  </a:lnTo>
                  <a:lnTo>
                    <a:pt x="240" y="454"/>
                  </a:lnTo>
                  <a:lnTo>
                    <a:pt x="235" y="462"/>
                  </a:lnTo>
                  <a:lnTo>
                    <a:pt x="230" y="472"/>
                  </a:lnTo>
                  <a:lnTo>
                    <a:pt x="228" y="476"/>
                  </a:lnTo>
                  <a:lnTo>
                    <a:pt x="227" y="479"/>
                  </a:lnTo>
                  <a:lnTo>
                    <a:pt x="226" y="480"/>
                  </a:lnTo>
                  <a:lnTo>
                    <a:pt x="226" y="482"/>
                  </a:lnTo>
                  <a:lnTo>
                    <a:pt x="224" y="482"/>
                  </a:lnTo>
                  <a:lnTo>
                    <a:pt x="222" y="485"/>
                  </a:lnTo>
                  <a:lnTo>
                    <a:pt x="222" y="487"/>
                  </a:lnTo>
                  <a:lnTo>
                    <a:pt x="219" y="489"/>
                  </a:lnTo>
                  <a:lnTo>
                    <a:pt x="214" y="499"/>
                  </a:lnTo>
                  <a:lnTo>
                    <a:pt x="216" y="505"/>
                  </a:lnTo>
                  <a:lnTo>
                    <a:pt x="219" y="513"/>
                  </a:lnTo>
                  <a:lnTo>
                    <a:pt x="220" y="518"/>
                  </a:lnTo>
                  <a:lnTo>
                    <a:pt x="222" y="519"/>
                  </a:lnTo>
                  <a:lnTo>
                    <a:pt x="222" y="522"/>
                  </a:lnTo>
                  <a:lnTo>
                    <a:pt x="215" y="519"/>
                  </a:lnTo>
                  <a:lnTo>
                    <a:pt x="207" y="518"/>
                  </a:lnTo>
                  <a:lnTo>
                    <a:pt x="181" y="519"/>
                  </a:lnTo>
                  <a:lnTo>
                    <a:pt x="172" y="519"/>
                  </a:lnTo>
                  <a:lnTo>
                    <a:pt x="152" y="480"/>
                  </a:lnTo>
                  <a:lnTo>
                    <a:pt x="138" y="476"/>
                  </a:lnTo>
                  <a:lnTo>
                    <a:pt x="121" y="472"/>
                  </a:lnTo>
                  <a:lnTo>
                    <a:pt x="95" y="476"/>
                  </a:lnTo>
                  <a:lnTo>
                    <a:pt x="82" y="471"/>
                  </a:lnTo>
                  <a:lnTo>
                    <a:pt x="82" y="455"/>
                  </a:lnTo>
                  <a:lnTo>
                    <a:pt x="82" y="449"/>
                  </a:lnTo>
                  <a:lnTo>
                    <a:pt x="82" y="447"/>
                  </a:lnTo>
                  <a:lnTo>
                    <a:pt x="87" y="445"/>
                  </a:lnTo>
                  <a:lnTo>
                    <a:pt x="89" y="444"/>
                  </a:lnTo>
                  <a:lnTo>
                    <a:pt x="92" y="438"/>
                  </a:lnTo>
                  <a:lnTo>
                    <a:pt x="79" y="434"/>
                  </a:lnTo>
                  <a:lnTo>
                    <a:pt x="74" y="430"/>
                  </a:lnTo>
                  <a:lnTo>
                    <a:pt x="74" y="423"/>
                  </a:lnTo>
                  <a:lnTo>
                    <a:pt x="82" y="417"/>
                  </a:lnTo>
                  <a:lnTo>
                    <a:pt x="88" y="416"/>
                  </a:lnTo>
                  <a:lnTo>
                    <a:pt x="91" y="413"/>
                  </a:lnTo>
                  <a:lnTo>
                    <a:pt x="92" y="412"/>
                  </a:lnTo>
                  <a:lnTo>
                    <a:pt x="95" y="407"/>
                  </a:lnTo>
                  <a:lnTo>
                    <a:pt x="95" y="400"/>
                  </a:lnTo>
                  <a:lnTo>
                    <a:pt x="92" y="400"/>
                  </a:lnTo>
                  <a:lnTo>
                    <a:pt x="89" y="399"/>
                  </a:lnTo>
                  <a:lnTo>
                    <a:pt x="88" y="399"/>
                  </a:lnTo>
                  <a:lnTo>
                    <a:pt x="83" y="403"/>
                  </a:lnTo>
                  <a:lnTo>
                    <a:pt x="76" y="407"/>
                  </a:lnTo>
                  <a:lnTo>
                    <a:pt x="71" y="410"/>
                  </a:lnTo>
                  <a:lnTo>
                    <a:pt x="65" y="413"/>
                  </a:lnTo>
                  <a:lnTo>
                    <a:pt x="59" y="412"/>
                  </a:lnTo>
                  <a:lnTo>
                    <a:pt x="58" y="408"/>
                  </a:lnTo>
                  <a:lnTo>
                    <a:pt x="65" y="403"/>
                  </a:lnTo>
                  <a:lnTo>
                    <a:pt x="65" y="402"/>
                  </a:lnTo>
                  <a:lnTo>
                    <a:pt x="69" y="399"/>
                  </a:lnTo>
                  <a:lnTo>
                    <a:pt x="75" y="396"/>
                  </a:lnTo>
                  <a:lnTo>
                    <a:pt x="79" y="394"/>
                  </a:lnTo>
                  <a:lnTo>
                    <a:pt x="87" y="393"/>
                  </a:lnTo>
                  <a:lnTo>
                    <a:pt x="87" y="391"/>
                  </a:lnTo>
                  <a:lnTo>
                    <a:pt x="89" y="386"/>
                  </a:lnTo>
                  <a:lnTo>
                    <a:pt x="92" y="385"/>
                  </a:lnTo>
                  <a:lnTo>
                    <a:pt x="99" y="378"/>
                  </a:lnTo>
                  <a:lnTo>
                    <a:pt x="103" y="375"/>
                  </a:lnTo>
                  <a:lnTo>
                    <a:pt x="105" y="375"/>
                  </a:lnTo>
                  <a:lnTo>
                    <a:pt x="113" y="375"/>
                  </a:lnTo>
                  <a:lnTo>
                    <a:pt x="122" y="377"/>
                  </a:lnTo>
                  <a:lnTo>
                    <a:pt x="124" y="377"/>
                  </a:lnTo>
                  <a:lnTo>
                    <a:pt x="131" y="369"/>
                  </a:lnTo>
                  <a:lnTo>
                    <a:pt x="135" y="364"/>
                  </a:lnTo>
                  <a:lnTo>
                    <a:pt x="143" y="362"/>
                  </a:lnTo>
                  <a:lnTo>
                    <a:pt x="155" y="358"/>
                  </a:lnTo>
                  <a:lnTo>
                    <a:pt x="159" y="353"/>
                  </a:lnTo>
                  <a:lnTo>
                    <a:pt x="158" y="348"/>
                  </a:lnTo>
                  <a:lnTo>
                    <a:pt x="158" y="345"/>
                  </a:lnTo>
                  <a:lnTo>
                    <a:pt x="156" y="343"/>
                  </a:lnTo>
                  <a:lnTo>
                    <a:pt x="150" y="343"/>
                  </a:lnTo>
                  <a:lnTo>
                    <a:pt x="144" y="341"/>
                  </a:lnTo>
                  <a:lnTo>
                    <a:pt x="143" y="338"/>
                  </a:lnTo>
                  <a:lnTo>
                    <a:pt x="151" y="334"/>
                  </a:lnTo>
                  <a:lnTo>
                    <a:pt x="152" y="331"/>
                  </a:lnTo>
                  <a:lnTo>
                    <a:pt x="155" y="326"/>
                  </a:lnTo>
                  <a:lnTo>
                    <a:pt x="155" y="315"/>
                  </a:lnTo>
                  <a:lnTo>
                    <a:pt x="152" y="315"/>
                  </a:lnTo>
                  <a:lnTo>
                    <a:pt x="151" y="315"/>
                  </a:lnTo>
                  <a:lnTo>
                    <a:pt x="150" y="315"/>
                  </a:lnTo>
                  <a:lnTo>
                    <a:pt x="146" y="319"/>
                  </a:lnTo>
                  <a:lnTo>
                    <a:pt x="143" y="327"/>
                  </a:lnTo>
                  <a:lnTo>
                    <a:pt x="143" y="330"/>
                  </a:lnTo>
                  <a:lnTo>
                    <a:pt x="142" y="332"/>
                  </a:lnTo>
                  <a:lnTo>
                    <a:pt x="134" y="334"/>
                  </a:lnTo>
                  <a:lnTo>
                    <a:pt x="129" y="339"/>
                  </a:lnTo>
                  <a:lnTo>
                    <a:pt x="121" y="339"/>
                  </a:lnTo>
                  <a:lnTo>
                    <a:pt x="121" y="335"/>
                  </a:lnTo>
                  <a:lnTo>
                    <a:pt x="120" y="331"/>
                  </a:lnTo>
                  <a:lnTo>
                    <a:pt x="120" y="326"/>
                  </a:lnTo>
                  <a:lnTo>
                    <a:pt x="127" y="319"/>
                  </a:lnTo>
                  <a:lnTo>
                    <a:pt x="141" y="310"/>
                  </a:lnTo>
                  <a:lnTo>
                    <a:pt x="146" y="306"/>
                  </a:lnTo>
                  <a:lnTo>
                    <a:pt x="150" y="306"/>
                  </a:lnTo>
                  <a:lnTo>
                    <a:pt x="155" y="305"/>
                  </a:lnTo>
                  <a:lnTo>
                    <a:pt x="156" y="305"/>
                  </a:lnTo>
                  <a:lnTo>
                    <a:pt x="165" y="301"/>
                  </a:lnTo>
                  <a:lnTo>
                    <a:pt x="167" y="300"/>
                  </a:lnTo>
                  <a:lnTo>
                    <a:pt x="169" y="297"/>
                  </a:lnTo>
                  <a:lnTo>
                    <a:pt x="165" y="296"/>
                  </a:lnTo>
                  <a:lnTo>
                    <a:pt x="163" y="294"/>
                  </a:lnTo>
                  <a:lnTo>
                    <a:pt x="159" y="294"/>
                  </a:lnTo>
                  <a:lnTo>
                    <a:pt x="151" y="292"/>
                  </a:lnTo>
                  <a:lnTo>
                    <a:pt x="141" y="292"/>
                  </a:lnTo>
                  <a:lnTo>
                    <a:pt x="141" y="284"/>
                  </a:lnTo>
                  <a:lnTo>
                    <a:pt x="148" y="280"/>
                  </a:lnTo>
                  <a:lnTo>
                    <a:pt x="151" y="279"/>
                  </a:lnTo>
                  <a:lnTo>
                    <a:pt x="156" y="275"/>
                  </a:lnTo>
                  <a:lnTo>
                    <a:pt x="152" y="271"/>
                  </a:lnTo>
                  <a:lnTo>
                    <a:pt x="151" y="269"/>
                  </a:lnTo>
                  <a:lnTo>
                    <a:pt x="147" y="271"/>
                  </a:lnTo>
                  <a:lnTo>
                    <a:pt x="146" y="272"/>
                  </a:lnTo>
                  <a:lnTo>
                    <a:pt x="137" y="277"/>
                  </a:lnTo>
                  <a:lnTo>
                    <a:pt x="134" y="281"/>
                  </a:lnTo>
                  <a:lnTo>
                    <a:pt x="131" y="290"/>
                  </a:lnTo>
                  <a:lnTo>
                    <a:pt x="131" y="294"/>
                  </a:lnTo>
                  <a:lnTo>
                    <a:pt x="125" y="300"/>
                  </a:lnTo>
                  <a:lnTo>
                    <a:pt x="121" y="302"/>
                  </a:lnTo>
                  <a:lnTo>
                    <a:pt x="113" y="307"/>
                  </a:lnTo>
                  <a:lnTo>
                    <a:pt x="106" y="314"/>
                  </a:lnTo>
                  <a:lnTo>
                    <a:pt x="99" y="319"/>
                  </a:lnTo>
                  <a:lnTo>
                    <a:pt x="91" y="326"/>
                  </a:lnTo>
                  <a:lnTo>
                    <a:pt x="84" y="330"/>
                  </a:lnTo>
                  <a:lnTo>
                    <a:pt x="78" y="331"/>
                  </a:lnTo>
                  <a:lnTo>
                    <a:pt x="69" y="336"/>
                  </a:lnTo>
                  <a:lnTo>
                    <a:pt x="62" y="340"/>
                  </a:lnTo>
                  <a:lnTo>
                    <a:pt x="61" y="343"/>
                  </a:lnTo>
                  <a:lnTo>
                    <a:pt x="61" y="344"/>
                  </a:lnTo>
                  <a:lnTo>
                    <a:pt x="65" y="344"/>
                  </a:lnTo>
                  <a:lnTo>
                    <a:pt x="67" y="343"/>
                  </a:lnTo>
                  <a:lnTo>
                    <a:pt x="71" y="341"/>
                  </a:lnTo>
                  <a:lnTo>
                    <a:pt x="78" y="339"/>
                  </a:lnTo>
                  <a:lnTo>
                    <a:pt x="86" y="335"/>
                  </a:lnTo>
                  <a:lnTo>
                    <a:pt x="95" y="332"/>
                  </a:lnTo>
                  <a:lnTo>
                    <a:pt x="99" y="330"/>
                  </a:lnTo>
                  <a:lnTo>
                    <a:pt x="101" y="327"/>
                  </a:lnTo>
                  <a:lnTo>
                    <a:pt x="103" y="326"/>
                  </a:lnTo>
                  <a:lnTo>
                    <a:pt x="106" y="323"/>
                  </a:lnTo>
                  <a:lnTo>
                    <a:pt x="110" y="327"/>
                  </a:lnTo>
                  <a:lnTo>
                    <a:pt x="109" y="336"/>
                  </a:lnTo>
                  <a:lnTo>
                    <a:pt x="108" y="341"/>
                  </a:lnTo>
                  <a:lnTo>
                    <a:pt x="108" y="343"/>
                  </a:lnTo>
                  <a:lnTo>
                    <a:pt x="104" y="348"/>
                  </a:lnTo>
                  <a:lnTo>
                    <a:pt x="103" y="351"/>
                  </a:lnTo>
                  <a:lnTo>
                    <a:pt x="97" y="358"/>
                  </a:lnTo>
                  <a:lnTo>
                    <a:pt x="95" y="365"/>
                  </a:lnTo>
                  <a:lnTo>
                    <a:pt x="88" y="369"/>
                  </a:lnTo>
                  <a:lnTo>
                    <a:pt x="84" y="370"/>
                  </a:lnTo>
                  <a:lnTo>
                    <a:pt x="75" y="373"/>
                  </a:lnTo>
                  <a:lnTo>
                    <a:pt x="70" y="377"/>
                  </a:lnTo>
                  <a:lnTo>
                    <a:pt x="69" y="377"/>
                  </a:lnTo>
                  <a:lnTo>
                    <a:pt x="61" y="382"/>
                  </a:lnTo>
                  <a:lnTo>
                    <a:pt x="54" y="389"/>
                  </a:lnTo>
                  <a:lnTo>
                    <a:pt x="52" y="390"/>
                  </a:lnTo>
                  <a:lnTo>
                    <a:pt x="49" y="393"/>
                  </a:lnTo>
                  <a:lnTo>
                    <a:pt x="42" y="398"/>
                  </a:lnTo>
                  <a:lnTo>
                    <a:pt x="37" y="402"/>
                  </a:lnTo>
                  <a:lnTo>
                    <a:pt x="25" y="406"/>
                  </a:lnTo>
                  <a:lnTo>
                    <a:pt x="11" y="410"/>
                  </a:lnTo>
                  <a:lnTo>
                    <a:pt x="11" y="411"/>
                  </a:lnTo>
                  <a:lnTo>
                    <a:pt x="3" y="416"/>
                  </a:lnTo>
                  <a:lnTo>
                    <a:pt x="0" y="403"/>
                  </a:lnTo>
                  <a:lnTo>
                    <a:pt x="11" y="390"/>
                  </a:lnTo>
                  <a:lnTo>
                    <a:pt x="16" y="381"/>
                  </a:lnTo>
                  <a:lnTo>
                    <a:pt x="40" y="364"/>
                  </a:lnTo>
                  <a:lnTo>
                    <a:pt x="40" y="358"/>
                  </a:lnTo>
                  <a:lnTo>
                    <a:pt x="38" y="352"/>
                  </a:lnTo>
                  <a:lnTo>
                    <a:pt x="40" y="349"/>
                  </a:lnTo>
                  <a:lnTo>
                    <a:pt x="42" y="355"/>
                  </a:lnTo>
                  <a:lnTo>
                    <a:pt x="63" y="321"/>
                  </a:lnTo>
                  <a:lnTo>
                    <a:pt x="75" y="313"/>
                  </a:lnTo>
                  <a:lnTo>
                    <a:pt x="83" y="301"/>
                  </a:lnTo>
                  <a:lnTo>
                    <a:pt x="83" y="289"/>
                  </a:lnTo>
                  <a:lnTo>
                    <a:pt x="88" y="284"/>
                  </a:lnTo>
                  <a:lnTo>
                    <a:pt x="89" y="283"/>
                  </a:lnTo>
                  <a:lnTo>
                    <a:pt x="92" y="273"/>
                  </a:lnTo>
                  <a:lnTo>
                    <a:pt x="97" y="272"/>
                  </a:lnTo>
                  <a:lnTo>
                    <a:pt x="96" y="268"/>
                  </a:lnTo>
                  <a:lnTo>
                    <a:pt x="87" y="267"/>
                  </a:lnTo>
                  <a:lnTo>
                    <a:pt x="83" y="250"/>
                  </a:lnTo>
                  <a:lnTo>
                    <a:pt x="100" y="243"/>
                  </a:lnTo>
                  <a:lnTo>
                    <a:pt x="101" y="238"/>
                  </a:lnTo>
                  <a:lnTo>
                    <a:pt x="105" y="229"/>
                  </a:lnTo>
                  <a:lnTo>
                    <a:pt x="106" y="224"/>
                  </a:lnTo>
                  <a:lnTo>
                    <a:pt x="86" y="213"/>
                  </a:lnTo>
                  <a:lnTo>
                    <a:pt x="83" y="208"/>
                  </a:lnTo>
                  <a:lnTo>
                    <a:pt x="82" y="205"/>
                  </a:lnTo>
                  <a:lnTo>
                    <a:pt x="83" y="197"/>
                  </a:lnTo>
                  <a:lnTo>
                    <a:pt x="82" y="197"/>
                  </a:lnTo>
                  <a:lnTo>
                    <a:pt x="82" y="195"/>
                  </a:lnTo>
                  <a:lnTo>
                    <a:pt x="74" y="196"/>
                  </a:lnTo>
                  <a:lnTo>
                    <a:pt x="63" y="184"/>
                  </a:lnTo>
                  <a:lnTo>
                    <a:pt x="66" y="186"/>
                  </a:lnTo>
                  <a:lnTo>
                    <a:pt x="69" y="184"/>
                  </a:lnTo>
                  <a:lnTo>
                    <a:pt x="63" y="178"/>
                  </a:lnTo>
                  <a:lnTo>
                    <a:pt x="67" y="175"/>
                  </a:lnTo>
                  <a:lnTo>
                    <a:pt x="69" y="177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92" y="197"/>
                  </a:lnTo>
                  <a:lnTo>
                    <a:pt x="97" y="194"/>
                  </a:lnTo>
                  <a:lnTo>
                    <a:pt x="96" y="190"/>
                  </a:lnTo>
                  <a:lnTo>
                    <a:pt x="95" y="183"/>
                  </a:lnTo>
                  <a:lnTo>
                    <a:pt x="93" y="180"/>
                  </a:lnTo>
                  <a:lnTo>
                    <a:pt x="84" y="177"/>
                  </a:lnTo>
                  <a:lnTo>
                    <a:pt x="84" y="170"/>
                  </a:lnTo>
                  <a:lnTo>
                    <a:pt x="93" y="173"/>
                  </a:lnTo>
                  <a:lnTo>
                    <a:pt x="99" y="173"/>
                  </a:lnTo>
                  <a:lnTo>
                    <a:pt x="96" y="163"/>
                  </a:lnTo>
                  <a:lnTo>
                    <a:pt x="104" y="165"/>
                  </a:lnTo>
                  <a:lnTo>
                    <a:pt x="106" y="165"/>
                  </a:lnTo>
                  <a:lnTo>
                    <a:pt x="108" y="163"/>
                  </a:lnTo>
                  <a:lnTo>
                    <a:pt x="114" y="166"/>
                  </a:lnTo>
                  <a:lnTo>
                    <a:pt x="116" y="158"/>
                  </a:lnTo>
                  <a:lnTo>
                    <a:pt x="114" y="149"/>
                  </a:lnTo>
                  <a:lnTo>
                    <a:pt x="109" y="142"/>
                  </a:lnTo>
                  <a:lnTo>
                    <a:pt x="116" y="137"/>
                  </a:lnTo>
                  <a:lnTo>
                    <a:pt x="120" y="141"/>
                  </a:lnTo>
                  <a:lnTo>
                    <a:pt x="127" y="149"/>
                  </a:lnTo>
                  <a:lnTo>
                    <a:pt x="126" y="156"/>
                  </a:lnTo>
                  <a:lnTo>
                    <a:pt x="126" y="162"/>
                  </a:lnTo>
                  <a:lnTo>
                    <a:pt x="138" y="173"/>
                  </a:lnTo>
                  <a:lnTo>
                    <a:pt x="137" y="182"/>
                  </a:lnTo>
                  <a:lnTo>
                    <a:pt x="151" y="180"/>
                  </a:lnTo>
                  <a:lnTo>
                    <a:pt x="152" y="184"/>
                  </a:lnTo>
                  <a:lnTo>
                    <a:pt x="154" y="187"/>
                  </a:lnTo>
                  <a:lnTo>
                    <a:pt x="152" y="190"/>
                  </a:lnTo>
                  <a:lnTo>
                    <a:pt x="148" y="196"/>
                  </a:lnTo>
                  <a:lnTo>
                    <a:pt x="141" y="213"/>
                  </a:lnTo>
                  <a:lnTo>
                    <a:pt x="142" y="213"/>
                  </a:lnTo>
                  <a:lnTo>
                    <a:pt x="146" y="213"/>
                  </a:lnTo>
                  <a:lnTo>
                    <a:pt x="148" y="209"/>
                  </a:lnTo>
                  <a:lnTo>
                    <a:pt x="154" y="204"/>
                  </a:lnTo>
                  <a:lnTo>
                    <a:pt x="159" y="197"/>
                  </a:lnTo>
                  <a:lnTo>
                    <a:pt x="161" y="195"/>
                  </a:lnTo>
                  <a:lnTo>
                    <a:pt x="165" y="186"/>
                  </a:lnTo>
                  <a:lnTo>
                    <a:pt x="172" y="186"/>
                  </a:lnTo>
                  <a:lnTo>
                    <a:pt x="178" y="183"/>
                  </a:lnTo>
                  <a:lnTo>
                    <a:pt x="182" y="182"/>
                  </a:lnTo>
                  <a:lnTo>
                    <a:pt x="189" y="178"/>
                  </a:lnTo>
                  <a:lnTo>
                    <a:pt x="186" y="175"/>
                  </a:lnTo>
                  <a:lnTo>
                    <a:pt x="185" y="173"/>
                  </a:lnTo>
                  <a:lnTo>
                    <a:pt x="178" y="175"/>
                  </a:lnTo>
                  <a:lnTo>
                    <a:pt x="172" y="177"/>
                  </a:lnTo>
                  <a:lnTo>
                    <a:pt x="172" y="166"/>
                  </a:lnTo>
                  <a:lnTo>
                    <a:pt x="178" y="163"/>
                  </a:lnTo>
                  <a:lnTo>
                    <a:pt x="185" y="158"/>
                  </a:lnTo>
                  <a:lnTo>
                    <a:pt x="198" y="152"/>
                  </a:lnTo>
                  <a:lnTo>
                    <a:pt x="202" y="148"/>
                  </a:lnTo>
                  <a:lnTo>
                    <a:pt x="202" y="145"/>
                  </a:lnTo>
                  <a:lnTo>
                    <a:pt x="201" y="142"/>
                  </a:lnTo>
                  <a:lnTo>
                    <a:pt x="197" y="144"/>
                  </a:lnTo>
                  <a:lnTo>
                    <a:pt x="193" y="146"/>
                  </a:lnTo>
                  <a:lnTo>
                    <a:pt x="189" y="141"/>
                  </a:lnTo>
                  <a:lnTo>
                    <a:pt x="182" y="146"/>
                  </a:lnTo>
                  <a:lnTo>
                    <a:pt x="172" y="154"/>
                  </a:lnTo>
                  <a:lnTo>
                    <a:pt x="171" y="154"/>
                  </a:lnTo>
                  <a:lnTo>
                    <a:pt x="167" y="157"/>
                  </a:lnTo>
                  <a:lnTo>
                    <a:pt x="159" y="150"/>
                  </a:lnTo>
                  <a:lnTo>
                    <a:pt x="161" y="144"/>
                  </a:lnTo>
                  <a:lnTo>
                    <a:pt x="165" y="131"/>
                  </a:lnTo>
                  <a:lnTo>
                    <a:pt x="167" y="125"/>
                  </a:lnTo>
                  <a:lnTo>
                    <a:pt x="169" y="116"/>
                  </a:lnTo>
                  <a:lnTo>
                    <a:pt x="169" y="115"/>
                  </a:lnTo>
                  <a:lnTo>
                    <a:pt x="171" y="112"/>
                  </a:lnTo>
                  <a:lnTo>
                    <a:pt x="178" y="107"/>
                  </a:lnTo>
                  <a:lnTo>
                    <a:pt x="184" y="103"/>
                  </a:lnTo>
                  <a:lnTo>
                    <a:pt x="189" y="105"/>
                  </a:lnTo>
                  <a:lnTo>
                    <a:pt x="190" y="106"/>
                  </a:lnTo>
                  <a:lnTo>
                    <a:pt x="192" y="103"/>
                  </a:lnTo>
                  <a:lnTo>
                    <a:pt x="192" y="99"/>
                  </a:lnTo>
                  <a:lnTo>
                    <a:pt x="197" y="99"/>
                  </a:lnTo>
                  <a:lnTo>
                    <a:pt x="207" y="98"/>
                  </a:lnTo>
                  <a:lnTo>
                    <a:pt x="216" y="95"/>
                  </a:lnTo>
                  <a:lnTo>
                    <a:pt x="219" y="91"/>
                  </a:lnTo>
                  <a:lnTo>
                    <a:pt x="207" y="90"/>
                  </a:lnTo>
                  <a:lnTo>
                    <a:pt x="197" y="84"/>
                  </a:lnTo>
                  <a:lnTo>
                    <a:pt x="207" y="82"/>
                  </a:lnTo>
                  <a:lnTo>
                    <a:pt x="205" y="77"/>
                  </a:lnTo>
                  <a:lnTo>
                    <a:pt x="211" y="70"/>
                  </a:lnTo>
                  <a:lnTo>
                    <a:pt x="216" y="68"/>
                  </a:lnTo>
                  <a:lnTo>
                    <a:pt x="228" y="63"/>
                  </a:lnTo>
                  <a:lnTo>
                    <a:pt x="233" y="60"/>
                  </a:lnTo>
                  <a:lnTo>
                    <a:pt x="241" y="59"/>
                  </a:lnTo>
                  <a:lnTo>
                    <a:pt x="245" y="55"/>
                  </a:lnTo>
                  <a:lnTo>
                    <a:pt x="250" y="55"/>
                  </a:lnTo>
                  <a:lnTo>
                    <a:pt x="252" y="55"/>
                  </a:lnTo>
                  <a:lnTo>
                    <a:pt x="257" y="57"/>
                  </a:lnTo>
                  <a:lnTo>
                    <a:pt x="262" y="60"/>
                  </a:lnTo>
                  <a:lnTo>
                    <a:pt x="270" y="61"/>
                  </a:lnTo>
                  <a:lnTo>
                    <a:pt x="274" y="64"/>
                  </a:lnTo>
                  <a:lnTo>
                    <a:pt x="279" y="68"/>
                  </a:lnTo>
                  <a:lnTo>
                    <a:pt x="281" y="68"/>
                  </a:lnTo>
                  <a:lnTo>
                    <a:pt x="281" y="69"/>
                  </a:lnTo>
                  <a:lnTo>
                    <a:pt x="281" y="68"/>
                  </a:lnTo>
                  <a:lnTo>
                    <a:pt x="282" y="65"/>
                  </a:lnTo>
                  <a:lnTo>
                    <a:pt x="282" y="64"/>
                  </a:lnTo>
                  <a:lnTo>
                    <a:pt x="275" y="59"/>
                  </a:lnTo>
                  <a:lnTo>
                    <a:pt x="269" y="53"/>
                  </a:lnTo>
                  <a:lnTo>
                    <a:pt x="262" y="55"/>
                  </a:lnTo>
                  <a:lnTo>
                    <a:pt x="260" y="53"/>
                  </a:lnTo>
                  <a:lnTo>
                    <a:pt x="252" y="48"/>
                  </a:lnTo>
                  <a:lnTo>
                    <a:pt x="245" y="50"/>
                  </a:lnTo>
                  <a:lnTo>
                    <a:pt x="237" y="53"/>
                  </a:lnTo>
                  <a:lnTo>
                    <a:pt x="232" y="55"/>
                  </a:lnTo>
                  <a:lnTo>
                    <a:pt x="223" y="59"/>
                  </a:lnTo>
                  <a:lnTo>
                    <a:pt x="216" y="61"/>
                  </a:lnTo>
                  <a:lnTo>
                    <a:pt x="210" y="64"/>
                  </a:lnTo>
                  <a:lnTo>
                    <a:pt x="203" y="68"/>
                  </a:lnTo>
                  <a:lnTo>
                    <a:pt x="202" y="68"/>
                  </a:lnTo>
                  <a:lnTo>
                    <a:pt x="196" y="72"/>
                  </a:lnTo>
                  <a:lnTo>
                    <a:pt x="194" y="80"/>
                  </a:lnTo>
                  <a:lnTo>
                    <a:pt x="188" y="84"/>
                  </a:lnTo>
                  <a:lnTo>
                    <a:pt x="178" y="86"/>
                  </a:lnTo>
                  <a:lnTo>
                    <a:pt x="177" y="86"/>
                  </a:lnTo>
                  <a:lnTo>
                    <a:pt x="176" y="89"/>
                  </a:lnTo>
                  <a:lnTo>
                    <a:pt x="173" y="94"/>
                  </a:lnTo>
                  <a:lnTo>
                    <a:pt x="167" y="101"/>
                  </a:lnTo>
                  <a:lnTo>
                    <a:pt x="154" y="105"/>
                  </a:lnTo>
                  <a:lnTo>
                    <a:pt x="152" y="106"/>
                  </a:lnTo>
                  <a:lnTo>
                    <a:pt x="144" y="105"/>
                  </a:lnTo>
                  <a:lnTo>
                    <a:pt x="151" y="101"/>
                  </a:lnTo>
                  <a:lnTo>
                    <a:pt x="167" y="94"/>
                  </a:lnTo>
                  <a:lnTo>
                    <a:pt x="167" y="87"/>
                  </a:lnTo>
                  <a:lnTo>
                    <a:pt x="152" y="86"/>
                  </a:lnTo>
                  <a:lnTo>
                    <a:pt x="156" y="80"/>
                  </a:lnTo>
                  <a:lnTo>
                    <a:pt x="159" y="78"/>
                  </a:lnTo>
                  <a:lnTo>
                    <a:pt x="177" y="73"/>
                  </a:lnTo>
                  <a:lnTo>
                    <a:pt x="186" y="69"/>
                  </a:lnTo>
                  <a:lnTo>
                    <a:pt x="178" y="69"/>
                  </a:lnTo>
                  <a:lnTo>
                    <a:pt x="169" y="70"/>
                  </a:lnTo>
                  <a:lnTo>
                    <a:pt x="159" y="73"/>
                  </a:lnTo>
                  <a:lnTo>
                    <a:pt x="156" y="73"/>
                  </a:lnTo>
                  <a:lnTo>
                    <a:pt x="159" y="68"/>
                  </a:lnTo>
                  <a:lnTo>
                    <a:pt x="160" y="68"/>
                  </a:lnTo>
                  <a:lnTo>
                    <a:pt x="169" y="59"/>
                  </a:lnTo>
                  <a:lnTo>
                    <a:pt x="176" y="56"/>
                  </a:lnTo>
                  <a:lnTo>
                    <a:pt x="177" y="57"/>
                  </a:lnTo>
                  <a:lnTo>
                    <a:pt x="181" y="61"/>
                  </a:lnTo>
                  <a:lnTo>
                    <a:pt x="186" y="60"/>
                  </a:lnTo>
                  <a:lnTo>
                    <a:pt x="184" y="53"/>
                  </a:lnTo>
                  <a:lnTo>
                    <a:pt x="182" y="52"/>
                  </a:lnTo>
                  <a:lnTo>
                    <a:pt x="188" y="51"/>
                  </a:lnTo>
                  <a:lnTo>
                    <a:pt x="189" y="50"/>
                  </a:lnTo>
                  <a:lnTo>
                    <a:pt x="197" y="50"/>
                  </a:lnTo>
                  <a:lnTo>
                    <a:pt x="203" y="51"/>
                  </a:lnTo>
                  <a:lnTo>
                    <a:pt x="211" y="44"/>
                  </a:lnTo>
                  <a:lnTo>
                    <a:pt x="203" y="43"/>
                  </a:lnTo>
                  <a:lnTo>
                    <a:pt x="196" y="43"/>
                  </a:lnTo>
                  <a:lnTo>
                    <a:pt x="193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7" y="38"/>
                  </a:lnTo>
                  <a:lnTo>
                    <a:pt x="199" y="35"/>
                  </a:lnTo>
                  <a:lnTo>
                    <a:pt x="203" y="34"/>
                  </a:lnTo>
                  <a:lnTo>
                    <a:pt x="205" y="35"/>
                  </a:lnTo>
                  <a:lnTo>
                    <a:pt x="214" y="39"/>
                  </a:lnTo>
                  <a:lnTo>
                    <a:pt x="218" y="36"/>
                  </a:lnTo>
                  <a:lnTo>
                    <a:pt x="220" y="34"/>
                  </a:lnTo>
                  <a:lnTo>
                    <a:pt x="226" y="30"/>
                  </a:lnTo>
                  <a:lnTo>
                    <a:pt x="224" y="27"/>
                  </a:lnTo>
                  <a:lnTo>
                    <a:pt x="223" y="27"/>
                  </a:lnTo>
                  <a:lnTo>
                    <a:pt x="218" y="30"/>
                  </a:lnTo>
                  <a:lnTo>
                    <a:pt x="213" y="34"/>
                  </a:lnTo>
                  <a:lnTo>
                    <a:pt x="210" y="31"/>
                  </a:lnTo>
                  <a:lnTo>
                    <a:pt x="210" y="29"/>
                  </a:lnTo>
                  <a:lnTo>
                    <a:pt x="211" y="29"/>
                  </a:lnTo>
                  <a:lnTo>
                    <a:pt x="213" y="25"/>
                  </a:lnTo>
                  <a:lnTo>
                    <a:pt x="218" y="15"/>
                  </a:lnTo>
                  <a:lnTo>
                    <a:pt x="228" y="4"/>
                  </a:lnTo>
                  <a:lnTo>
                    <a:pt x="231" y="1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5" y="1"/>
                  </a:lnTo>
                  <a:lnTo>
                    <a:pt x="236" y="9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reeform 40">
              <a:extLst>
                <a:ext uri="{FF2B5EF4-FFF2-40B4-BE49-F238E27FC236}">
                  <a16:creationId xmlns:a16="http://schemas.microsoft.com/office/drawing/2014/main" id="{E6FA3E10-7D2D-8863-38C2-8E57AE105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213" y="3861220"/>
              <a:ext cx="73066" cy="84216"/>
            </a:xfrm>
            <a:custGeom>
              <a:avLst/>
              <a:gdLst>
                <a:gd name="T0" fmla="*/ 43 w 49"/>
                <a:gd name="T1" fmla="*/ 24 h 57"/>
                <a:gd name="T2" fmla="*/ 43 w 49"/>
                <a:gd name="T3" fmla="*/ 27 h 57"/>
                <a:gd name="T4" fmla="*/ 48 w 49"/>
                <a:gd name="T5" fmla="*/ 25 h 57"/>
                <a:gd name="T6" fmla="*/ 49 w 49"/>
                <a:gd name="T7" fmla="*/ 30 h 57"/>
                <a:gd name="T8" fmla="*/ 48 w 49"/>
                <a:gd name="T9" fmla="*/ 32 h 57"/>
                <a:gd name="T10" fmla="*/ 45 w 49"/>
                <a:gd name="T11" fmla="*/ 34 h 57"/>
                <a:gd name="T12" fmla="*/ 35 w 49"/>
                <a:gd name="T13" fmla="*/ 38 h 57"/>
                <a:gd name="T14" fmla="*/ 27 w 49"/>
                <a:gd name="T15" fmla="*/ 38 h 57"/>
                <a:gd name="T16" fmla="*/ 22 w 49"/>
                <a:gd name="T17" fmla="*/ 37 h 57"/>
                <a:gd name="T18" fmla="*/ 21 w 49"/>
                <a:gd name="T19" fmla="*/ 40 h 57"/>
                <a:gd name="T20" fmla="*/ 24 w 49"/>
                <a:gd name="T21" fmla="*/ 44 h 57"/>
                <a:gd name="T22" fmla="*/ 32 w 49"/>
                <a:gd name="T23" fmla="*/ 46 h 57"/>
                <a:gd name="T24" fmla="*/ 34 w 49"/>
                <a:gd name="T25" fmla="*/ 53 h 57"/>
                <a:gd name="T26" fmla="*/ 32 w 49"/>
                <a:gd name="T27" fmla="*/ 54 h 57"/>
                <a:gd name="T28" fmla="*/ 30 w 49"/>
                <a:gd name="T29" fmla="*/ 51 h 57"/>
                <a:gd name="T30" fmla="*/ 27 w 49"/>
                <a:gd name="T31" fmla="*/ 53 h 57"/>
                <a:gd name="T32" fmla="*/ 27 w 49"/>
                <a:gd name="T33" fmla="*/ 57 h 57"/>
                <a:gd name="T34" fmla="*/ 22 w 49"/>
                <a:gd name="T35" fmla="*/ 55 h 57"/>
                <a:gd name="T36" fmla="*/ 18 w 49"/>
                <a:gd name="T37" fmla="*/ 51 h 57"/>
                <a:gd name="T38" fmla="*/ 19 w 49"/>
                <a:gd name="T39" fmla="*/ 40 h 57"/>
                <a:gd name="T40" fmla="*/ 19 w 49"/>
                <a:gd name="T41" fmla="*/ 38 h 57"/>
                <a:gd name="T42" fmla="*/ 18 w 49"/>
                <a:gd name="T43" fmla="*/ 37 h 57"/>
                <a:gd name="T44" fmla="*/ 13 w 49"/>
                <a:gd name="T45" fmla="*/ 36 h 57"/>
                <a:gd name="T46" fmla="*/ 9 w 49"/>
                <a:gd name="T47" fmla="*/ 34 h 57"/>
                <a:gd name="T48" fmla="*/ 5 w 49"/>
                <a:gd name="T49" fmla="*/ 36 h 57"/>
                <a:gd name="T50" fmla="*/ 0 w 49"/>
                <a:gd name="T51" fmla="*/ 36 h 57"/>
                <a:gd name="T52" fmla="*/ 10 w 49"/>
                <a:gd name="T53" fmla="*/ 24 h 57"/>
                <a:gd name="T54" fmla="*/ 9 w 49"/>
                <a:gd name="T55" fmla="*/ 16 h 57"/>
                <a:gd name="T56" fmla="*/ 9 w 49"/>
                <a:gd name="T57" fmla="*/ 15 h 57"/>
                <a:gd name="T58" fmla="*/ 6 w 49"/>
                <a:gd name="T59" fmla="*/ 15 h 57"/>
                <a:gd name="T60" fmla="*/ 13 w 49"/>
                <a:gd name="T61" fmla="*/ 10 h 57"/>
                <a:gd name="T62" fmla="*/ 15 w 49"/>
                <a:gd name="T63" fmla="*/ 16 h 57"/>
                <a:gd name="T64" fmla="*/ 17 w 49"/>
                <a:gd name="T65" fmla="*/ 19 h 57"/>
                <a:gd name="T66" fmla="*/ 14 w 49"/>
                <a:gd name="T67" fmla="*/ 24 h 57"/>
                <a:gd name="T68" fmla="*/ 13 w 49"/>
                <a:gd name="T69" fmla="*/ 25 h 57"/>
                <a:gd name="T70" fmla="*/ 11 w 49"/>
                <a:gd name="T71" fmla="*/ 30 h 57"/>
                <a:gd name="T72" fmla="*/ 9 w 49"/>
                <a:gd name="T73" fmla="*/ 33 h 57"/>
                <a:gd name="T74" fmla="*/ 10 w 49"/>
                <a:gd name="T75" fmla="*/ 34 h 57"/>
                <a:gd name="T76" fmla="*/ 17 w 49"/>
                <a:gd name="T77" fmla="*/ 32 h 57"/>
                <a:gd name="T78" fmla="*/ 18 w 49"/>
                <a:gd name="T79" fmla="*/ 33 h 57"/>
                <a:gd name="T80" fmla="*/ 19 w 49"/>
                <a:gd name="T81" fmla="*/ 34 h 57"/>
                <a:gd name="T82" fmla="*/ 21 w 49"/>
                <a:gd name="T83" fmla="*/ 32 h 57"/>
                <a:gd name="T84" fmla="*/ 22 w 49"/>
                <a:gd name="T85" fmla="*/ 32 h 57"/>
                <a:gd name="T86" fmla="*/ 22 w 49"/>
                <a:gd name="T87" fmla="*/ 25 h 57"/>
                <a:gd name="T88" fmla="*/ 23 w 49"/>
                <a:gd name="T89" fmla="*/ 21 h 57"/>
                <a:gd name="T90" fmla="*/ 27 w 49"/>
                <a:gd name="T91" fmla="*/ 20 h 57"/>
                <a:gd name="T92" fmla="*/ 27 w 49"/>
                <a:gd name="T93" fmla="*/ 7 h 57"/>
                <a:gd name="T94" fmla="*/ 40 w 49"/>
                <a:gd name="T95" fmla="*/ 0 h 57"/>
                <a:gd name="T96" fmla="*/ 45 w 49"/>
                <a:gd name="T97" fmla="*/ 11 h 57"/>
                <a:gd name="T98" fmla="*/ 47 w 49"/>
                <a:gd name="T99" fmla="*/ 15 h 57"/>
                <a:gd name="T100" fmla="*/ 43 w 49"/>
                <a:gd name="T101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" h="57">
                  <a:moveTo>
                    <a:pt x="43" y="24"/>
                  </a:moveTo>
                  <a:lnTo>
                    <a:pt x="43" y="27"/>
                  </a:lnTo>
                  <a:lnTo>
                    <a:pt x="48" y="25"/>
                  </a:lnTo>
                  <a:lnTo>
                    <a:pt x="49" y="30"/>
                  </a:lnTo>
                  <a:lnTo>
                    <a:pt x="48" y="32"/>
                  </a:lnTo>
                  <a:lnTo>
                    <a:pt x="45" y="34"/>
                  </a:lnTo>
                  <a:lnTo>
                    <a:pt x="35" y="38"/>
                  </a:lnTo>
                  <a:lnTo>
                    <a:pt x="27" y="38"/>
                  </a:lnTo>
                  <a:lnTo>
                    <a:pt x="22" y="37"/>
                  </a:lnTo>
                  <a:lnTo>
                    <a:pt x="21" y="40"/>
                  </a:lnTo>
                  <a:lnTo>
                    <a:pt x="24" y="44"/>
                  </a:lnTo>
                  <a:lnTo>
                    <a:pt x="32" y="46"/>
                  </a:lnTo>
                  <a:lnTo>
                    <a:pt x="34" y="53"/>
                  </a:lnTo>
                  <a:lnTo>
                    <a:pt x="32" y="54"/>
                  </a:lnTo>
                  <a:lnTo>
                    <a:pt x="30" y="51"/>
                  </a:lnTo>
                  <a:lnTo>
                    <a:pt x="27" y="53"/>
                  </a:lnTo>
                  <a:lnTo>
                    <a:pt x="27" y="57"/>
                  </a:lnTo>
                  <a:lnTo>
                    <a:pt x="22" y="55"/>
                  </a:lnTo>
                  <a:lnTo>
                    <a:pt x="18" y="5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8" y="37"/>
                  </a:lnTo>
                  <a:lnTo>
                    <a:pt x="13" y="36"/>
                  </a:lnTo>
                  <a:lnTo>
                    <a:pt x="9" y="34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10" y="24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13" y="10"/>
                  </a:lnTo>
                  <a:lnTo>
                    <a:pt x="15" y="16"/>
                  </a:lnTo>
                  <a:lnTo>
                    <a:pt x="17" y="19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10" y="34"/>
                  </a:lnTo>
                  <a:lnTo>
                    <a:pt x="17" y="32"/>
                  </a:lnTo>
                  <a:lnTo>
                    <a:pt x="18" y="33"/>
                  </a:lnTo>
                  <a:lnTo>
                    <a:pt x="19" y="34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25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27" y="7"/>
                  </a:lnTo>
                  <a:lnTo>
                    <a:pt x="40" y="0"/>
                  </a:lnTo>
                  <a:lnTo>
                    <a:pt x="45" y="11"/>
                  </a:lnTo>
                  <a:lnTo>
                    <a:pt x="47" y="15"/>
                  </a:lnTo>
                  <a:lnTo>
                    <a:pt x="43" y="2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reeform 41">
              <a:extLst>
                <a:ext uri="{FF2B5EF4-FFF2-40B4-BE49-F238E27FC236}">
                  <a16:creationId xmlns:a16="http://schemas.microsoft.com/office/drawing/2014/main" id="{4385AAAA-0B93-FA92-4C67-1C7E3DB2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018" y="3747455"/>
              <a:ext cx="20876" cy="35459"/>
            </a:xfrm>
            <a:custGeom>
              <a:avLst/>
              <a:gdLst>
                <a:gd name="T0" fmla="*/ 10 w 14"/>
                <a:gd name="T1" fmla="*/ 21 h 24"/>
                <a:gd name="T2" fmla="*/ 0 w 14"/>
                <a:gd name="T3" fmla="*/ 24 h 24"/>
                <a:gd name="T4" fmla="*/ 14 w 14"/>
                <a:gd name="T5" fmla="*/ 0 h 24"/>
                <a:gd name="T6" fmla="*/ 10 w 14"/>
                <a:gd name="T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10" y="21"/>
                  </a:moveTo>
                  <a:lnTo>
                    <a:pt x="0" y="24"/>
                  </a:lnTo>
                  <a:lnTo>
                    <a:pt x="14" y="0"/>
                  </a:lnTo>
                  <a:lnTo>
                    <a:pt x="10" y="21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reeform 42">
              <a:extLst>
                <a:ext uri="{FF2B5EF4-FFF2-40B4-BE49-F238E27FC236}">
                  <a16:creationId xmlns:a16="http://schemas.microsoft.com/office/drawing/2014/main" id="{CD7CE125-84A8-0FC3-6177-32A60D798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29" y="3691311"/>
              <a:ext cx="14912" cy="23640"/>
            </a:xfrm>
            <a:custGeom>
              <a:avLst/>
              <a:gdLst>
                <a:gd name="T0" fmla="*/ 3 w 10"/>
                <a:gd name="T1" fmla="*/ 16 h 16"/>
                <a:gd name="T2" fmla="*/ 0 w 10"/>
                <a:gd name="T3" fmla="*/ 16 h 16"/>
                <a:gd name="T4" fmla="*/ 2 w 10"/>
                <a:gd name="T5" fmla="*/ 12 h 16"/>
                <a:gd name="T6" fmla="*/ 3 w 10"/>
                <a:gd name="T7" fmla="*/ 8 h 16"/>
                <a:gd name="T8" fmla="*/ 6 w 10"/>
                <a:gd name="T9" fmla="*/ 3 h 16"/>
                <a:gd name="T10" fmla="*/ 6 w 10"/>
                <a:gd name="T11" fmla="*/ 1 h 16"/>
                <a:gd name="T12" fmla="*/ 8 w 10"/>
                <a:gd name="T13" fmla="*/ 0 h 16"/>
                <a:gd name="T14" fmla="*/ 10 w 10"/>
                <a:gd name="T15" fmla="*/ 3 h 16"/>
                <a:gd name="T16" fmla="*/ 8 w 10"/>
                <a:gd name="T17" fmla="*/ 8 h 16"/>
                <a:gd name="T18" fmla="*/ 7 w 10"/>
                <a:gd name="T19" fmla="*/ 12 h 16"/>
                <a:gd name="T20" fmla="*/ 3 w 10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3" y="16"/>
                  </a:moveTo>
                  <a:lnTo>
                    <a:pt x="0" y="16"/>
                  </a:lnTo>
                  <a:lnTo>
                    <a:pt x="2" y="12"/>
                  </a:lnTo>
                  <a:lnTo>
                    <a:pt x="3" y="8"/>
                  </a:lnTo>
                  <a:lnTo>
                    <a:pt x="6" y="3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3"/>
                  </a:lnTo>
                  <a:lnTo>
                    <a:pt x="8" y="8"/>
                  </a:lnTo>
                  <a:lnTo>
                    <a:pt x="7" y="12"/>
                  </a:lnTo>
                  <a:lnTo>
                    <a:pt x="3" y="16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reeform 43">
              <a:extLst>
                <a:ext uri="{FF2B5EF4-FFF2-40B4-BE49-F238E27FC236}">
                  <a16:creationId xmlns:a16="http://schemas.microsoft.com/office/drawing/2014/main" id="{99C9613D-48C6-FD76-41EE-CBC54D099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283" y="3666194"/>
              <a:ext cx="65611" cy="47279"/>
            </a:xfrm>
            <a:custGeom>
              <a:avLst/>
              <a:gdLst>
                <a:gd name="T0" fmla="*/ 29 w 44"/>
                <a:gd name="T1" fmla="*/ 16 h 32"/>
                <a:gd name="T2" fmla="*/ 18 w 44"/>
                <a:gd name="T3" fmla="*/ 32 h 32"/>
                <a:gd name="T4" fmla="*/ 17 w 44"/>
                <a:gd name="T5" fmla="*/ 30 h 32"/>
                <a:gd name="T6" fmla="*/ 8 w 44"/>
                <a:gd name="T7" fmla="*/ 25 h 32"/>
                <a:gd name="T8" fmla="*/ 0 w 44"/>
                <a:gd name="T9" fmla="*/ 22 h 32"/>
                <a:gd name="T10" fmla="*/ 4 w 44"/>
                <a:gd name="T11" fmla="*/ 16 h 32"/>
                <a:gd name="T12" fmla="*/ 9 w 44"/>
                <a:gd name="T13" fmla="*/ 1 h 32"/>
                <a:gd name="T14" fmla="*/ 14 w 44"/>
                <a:gd name="T15" fmla="*/ 0 h 32"/>
                <a:gd name="T16" fmla="*/ 29 w 44"/>
                <a:gd name="T17" fmla="*/ 3 h 32"/>
                <a:gd name="T18" fmla="*/ 44 w 44"/>
                <a:gd name="T19" fmla="*/ 5 h 32"/>
                <a:gd name="T20" fmla="*/ 42 w 44"/>
                <a:gd name="T21" fmla="*/ 13 h 32"/>
                <a:gd name="T22" fmla="*/ 29 w 44"/>
                <a:gd name="T23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32">
                  <a:moveTo>
                    <a:pt x="29" y="16"/>
                  </a:moveTo>
                  <a:lnTo>
                    <a:pt x="18" y="32"/>
                  </a:lnTo>
                  <a:lnTo>
                    <a:pt x="17" y="30"/>
                  </a:lnTo>
                  <a:lnTo>
                    <a:pt x="8" y="25"/>
                  </a:lnTo>
                  <a:lnTo>
                    <a:pt x="0" y="22"/>
                  </a:lnTo>
                  <a:lnTo>
                    <a:pt x="4" y="16"/>
                  </a:lnTo>
                  <a:lnTo>
                    <a:pt x="9" y="1"/>
                  </a:lnTo>
                  <a:lnTo>
                    <a:pt x="14" y="0"/>
                  </a:lnTo>
                  <a:lnTo>
                    <a:pt x="29" y="3"/>
                  </a:lnTo>
                  <a:lnTo>
                    <a:pt x="44" y="5"/>
                  </a:lnTo>
                  <a:lnTo>
                    <a:pt x="42" y="13"/>
                  </a:lnTo>
                  <a:lnTo>
                    <a:pt x="29" y="16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reeform 44">
              <a:extLst>
                <a:ext uri="{FF2B5EF4-FFF2-40B4-BE49-F238E27FC236}">
                  <a16:creationId xmlns:a16="http://schemas.microsoft.com/office/drawing/2014/main" id="{39B43EAA-9F76-4E4B-0197-6ED3F9378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226" y="3663239"/>
              <a:ext cx="22367" cy="28072"/>
            </a:xfrm>
            <a:custGeom>
              <a:avLst/>
              <a:gdLst>
                <a:gd name="T0" fmla="*/ 4 w 15"/>
                <a:gd name="T1" fmla="*/ 19 h 19"/>
                <a:gd name="T2" fmla="*/ 0 w 15"/>
                <a:gd name="T3" fmla="*/ 19 h 19"/>
                <a:gd name="T4" fmla="*/ 0 w 15"/>
                <a:gd name="T5" fmla="*/ 15 h 19"/>
                <a:gd name="T6" fmla="*/ 4 w 15"/>
                <a:gd name="T7" fmla="*/ 9 h 19"/>
                <a:gd name="T8" fmla="*/ 9 w 15"/>
                <a:gd name="T9" fmla="*/ 7 h 19"/>
                <a:gd name="T10" fmla="*/ 9 w 15"/>
                <a:gd name="T11" fmla="*/ 5 h 19"/>
                <a:gd name="T12" fmla="*/ 13 w 15"/>
                <a:gd name="T13" fmla="*/ 1 h 19"/>
                <a:gd name="T14" fmla="*/ 15 w 15"/>
                <a:gd name="T15" fmla="*/ 0 h 19"/>
                <a:gd name="T16" fmla="*/ 14 w 15"/>
                <a:gd name="T17" fmla="*/ 2 h 19"/>
                <a:gd name="T18" fmla="*/ 11 w 15"/>
                <a:gd name="T19" fmla="*/ 7 h 19"/>
                <a:gd name="T20" fmla="*/ 9 w 15"/>
                <a:gd name="T21" fmla="*/ 11 h 19"/>
                <a:gd name="T22" fmla="*/ 5 w 15"/>
                <a:gd name="T23" fmla="*/ 17 h 19"/>
                <a:gd name="T24" fmla="*/ 4 w 15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9">
                  <a:moveTo>
                    <a:pt x="4" y="19"/>
                  </a:moveTo>
                  <a:lnTo>
                    <a:pt x="0" y="19"/>
                  </a:lnTo>
                  <a:lnTo>
                    <a:pt x="0" y="15"/>
                  </a:lnTo>
                  <a:lnTo>
                    <a:pt x="4" y="9"/>
                  </a:lnTo>
                  <a:lnTo>
                    <a:pt x="9" y="7"/>
                  </a:lnTo>
                  <a:lnTo>
                    <a:pt x="9" y="5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4" y="2"/>
                  </a:lnTo>
                  <a:lnTo>
                    <a:pt x="11" y="7"/>
                  </a:lnTo>
                  <a:lnTo>
                    <a:pt x="9" y="11"/>
                  </a:lnTo>
                  <a:lnTo>
                    <a:pt x="5" y="17"/>
                  </a:lnTo>
                  <a:lnTo>
                    <a:pt x="4" y="19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reeform 45">
              <a:extLst>
                <a:ext uri="{FF2B5EF4-FFF2-40B4-BE49-F238E27FC236}">
                  <a16:creationId xmlns:a16="http://schemas.microsoft.com/office/drawing/2014/main" id="{0801035B-948F-6360-2A2E-C9D2698FD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646" y="3632212"/>
              <a:ext cx="19385" cy="25117"/>
            </a:xfrm>
            <a:custGeom>
              <a:avLst/>
              <a:gdLst>
                <a:gd name="T0" fmla="*/ 6 w 13"/>
                <a:gd name="T1" fmla="*/ 13 h 17"/>
                <a:gd name="T2" fmla="*/ 1 w 13"/>
                <a:gd name="T3" fmla="*/ 17 h 17"/>
                <a:gd name="T4" fmla="*/ 0 w 13"/>
                <a:gd name="T5" fmla="*/ 15 h 17"/>
                <a:gd name="T6" fmla="*/ 4 w 13"/>
                <a:gd name="T7" fmla="*/ 10 h 17"/>
                <a:gd name="T8" fmla="*/ 4 w 13"/>
                <a:gd name="T9" fmla="*/ 6 h 17"/>
                <a:gd name="T10" fmla="*/ 8 w 13"/>
                <a:gd name="T11" fmla="*/ 4 h 17"/>
                <a:gd name="T12" fmla="*/ 10 w 13"/>
                <a:gd name="T13" fmla="*/ 2 h 17"/>
                <a:gd name="T14" fmla="*/ 12 w 13"/>
                <a:gd name="T15" fmla="*/ 0 h 17"/>
                <a:gd name="T16" fmla="*/ 13 w 13"/>
                <a:gd name="T17" fmla="*/ 1 h 17"/>
                <a:gd name="T18" fmla="*/ 12 w 13"/>
                <a:gd name="T19" fmla="*/ 4 h 17"/>
                <a:gd name="T20" fmla="*/ 13 w 13"/>
                <a:gd name="T21" fmla="*/ 7 h 17"/>
                <a:gd name="T22" fmla="*/ 9 w 13"/>
                <a:gd name="T23" fmla="*/ 13 h 17"/>
                <a:gd name="T24" fmla="*/ 6 w 13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7">
                  <a:moveTo>
                    <a:pt x="6" y="13"/>
                  </a:moveTo>
                  <a:lnTo>
                    <a:pt x="1" y="17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4" y="6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3" y="7"/>
                  </a:lnTo>
                  <a:lnTo>
                    <a:pt x="9" y="13"/>
                  </a:lnTo>
                  <a:lnTo>
                    <a:pt x="6" y="13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reeform 46">
              <a:extLst>
                <a:ext uri="{FF2B5EF4-FFF2-40B4-BE49-F238E27FC236}">
                  <a16:creationId xmlns:a16="http://schemas.microsoft.com/office/drawing/2014/main" id="{B08E8AA1-5750-A7EE-6A56-BB6E08E9E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629" y="3601185"/>
              <a:ext cx="23858" cy="25117"/>
            </a:xfrm>
            <a:custGeom>
              <a:avLst/>
              <a:gdLst>
                <a:gd name="T0" fmla="*/ 3 w 16"/>
                <a:gd name="T1" fmla="*/ 15 h 17"/>
                <a:gd name="T2" fmla="*/ 2 w 16"/>
                <a:gd name="T3" fmla="*/ 17 h 17"/>
                <a:gd name="T4" fmla="*/ 0 w 16"/>
                <a:gd name="T5" fmla="*/ 10 h 17"/>
                <a:gd name="T6" fmla="*/ 6 w 16"/>
                <a:gd name="T7" fmla="*/ 6 h 17"/>
                <a:gd name="T8" fmla="*/ 11 w 16"/>
                <a:gd name="T9" fmla="*/ 2 h 17"/>
                <a:gd name="T10" fmla="*/ 13 w 16"/>
                <a:gd name="T11" fmla="*/ 0 h 17"/>
                <a:gd name="T12" fmla="*/ 16 w 16"/>
                <a:gd name="T13" fmla="*/ 0 h 17"/>
                <a:gd name="T14" fmla="*/ 12 w 16"/>
                <a:gd name="T15" fmla="*/ 5 h 17"/>
                <a:gd name="T16" fmla="*/ 11 w 16"/>
                <a:gd name="T17" fmla="*/ 9 h 17"/>
                <a:gd name="T18" fmla="*/ 11 w 16"/>
                <a:gd name="T19" fmla="*/ 11 h 17"/>
                <a:gd name="T20" fmla="*/ 7 w 16"/>
                <a:gd name="T21" fmla="*/ 14 h 17"/>
                <a:gd name="T22" fmla="*/ 3 w 16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7">
                  <a:moveTo>
                    <a:pt x="3" y="15"/>
                  </a:moveTo>
                  <a:lnTo>
                    <a:pt x="2" y="17"/>
                  </a:lnTo>
                  <a:lnTo>
                    <a:pt x="0" y="10"/>
                  </a:lnTo>
                  <a:lnTo>
                    <a:pt x="6" y="6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2" y="5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7" y="14"/>
                  </a:lnTo>
                  <a:lnTo>
                    <a:pt x="3" y="15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reeform 47">
              <a:extLst>
                <a:ext uri="{FF2B5EF4-FFF2-40B4-BE49-F238E27FC236}">
                  <a16:creationId xmlns:a16="http://schemas.microsoft.com/office/drawing/2014/main" id="{67C8257D-41BA-6C70-226B-89E7604C9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509" y="3590842"/>
              <a:ext cx="10438" cy="10342"/>
            </a:xfrm>
            <a:custGeom>
              <a:avLst/>
              <a:gdLst>
                <a:gd name="T0" fmla="*/ 1 w 7"/>
                <a:gd name="T1" fmla="*/ 7 h 7"/>
                <a:gd name="T2" fmla="*/ 0 w 7"/>
                <a:gd name="T3" fmla="*/ 7 h 7"/>
                <a:gd name="T4" fmla="*/ 1 w 7"/>
                <a:gd name="T5" fmla="*/ 3 h 7"/>
                <a:gd name="T6" fmla="*/ 4 w 7"/>
                <a:gd name="T7" fmla="*/ 0 h 7"/>
                <a:gd name="T8" fmla="*/ 7 w 7"/>
                <a:gd name="T9" fmla="*/ 3 h 7"/>
                <a:gd name="T10" fmla="*/ 4 w 7"/>
                <a:gd name="T11" fmla="*/ 5 h 7"/>
                <a:gd name="T12" fmla="*/ 1 w 7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1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4" y="0"/>
                  </a:lnTo>
                  <a:lnTo>
                    <a:pt x="7" y="3"/>
                  </a:lnTo>
                  <a:lnTo>
                    <a:pt x="4" y="5"/>
                  </a:lnTo>
                  <a:lnTo>
                    <a:pt x="1" y="7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reeform 48">
              <a:extLst>
                <a:ext uri="{FF2B5EF4-FFF2-40B4-BE49-F238E27FC236}">
                  <a16:creationId xmlns:a16="http://schemas.microsoft.com/office/drawing/2014/main" id="{F5185854-8D86-338E-D7B7-C9063DC7C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279" y="3581978"/>
              <a:ext cx="23858" cy="38414"/>
            </a:xfrm>
            <a:custGeom>
              <a:avLst/>
              <a:gdLst>
                <a:gd name="T0" fmla="*/ 3 w 16"/>
                <a:gd name="T1" fmla="*/ 22 h 26"/>
                <a:gd name="T2" fmla="*/ 3 w 16"/>
                <a:gd name="T3" fmla="*/ 26 h 26"/>
                <a:gd name="T4" fmla="*/ 0 w 16"/>
                <a:gd name="T5" fmla="*/ 24 h 26"/>
                <a:gd name="T6" fmla="*/ 0 w 16"/>
                <a:gd name="T7" fmla="*/ 19 h 26"/>
                <a:gd name="T8" fmla="*/ 2 w 16"/>
                <a:gd name="T9" fmla="*/ 17 h 26"/>
                <a:gd name="T10" fmla="*/ 3 w 16"/>
                <a:gd name="T11" fmla="*/ 11 h 26"/>
                <a:gd name="T12" fmla="*/ 6 w 16"/>
                <a:gd name="T13" fmla="*/ 10 h 26"/>
                <a:gd name="T14" fmla="*/ 8 w 16"/>
                <a:gd name="T15" fmla="*/ 6 h 26"/>
                <a:gd name="T16" fmla="*/ 8 w 16"/>
                <a:gd name="T17" fmla="*/ 3 h 26"/>
                <a:gd name="T18" fmla="*/ 8 w 16"/>
                <a:gd name="T19" fmla="*/ 0 h 26"/>
                <a:gd name="T20" fmla="*/ 13 w 16"/>
                <a:gd name="T21" fmla="*/ 0 h 26"/>
                <a:gd name="T22" fmla="*/ 16 w 16"/>
                <a:gd name="T23" fmla="*/ 1 h 26"/>
                <a:gd name="T24" fmla="*/ 12 w 16"/>
                <a:gd name="T25" fmla="*/ 5 h 26"/>
                <a:gd name="T26" fmla="*/ 8 w 16"/>
                <a:gd name="T27" fmla="*/ 11 h 26"/>
                <a:gd name="T28" fmla="*/ 8 w 16"/>
                <a:gd name="T29" fmla="*/ 14 h 26"/>
                <a:gd name="T30" fmla="*/ 4 w 16"/>
                <a:gd name="T31" fmla="*/ 17 h 26"/>
                <a:gd name="T32" fmla="*/ 3 w 16"/>
                <a:gd name="T33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26">
                  <a:moveTo>
                    <a:pt x="3" y="22"/>
                  </a:moveTo>
                  <a:lnTo>
                    <a:pt x="3" y="26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2" y="5"/>
                  </a:lnTo>
                  <a:lnTo>
                    <a:pt x="8" y="11"/>
                  </a:lnTo>
                  <a:lnTo>
                    <a:pt x="8" y="14"/>
                  </a:lnTo>
                  <a:lnTo>
                    <a:pt x="4" y="17"/>
                  </a:lnTo>
                  <a:lnTo>
                    <a:pt x="3" y="22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reeform 49">
              <a:extLst>
                <a:ext uri="{FF2B5EF4-FFF2-40B4-BE49-F238E27FC236}">
                  <a16:creationId xmlns:a16="http://schemas.microsoft.com/office/drawing/2014/main" id="{2F2F6023-52D2-4630-95BC-5715ECAE8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314" y="3547996"/>
              <a:ext cx="31314" cy="29550"/>
            </a:xfrm>
            <a:custGeom>
              <a:avLst/>
              <a:gdLst>
                <a:gd name="T0" fmla="*/ 6 w 21"/>
                <a:gd name="T1" fmla="*/ 0 h 20"/>
                <a:gd name="T2" fmla="*/ 10 w 21"/>
                <a:gd name="T3" fmla="*/ 4 h 20"/>
                <a:gd name="T4" fmla="*/ 15 w 21"/>
                <a:gd name="T5" fmla="*/ 3 h 20"/>
                <a:gd name="T6" fmla="*/ 20 w 21"/>
                <a:gd name="T7" fmla="*/ 2 h 20"/>
                <a:gd name="T8" fmla="*/ 21 w 21"/>
                <a:gd name="T9" fmla="*/ 3 h 20"/>
                <a:gd name="T10" fmla="*/ 14 w 21"/>
                <a:gd name="T11" fmla="*/ 12 h 20"/>
                <a:gd name="T12" fmla="*/ 10 w 21"/>
                <a:gd name="T13" fmla="*/ 17 h 20"/>
                <a:gd name="T14" fmla="*/ 3 w 21"/>
                <a:gd name="T15" fmla="*/ 20 h 20"/>
                <a:gd name="T16" fmla="*/ 3 w 21"/>
                <a:gd name="T17" fmla="*/ 16 h 20"/>
                <a:gd name="T18" fmla="*/ 3 w 21"/>
                <a:gd name="T19" fmla="*/ 9 h 20"/>
                <a:gd name="T20" fmla="*/ 0 w 21"/>
                <a:gd name="T21" fmla="*/ 0 h 20"/>
                <a:gd name="T22" fmla="*/ 2 w 21"/>
                <a:gd name="T23" fmla="*/ 0 h 20"/>
                <a:gd name="T24" fmla="*/ 6 w 21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0">
                  <a:moveTo>
                    <a:pt x="6" y="0"/>
                  </a:moveTo>
                  <a:lnTo>
                    <a:pt x="10" y="4"/>
                  </a:lnTo>
                  <a:lnTo>
                    <a:pt x="15" y="3"/>
                  </a:lnTo>
                  <a:lnTo>
                    <a:pt x="20" y="2"/>
                  </a:lnTo>
                  <a:lnTo>
                    <a:pt x="21" y="3"/>
                  </a:lnTo>
                  <a:lnTo>
                    <a:pt x="14" y="12"/>
                  </a:lnTo>
                  <a:lnTo>
                    <a:pt x="10" y="17"/>
                  </a:lnTo>
                  <a:lnTo>
                    <a:pt x="3" y="20"/>
                  </a:lnTo>
                  <a:lnTo>
                    <a:pt x="3" y="16"/>
                  </a:lnTo>
                  <a:lnTo>
                    <a:pt x="3" y="9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reeform 50">
              <a:extLst>
                <a:ext uri="{FF2B5EF4-FFF2-40B4-BE49-F238E27FC236}">
                  <a16:creationId xmlns:a16="http://schemas.microsoft.com/office/drawing/2014/main" id="{9053187B-4A36-A95F-E51F-FE46B5F71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4137" y="3546518"/>
              <a:ext cx="83505" cy="51712"/>
            </a:xfrm>
            <a:custGeom>
              <a:avLst/>
              <a:gdLst>
                <a:gd name="T0" fmla="*/ 55 w 56"/>
                <a:gd name="T1" fmla="*/ 9 h 35"/>
                <a:gd name="T2" fmla="*/ 46 w 56"/>
                <a:gd name="T3" fmla="*/ 13 h 35"/>
                <a:gd name="T4" fmla="*/ 43 w 56"/>
                <a:gd name="T5" fmla="*/ 13 h 35"/>
                <a:gd name="T6" fmla="*/ 34 w 56"/>
                <a:gd name="T7" fmla="*/ 17 h 35"/>
                <a:gd name="T8" fmla="*/ 30 w 56"/>
                <a:gd name="T9" fmla="*/ 18 h 35"/>
                <a:gd name="T10" fmla="*/ 24 w 56"/>
                <a:gd name="T11" fmla="*/ 26 h 35"/>
                <a:gd name="T12" fmla="*/ 17 w 56"/>
                <a:gd name="T13" fmla="*/ 34 h 35"/>
                <a:gd name="T14" fmla="*/ 14 w 56"/>
                <a:gd name="T15" fmla="*/ 35 h 35"/>
                <a:gd name="T16" fmla="*/ 1 w 56"/>
                <a:gd name="T17" fmla="*/ 35 h 35"/>
                <a:gd name="T18" fmla="*/ 0 w 56"/>
                <a:gd name="T19" fmla="*/ 34 h 35"/>
                <a:gd name="T20" fmla="*/ 4 w 56"/>
                <a:gd name="T21" fmla="*/ 25 h 35"/>
                <a:gd name="T22" fmla="*/ 11 w 56"/>
                <a:gd name="T23" fmla="*/ 24 h 35"/>
                <a:gd name="T24" fmla="*/ 11 w 56"/>
                <a:gd name="T25" fmla="*/ 17 h 35"/>
                <a:gd name="T26" fmla="*/ 24 w 56"/>
                <a:gd name="T27" fmla="*/ 3 h 35"/>
                <a:gd name="T28" fmla="*/ 26 w 56"/>
                <a:gd name="T29" fmla="*/ 3 h 35"/>
                <a:gd name="T30" fmla="*/ 30 w 56"/>
                <a:gd name="T31" fmla="*/ 4 h 35"/>
                <a:gd name="T32" fmla="*/ 28 w 56"/>
                <a:gd name="T33" fmla="*/ 10 h 35"/>
                <a:gd name="T34" fmla="*/ 33 w 56"/>
                <a:gd name="T35" fmla="*/ 9 h 35"/>
                <a:gd name="T36" fmla="*/ 38 w 56"/>
                <a:gd name="T37" fmla="*/ 5 h 35"/>
                <a:gd name="T38" fmla="*/ 43 w 56"/>
                <a:gd name="T39" fmla="*/ 4 h 35"/>
                <a:gd name="T40" fmla="*/ 46 w 56"/>
                <a:gd name="T41" fmla="*/ 3 h 35"/>
                <a:gd name="T42" fmla="*/ 56 w 56"/>
                <a:gd name="T43" fmla="*/ 0 h 35"/>
                <a:gd name="T44" fmla="*/ 56 w 56"/>
                <a:gd name="T45" fmla="*/ 3 h 35"/>
                <a:gd name="T46" fmla="*/ 55 w 56"/>
                <a:gd name="T47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" h="35">
                  <a:moveTo>
                    <a:pt x="55" y="9"/>
                  </a:moveTo>
                  <a:lnTo>
                    <a:pt x="46" y="13"/>
                  </a:lnTo>
                  <a:lnTo>
                    <a:pt x="43" y="13"/>
                  </a:lnTo>
                  <a:lnTo>
                    <a:pt x="34" y="17"/>
                  </a:lnTo>
                  <a:lnTo>
                    <a:pt x="30" y="18"/>
                  </a:lnTo>
                  <a:lnTo>
                    <a:pt x="24" y="26"/>
                  </a:lnTo>
                  <a:lnTo>
                    <a:pt x="17" y="34"/>
                  </a:lnTo>
                  <a:lnTo>
                    <a:pt x="14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4" y="25"/>
                  </a:lnTo>
                  <a:lnTo>
                    <a:pt x="11" y="24"/>
                  </a:lnTo>
                  <a:lnTo>
                    <a:pt x="11" y="17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30" y="4"/>
                  </a:lnTo>
                  <a:lnTo>
                    <a:pt x="28" y="10"/>
                  </a:lnTo>
                  <a:lnTo>
                    <a:pt x="33" y="9"/>
                  </a:lnTo>
                  <a:lnTo>
                    <a:pt x="38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56" y="0"/>
                  </a:lnTo>
                  <a:lnTo>
                    <a:pt x="56" y="3"/>
                  </a:lnTo>
                  <a:lnTo>
                    <a:pt x="55" y="9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reeform 51">
              <a:extLst>
                <a:ext uri="{FF2B5EF4-FFF2-40B4-BE49-F238E27FC236}">
                  <a16:creationId xmlns:a16="http://schemas.microsoft.com/office/drawing/2014/main" id="{C80FF9F6-206C-6722-9D76-6AF73D3F8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208" y="3485942"/>
              <a:ext cx="16403" cy="17730"/>
            </a:xfrm>
            <a:custGeom>
              <a:avLst/>
              <a:gdLst>
                <a:gd name="T0" fmla="*/ 7 w 11"/>
                <a:gd name="T1" fmla="*/ 12 h 12"/>
                <a:gd name="T2" fmla="*/ 0 w 11"/>
                <a:gd name="T3" fmla="*/ 12 h 12"/>
                <a:gd name="T4" fmla="*/ 0 w 11"/>
                <a:gd name="T5" fmla="*/ 8 h 12"/>
                <a:gd name="T6" fmla="*/ 3 w 11"/>
                <a:gd name="T7" fmla="*/ 2 h 12"/>
                <a:gd name="T8" fmla="*/ 7 w 11"/>
                <a:gd name="T9" fmla="*/ 0 h 12"/>
                <a:gd name="T10" fmla="*/ 8 w 11"/>
                <a:gd name="T11" fmla="*/ 2 h 12"/>
                <a:gd name="T12" fmla="*/ 8 w 11"/>
                <a:gd name="T13" fmla="*/ 6 h 12"/>
                <a:gd name="T14" fmla="*/ 7 w 11"/>
                <a:gd name="T15" fmla="*/ 7 h 12"/>
                <a:gd name="T16" fmla="*/ 11 w 11"/>
                <a:gd name="T17" fmla="*/ 8 h 12"/>
                <a:gd name="T18" fmla="*/ 7 w 11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2">
                  <a:moveTo>
                    <a:pt x="7" y="12"/>
                  </a:moveTo>
                  <a:lnTo>
                    <a:pt x="0" y="12"/>
                  </a:lnTo>
                  <a:lnTo>
                    <a:pt x="0" y="8"/>
                  </a:lnTo>
                  <a:lnTo>
                    <a:pt x="3" y="2"/>
                  </a:lnTo>
                  <a:lnTo>
                    <a:pt x="7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7" y="7"/>
                  </a:lnTo>
                  <a:lnTo>
                    <a:pt x="11" y="8"/>
                  </a:lnTo>
                  <a:lnTo>
                    <a:pt x="7" y="1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reeform 52">
              <a:extLst>
                <a:ext uri="{FF2B5EF4-FFF2-40B4-BE49-F238E27FC236}">
                  <a16:creationId xmlns:a16="http://schemas.microsoft.com/office/drawing/2014/main" id="{4CD11BDE-1907-0818-B2D3-F13A6A8CD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837" y="3482987"/>
              <a:ext cx="22367" cy="19207"/>
            </a:xfrm>
            <a:custGeom>
              <a:avLst/>
              <a:gdLst>
                <a:gd name="T0" fmla="*/ 9 w 15"/>
                <a:gd name="T1" fmla="*/ 13 h 13"/>
                <a:gd name="T2" fmla="*/ 3 w 15"/>
                <a:gd name="T3" fmla="*/ 13 h 13"/>
                <a:gd name="T4" fmla="*/ 0 w 15"/>
                <a:gd name="T5" fmla="*/ 10 h 13"/>
                <a:gd name="T6" fmla="*/ 3 w 15"/>
                <a:gd name="T7" fmla="*/ 6 h 13"/>
                <a:gd name="T8" fmla="*/ 0 w 15"/>
                <a:gd name="T9" fmla="*/ 1 h 13"/>
                <a:gd name="T10" fmla="*/ 5 w 15"/>
                <a:gd name="T11" fmla="*/ 0 h 13"/>
                <a:gd name="T12" fmla="*/ 9 w 15"/>
                <a:gd name="T13" fmla="*/ 2 h 13"/>
                <a:gd name="T14" fmla="*/ 8 w 15"/>
                <a:gd name="T15" fmla="*/ 5 h 13"/>
                <a:gd name="T16" fmla="*/ 11 w 15"/>
                <a:gd name="T17" fmla="*/ 5 h 13"/>
                <a:gd name="T18" fmla="*/ 12 w 15"/>
                <a:gd name="T19" fmla="*/ 6 h 13"/>
                <a:gd name="T20" fmla="*/ 13 w 15"/>
                <a:gd name="T21" fmla="*/ 6 h 13"/>
                <a:gd name="T22" fmla="*/ 15 w 15"/>
                <a:gd name="T23" fmla="*/ 10 h 13"/>
                <a:gd name="T24" fmla="*/ 12 w 15"/>
                <a:gd name="T25" fmla="*/ 12 h 13"/>
                <a:gd name="T26" fmla="*/ 9 w 15"/>
                <a:gd name="T2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3">
                  <a:moveTo>
                    <a:pt x="9" y="13"/>
                  </a:moveTo>
                  <a:lnTo>
                    <a:pt x="3" y="13"/>
                  </a:lnTo>
                  <a:lnTo>
                    <a:pt x="0" y="10"/>
                  </a:lnTo>
                  <a:lnTo>
                    <a:pt x="3" y="6"/>
                  </a:lnTo>
                  <a:lnTo>
                    <a:pt x="0" y="1"/>
                  </a:lnTo>
                  <a:lnTo>
                    <a:pt x="5" y="0"/>
                  </a:lnTo>
                  <a:lnTo>
                    <a:pt x="9" y="2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6"/>
                  </a:lnTo>
                  <a:lnTo>
                    <a:pt x="15" y="10"/>
                  </a:lnTo>
                  <a:lnTo>
                    <a:pt x="12" y="12"/>
                  </a:lnTo>
                  <a:lnTo>
                    <a:pt x="9" y="13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reeform 53">
              <a:extLst>
                <a:ext uri="{FF2B5EF4-FFF2-40B4-BE49-F238E27FC236}">
                  <a16:creationId xmlns:a16="http://schemas.microsoft.com/office/drawing/2014/main" id="{769A8E52-CBF1-7E9D-6744-1C8781FA3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677" y="3475599"/>
              <a:ext cx="22367" cy="20685"/>
            </a:xfrm>
            <a:custGeom>
              <a:avLst/>
              <a:gdLst>
                <a:gd name="T0" fmla="*/ 10 w 15"/>
                <a:gd name="T1" fmla="*/ 13 h 14"/>
                <a:gd name="T2" fmla="*/ 6 w 15"/>
                <a:gd name="T3" fmla="*/ 14 h 14"/>
                <a:gd name="T4" fmla="*/ 0 w 15"/>
                <a:gd name="T5" fmla="*/ 13 h 14"/>
                <a:gd name="T6" fmla="*/ 4 w 15"/>
                <a:gd name="T7" fmla="*/ 7 h 14"/>
                <a:gd name="T8" fmla="*/ 4 w 15"/>
                <a:gd name="T9" fmla="*/ 3 h 14"/>
                <a:gd name="T10" fmla="*/ 8 w 15"/>
                <a:gd name="T11" fmla="*/ 1 h 14"/>
                <a:gd name="T12" fmla="*/ 14 w 15"/>
                <a:gd name="T13" fmla="*/ 0 h 14"/>
                <a:gd name="T14" fmla="*/ 15 w 15"/>
                <a:gd name="T15" fmla="*/ 11 h 14"/>
                <a:gd name="T16" fmla="*/ 10 w 15"/>
                <a:gd name="T1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0" y="13"/>
                  </a:moveTo>
                  <a:lnTo>
                    <a:pt x="6" y="14"/>
                  </a:lnTo>
                  <a:lnTo>
                    <a:pt x="0" y="13"/>
                  </a:lnTo>
                  <a:lnTo>
                    <a:pt x="4" y="7"/>
                  </a:lnTo>
                  <a:lnTo>
                    <a:pt x="4" y="3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5" y="11"/>
                  </a:lnTo>
                  <a:lnTo>
                    <a:pt x="10" y="13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reeform 54">
              <a:extLst>
                <a:ext uri="{FF2B5EF4-FFF2-40B4-BE49-F238E27FC236}">
                  <a16:creationId xmlns:a16="http://schemas.microsoft.com/office/drawing/2014/main" id="{26123ED7-1CF2-9AC4-3040-7E3CC67AA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208" y="3469689"/>
              <a:ext cx="55173" cy="76829"/>
            </a:xfrm>
            <a:custGeom>
              <a:avLst/>
              <a:gdLst>
                <a:gd name="T0" fmla="*/ 32 w 37"/>
                <a:gd name="T1" fmla="*/ 0 h 52"/>
                <a:gd name="T2" fmla="*/ 36 w 37"/>
                <a:gd name="T3" fmla="*/ 18 h 52"/>
                <a:gd name="T4" fmla="*/ 28 w 37"/>
                <a:gd name="T5" fmla="*/ 25 h 52"/>
                <a:gd name="T6" fmla="*/ 29 w 37"/>
                <a:gd name="T7" fmla="*/ 27 h 52"/>
                <a:gd name="T8" fmla="*/ 32 w 37"/>
                <a:gd name="T9" fmla="*/ 26 h 52"/>
                <a:gd name="T10" fmla="*/ 34 w 37"/>
                <a:gd name="T11" fmla="*/ 25 h 52"/>
                <a:gd name="T12" fmla="*/ 37 w 37"/>
                <a:gd name="T13" fmla="*/ 35 h 52"/>
                <a:gd name="T14" fmla="*/ 36 w 37"/>
                <a:gd name="T15" fmla="*/ 35 h 52"/>
                <a:gd name="T16" fmla="*/ 30 w 37"/>
                <a:gd name="T17" fmla="*/ 39 h 52"/>
                <a:gd name="T18" fmla="*/ 22 w 37"/>
                <a:gd name="T19" fmla="*/ 45 h 52"/>
                <a:gd name="T20" fmla="*/ 2 w 37"/>
                <a:gd name="T21" fmla="*/ 52 h 52"/>
                <a:gd name="T22" fmla="*/ 2 w 37"/>
                <a:gd name="T23" fmla="*/ 51 h 52"/>
                <a:gd name="T24" fmla="*/ 0 w 37"/>
                <a:gd name="T25" fmla="*/ 47 h 52"/>
                <a:gd name="T26" fmla="*/ 3 w 37"/>
                <a:gd name="T27" fmla="*/ 45 h 52"/>
                <a:gd name="T28" fmla="*/ 15 w 37"/>
                <a:gd name="T29" fmla="*/ 42 h 52"/>
                <a:gd name="T30" fmla="*/ 15 w 37"/>
                <a:gd name="T31" fmla="*/ 38 h 52"/>
                <a:gd name="T32" fmla="*/ 7 w 37"/>
                <a:gd name="T33" fmla="*/ 38 h 52"/>
                <a:gd name="T34" fmla="*/ 7 w 37"/>
                <a:gd name="T35" fmla="*/ 34 h 52"/>
                <a:gd name="T36" fmla="*/ 17 w 37"/>
                <a:gd name="T37" fmla="*/ 30 h 52"/>
                <a:gd name="T38" fmla="*/ 25 w 37"/>
                <a:gd name="T39" fmla="*/ 14 h 52"/>
                <a:gd name="T40" fmla="*/ 17 w 37"/>
                <a:gd name="T41" fmla="*/ 17 h 52"/>
                <a:gd name="T42" fmla="*/ 19 w 37"/>
                <a:gd name="T43" fmla="*/ 7 h 52"/>
                <a:gd name="T44" fmla="*/ 32 w 37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52">
                  <a:moveTo>
                    <a:pt x="32" y="0"/>
                  </a:moveTo>
                  <a:lnTo>
                    <a:pt x="36" y="18"/>
                  </a:lnTo>
                  <a:lnTo>
                    <a:pt x="28" y="25"/>
                  </a:lnTo>
                  <a:lnTo>
                    <a:pt x="29" y="27"/>
                  </a:lnTo>
                  <a:lnTo>
                    <a:pt x="32" y="26"/>
                  </a:lnTo>
                  <a:lnTo>
                    <a:pt x="34" y="25"/>
                  </a:lnTo>
                  <a:lnTo>
                    <a:pt x="37" y="35"/>
                  </a:lnTo>
                  <a:lnTo>
                    <a:pt x="36" y="35"/>
                  </a:lnTo>
                  <a:lnTo>
                    <a:pt x="30" y="39"/>
                  </a:lnTo>
                  <a:lnTo>
                    <a:pt x="22" y="45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0" y="47"/>
                  </a:lnTo>
                  <a:lnTo>
                    <a:pt x="3" y="45"/>
                  </a:lnTo>
                  <a:lnTo>
                    <a:pt x="15" y="42"/>
                  </a:lnTo>
                  <a:lnTo>
                    <a:pt x="15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7" y="30"/>
                  </a:lnTo>
                  <a:lnTo>
                    <a:pt x="25" y="14"/>
                  </a:lnTo>
                  <a:lnTo>
                    <a:pt x="17" y="17"/>
                  </a:lnTo>
                  <a:lnTo>
                    <a:pt x="19" y="7"/>
                  </a:lnTo>
                  <a:lnTo>
                    <a:pt x="32" y="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reeform 55">
              <a:extLst>
                <a:ext uri="{FF2B5EF4-FFF2-40B4-BE49-F238E27FC236}">
                  <a16:creationId xmlns:a16="http://schemas.microsoft.com/office/drawing/2014/main" id="{43E15526-B06C-B5A2-B597-D23EFCB41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589" y="3447527"/>
              <a:ext cx="38770" cy="23640"/>
            </a:xfrm>
            <a:custGeom>
              <a:avLst/>
              <a:gdLst>
                <a:gd name="T0" fmla="*/ 26 w 26"/>
                <a:gd name="T1" fmla="*/ 2 h 16"/>
                <a:gd name="T2" fmla="*/ 19 w 26"/>
                <a:gd name="T3" fmla="*/ 5 h 16"/>
                <a:gd name="T4" fmla="*/ 7 w 26"/>
                <a:gd name="T5" fmla="*/ 15 h 16"/>
                <a:gd name="T6" fmla="*/ 2 w 26"/>
                <a:gd name="T7" fmla="*/ 16 h 16"/>
                <a:gd name="T8" fmla="*/ 1 w 26"/>
                <a:gd name="T9" fmla="*/ 15 h 16"/>
                <a:gd name="T10" fmla="*/ 0 w 26"/>
                <a:gd name="T11" fmla="*/ 13 h 16"/>
                <a:gd name="T12" fmla="*/ 10 w 26"/>
                <a:gd name="T13" fmla="*/ 2 h 16"/>
                <a:gd name="T14" fmla="*/ 13 w 26"/>
                <a:gd name="T15" fmla="*/ 2 h 16"/>
                <a:gd name="T16" fmla="*/ 17 w 26"/>
                <a:gd name="T17" fmla="*/ 0 h 16"/>
                <a:gd name="T18" fmla="*/ 26 w 2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6">
                  <a:moveTo>
                    <a:pt x="26" y="2"/>
                  </a:moveTo>
                  <a:lnTo>
                    <a:pt x="19" y="5"/>
                  </a:lnTo>
                  <a:lnTo>
                    <a:pt x="7" y="15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26" y="2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reeform 56">
              <a:extLst>
                <a:ext uri="{FF2B5EF4-FFF2-40B4-BE49-F238E27FC236}">
                  <a16:creationId xmlns:a16="http://schemas.microsoft.com/office/drawing/2014/main" id="{969C7797-6234-4D26-6E7A-18B6CEA38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9310" y="3440140"/>
              <a:ext cx="31314" cy="35459"/>
            </a:xfrm>
            <a:custGeom>
              <a:avLst/>
              <a:gdLst>
                <a:gd name="T0" fmla="*/ 9 w 21"/>
                <a:gd name="T1" fmla="*/ 24 h 24"/>
                <a:gd name="T2" fmla="*/ 0 w 21"/>
                <a:gd name="T3" fmla="*/ 14 h 24"/>
                <a:gd name="T4" fmla="*/ 9 w 21"/>
                <a:gd name="T5" fmla="*/ 4 h 24"/>
                <a:gd name="T6" fmla="*/ 14 w 21"/>
                <a:gd name="T7" fmla="*/ 0 h 24"/>
                <a:gd name="T8" fmla="*/ 21 w 21"/>
                <a:gd name="T9" fmla="*/ 8 h 24"/>
                <a:gd name="T10" fmla="*/ 19 w 21"/>
                <a:gd name="T11" fmla="*/ 17 h 24"/>
                <a:gd name="T12" fmla="*/ 14 w 21"/>
                <a:gd name="T13" fmla="*/ 22 h 24"/>
                <a:gd name="T14" fmla="*/ 9 w 2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4">
                  <a:moveTo>
                    <a:pt x="9" y="24"/>
                  </a:moveTo>
                  <a:lnTo>
                    <a:pt x="0" y="14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8"/>
                  </a:lnTo>
                  <a:lnTo>
                    <a:pt x="19" y="17"/>
                  </a:lnTo>
                  <a:lnTo>
                    <a:pt x="14" y="22"/>
                  </a:lnTo>
                  <a:lnTo>
                    <a:pt x="9" y="2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reeform 57">
              <a:extLst>
                <a:ext uri="{FF2B5EF4-FFF2-40B4-BE49-F238E27FC236}">
                  <a16:creationId xmlns:a16="http://schemas.microsoft.com/office/drawing/2014/main" id="{FEAA49DC-FCDF-A5AF-7869-E1391B725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961" y="3401726"/>
              <a:ext cx="8947" cy="11820"/>
            </a:xfrm>
            <a:custGeom>
              <a:avLst/>
              <a:gdLst>
                <a:gd name="T0" fmla="*/ 6 w 6"/>
                <a:gd name="T1" fmla="*/ 4 h 8"/>
                <a:gd name="T2" fmla="*/ 0 w 6"/>
                <a:gd name="T3" fmla="*/ 8 h 8"/>
                <a:gd name="T4" fmla="*/ 1 w 6"/>
                <a:gd name="T5" fmla="*/ 0 h 8"/>
                <a:gd name="T6" fmla="*/ 6 w 6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4"/>
                  </a:moveTo>
                  <a:lnTo>
                    <a:pt x="0" y="8"/>
                  </a:lnTo>
                  <a:lnTo>
                    <a:pt x="1" y="0"/>
                  </a:lnTo>
                  <a:lnTo>
                    <a:pt x="6" y="4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reeform 58">
              <a:extLst>
                <a:ext uri="{FF2B5EF4-FFF2-40B4-BE49-F238E27FC236}">
                  <a16:creationId xmlns:a16="http://schemas.microsoft.com/office/drawing/2014/main" id="{EA7FF4F8-60C7-95C7-2F3C-43D4CF22B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536" y="3388428"/>
              <a:ext cx="25350" cy="22162"/>
            </a:xfrm>
            <a:custGeom>
              <a:avLst/>
              <a:gdLst>
                <a:gd name="T0" fmla="*/ 15 w 17"/>
                <a:gd name="T1" fmla="*/ 11 h 15"/>
                <a:gd name="T2" fmla="*/ 4 w 17"/>
                <a:gd name="T3" fmla="*/ 15 h 15"/>
                <a:gd name="T4" fmla="*/ 0 w 17"/>
                <a:gd name="T5" fmla="*/ 10 h 15"/>
                <a:gd name="T6" fmla="*/ 4 w 17"/>
                <a:gd name="T7" fmla="*/ 5 h 15"/>
                <a:gd name="T8" fmla="*/ 8 w 17"/>
                <a:gd name="T9" fmla="*/ 0 h 15"/>
                <a:gd name="T10" fmla="*/ 12 w 17"/>
                <a:gd name="T11" fmla="*/ 0 h 15"/>
                <a:gd name="T12" fmla="*/ 17 w 17"/>
                <a:gd name="T13" fmla="*/ 5 h 15"/>
                <a:gd name="T14" fmla="*/ 15 w 17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5" y="11"/>
                  </a:moveTo>
                  <a:lnTo>
                    <a:pt x="4" y="15"/>
                  </a:lnTo>
                  <a:lnTo>
                    <a:pt x="0" y="10"/>
                  </a:lnTo>
                  <a:lnTo>
                    <a:pt x="4" y="5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5"/>
                  </a:lnTo>
                  <a:lnTo>
                    <a:pt x="15" y="11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reeform 59">
              <a:extLst>
                <a:ext uri="{FF2B5EF4-FFF2-40B4-BE49-F238E27FC236}">
                  <a16:creationId xmlns:a16="http://schemas.microsoft.com/office/drawing/2014/main" id="{0F491AE8-2185-8F89-A559-803162A15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204" y="3376608"/>
              <a:ext cx="29823" cy="36937"/>
            </a:xfrm>
            <a:custGeom>
              <a:avLst/>
              <a:gdLst>
                <a:gd name="T0" fmla="*/ 18 w 20"/>
                <a:gd name="T1" fmla="*/ 13 h 25"/>
                <a:gd name="T2" fmla="*/ 17 w 20"/>
                <a:gd name="T3" fmla="*/ 19 h 25"/>
                <a:gd name="T4" fmla="*/ 13 w 20"/>
                <a:gd name="T5" fmla="*/ 18 h 25"/>
                <a:gd name="T6" fmla="*/ 11 w 20"/>
                <a:gd name="T7" fmla="*/ 17 h 25"/>
                <a:gd name="T8" fmla="*/ 10 w 20"/>
                <a:gd name="T9" fmla="*/ 22 h 25"/>
                <a:gd name="T10" fmla="*/ 6 w 20"/>
                <a:gd name="T11" fmla="*/ 25 h 25"/>
                <a:gd name="T12" fmla="*/ 0 w 20"/>
                <a:gd name="T13" fmla="*/ 19 h 25"/>
                <a:gd name="T14" fmla="*/ 6 w 20"/>
                <a:gd name="T15" fmla="*/ 12 h 25"/>
                <a:gd name="T16" fmla="*/ 6 w 20"/>
                <a:gd name="T17" fmla="*/ 5 h 25"/>
                <a:gd name="T18" fmla="*/ 13 w 20"/>
                <a:gd name="T19" fmla="*/ 2 h 25"/>
                <a:gd name="T20" fmla="*/ 17 w 20"/>
                <a:gd name="T21" fmla="*/ 1 h 25"/>
                <a:gd name="T22" fmla="*/ 20 w 20"/>
                <a:gd name="T23" fmla="*/ 0 h 25"/>
                <a:gd name="T24" fmla="*/ 19 w 20"/>
                <a:gd name="T25" fmla="*/ 6 h 25"/>
                <a:gd name="T26" fmla="*/ 18 w 20"/>
                <a:gd name="T27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5">
                  <a:moveTo>
                    <a:pt x="18" y="13"/>
                  </a:moveTo>
                  <a:lnTo>
                    <a:pt x="17" y="19"/>
                  </a:lnTo>
                  <a:lnTo>
                    <a:pt x="13" y="18"/>
                  </a:lnTo>
                  <a:lnTo>
                    <a:pt x="11" y="17"/>
                  </a:lnTo>
                  <a:lnTo>
                    <a:pt x="10" y="22"/>
                  </a:lnTo>
                  <a:lnTo>
                    <a:pt x="6" y="25"/>
                  </a:lnTo>
                  <a:lnTo>
                    <a:pt x="0" y="19"/>
                  </a:lnTo>
                  <a:lnTo>
                    <a:pt x="6" y="12"/>
                  </a:lnTo>
                  <a:lnTo>
                    <a:pt x="6" y="5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19" y="6"/>
                  </a:lnTo>
                  <a:lnTo>
                    <a:pt x="18" y="13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reeform 60">
              <a:extLst>
                <a:ext uri="{FF2B5EF4-FFF2-40B4-BE49-F238E27FC236}">
                  <a16:creationId xmlns:a16="http://schemas.microsoft.com/office/drawing/2014/main" id="{7C84AF3C-EEB1-7240-B153-D3B19D5E6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438" y="3347059"/>
              <a:ext cx="20876" cy="17730"/>
            </a:xfrm>
            <a:custGeom>
              <a:avLst/>
              <a:gdLst>
                <a:gd name="T0" fmla="*/ 14 w 14"/>
                <a:gd name="T1" fmla="*/ 8 h 12"/>
                <a:gd name="T2" fmla="*/ 12 w 14"/>
                <a:gd name="T3" fmla="*/ 12 h 12"/>
                <a:gd name="T4" fmla="*/ 8 w 14"/>
                <a:gd name="T5" fmla="*/ 11 h 12"/>
                <a:gd name="T6" fmla="*/ 4 w 14"/>
                <a:gd name="T7" fmla="*/ 8 h 12"/>
                <a:gd name="T8" fmla="*/ 0 w 14"/>
                <a:gd name="T9" fmla="*/ 7 h 12"/>
                <a:gd name="T10" fmla="*/ 0 w 14"/>
                <a:gd name="T11" fmla="*/ 3 h 12"/>
                <a:gd name="T12" fmla="*/ 7 w 14"/>
                <a:gd name="T13" fmla="*/ 0 h 12"/>
                <a:gd name="T14" fmla="*/ 13 w 14"/>
                <a:gd name="T15" fmla="*/ 3 h 12"/>
                <a:gd name="T16" fmla="*/ 14 w 14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2">
                  <a:moveTo>
                    <a:pt x="14" y="8"/>
                  </a:moveTo>
                  <a:lnTo>
                    <a:pt x="12" y="12"/>
                  </a:lnTo>
                  <a:lnTo>
                    <a:pt x="8" y="11"/>
                  </a:lnTo>
                  <a:lnTo>
                    <a:pt x="4" y="8"/>
                  </a:lnTo>
                  <a:lnTo>
                    <a:pt x="0" y="7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3"/>
                  </a:lnTo>
                  <a:lnTo>
                    <a:pt x="14" y="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reeform 61">
              <a:extLst>
                <a:ext uri="{FF2B5EF4-FFF2-40B4-BE49-F238E27FC236}">
                  <a16:creationId xmlns:a16="http://schemas.microsoft.com/office/drawing/2014/main" id="{C4C76730-59FA-148F-D44C-DF218A163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695" y="3335239"/>
              <a:ext cx="17894" cy="19207"/>
            </a:xfrm>
            <a:custGeom>
              <a:avLst/>
              <a:gdLst>
                <a:gd name="T0" fmla="*/ 10 w 12"/>
                <a:gd name="T1" fmla="*/ 11 h 13"/>
                <a:gd name="T2" fmla="*/ 2 w 12"/>
                <a:gd name="T3" fmla="*/ 13 h 13"/>
                <a:gd name="T4" fmla="*/ 1 w 12"/>
                <a:gd name="T5" fmla="*/ 11 h 13"/>
                <a:gd name="T6" fmla="*/ 0 w 12"/>
                <a:gd name="T7" fmla="*/ 8 h 13"/>
                <a:gd name="T8" fmla="*/ 1 w 12"/>
                <a:gd name="T9" fmla="*/ 7 h 13"/>
                <a:gd name="T10" fmla="*/ 1 w 12"/>
                <a:gd name="T11" fmla="*/ 4 h 13"/>
                <a:gd name="T12" fmla="*/ 8 w 12"/>
                <a:gd name="T13" fmla="*/ 0 h 13"/>
                <a:gd name="T14" fmla="*/ 12 w 12"/>
                <a:gd name="T15" fmla="*/ 4 h 13"/>
                <a:gd name="T16" fmla="*/ 10 w 12"/>
                <a:gd name="T17" fmla="*/ 8 h 13"/>
                <a:gd name="T18" fmla="*/ 10 w 12"/>
                <a:gd name="T1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11"/>
                  </a:moveTo>
                  <a:lnTo>
                    <a:pt x="2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4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0" y="8"/>
                  </a:lnTo>
                  <a:lnTo>
                    <a:pt x="10" y="11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reeform 62">
              <a:extLst>
                <a:ext uri="{FF2B5EF4-FFF2-40B4-BE49-F238E27FC236}">
                  <a16:creationId xmlns:a16="http://schemas.microsoft.com/office/drawing/2014/main" id="{BCF5C031-FDEE-F5C0-38A1-CEDDA6D78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381" y="3320464"/>
              <a:ext cx="17894" cy="23640"/>
            </a:xfrm>
            <a:custGeom>
              <a:avLst/>
              <a:gdLst>
                <a:gd name="T0" fmla="*/ 12 w 12"/>
                <a:gd name="T1" fmla="*/ 9 h 16"/>
                <a:gd name="T2" fmla="*/ 6 w 12"/>
                <a:gd name="T3" fmla="*/ 16 h 16"/>
                <a:gd name="T4" fmla="*/ 2 w 12"/>
                <a:gd name="T5" fmla="*/ 13 h 16"/>
                <a:gd name="T6" fmla="*/ 0 w 12"/>
                <a:gd name="T7" fmla="*/ 12 h 16"/>
                <a:gd name="T8" fmla="*/ 4 w 12"/>
                <a:gd name="T9" fmla="*/ 9 h 16"/>
                <a:gd name="T10" fmla="*/ 2 w 12"/>
                <a:gd name="T11" fmla="*/ 6 h 16"/>
                <a:gd name="T12" fmla="*/ 2 w 12"/>
                <a:gd name="T13" fmla="*/ 5 h 16"/>
                <a:gd name="T14" fmla="*/ 6 w 12"/>
                <a:gd name="T15" fmla="*/ 0 h 16"/>
                <a:gd name="T16" fmla="*/ 10 w 12"/>
                <a:gd name="T17" fmla="*/ 2 h 16"/>
                <a:gd name="T18" fmla="*/ 10 w 12"/>
                <a:gd name="T19" fmla="*/ 5 h 16"/>
                <a:gd name="T20" fmla="*/ 12 w 12"/>
                <a:gd name="T2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6">
                  <a:moveTo>
                    <a:pt x="12" y="9"/>
                  </a:moveTo>
                  <a:lnTo>
                    <a:pt x="6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4" y="9"/>
                  </a:lnTo>
                  <a:lnTo>
                    <a:pt x="2" y="6"/>
                  </a:lnTo>
                  <a:lnTo>
                    <a:pt x="2" y="5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5"/>
                  </a:lnTo>
                  <a:lnTo>
                    <a:pt x="12" y="9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reeform 63">
              <a:extLst>
                <a:ext uri="{FF2B5EF4-FFF2-40B4-BE49-F238E27FC236}">
                  <a16:creationId xmlns:a16="http://schemas.microsoft.com/office/drawing/2014/main" id="{4565001E-AAA4-558E-350A-551106EAE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500" y="3307167"/>
              <a:ext cx="13420" cy="19207"/>
            </a:xfrm>
            <a:custGeom>
              <a:avLst/>
              <a:gdLst>
                <a:gd name="T0" fmla="*/ 7 w 9"/>
                <a:gd name="T1" fmla="*/ 10 h 13"/>
                <a:gd name="T2" fmla="*/ 3 w 9"/>
                <a:gd name="T3" fmla="*/ 13 h 13"/>
                <a:gd name="T4" fmla="*/ 0 w 9"/>
                <a:gd name="T5" fmla="*/ 11 h 13"/>
                <a:gd name="T6" fmla="*/ 0 w 9"/>
                <a:gd name="T7" fmla="*/ 8 h 13"/>
                <a:gd name="T8" fmla="*/ 1 w 9"/>
                <a:gd name="T9" fmla="*/ 2 h 13"/>
                <a:gd name="T10" fmla="*/ 5 w 9"/>
                <a:gd name="T11" fmla="*/ 0 h 13"/>
                <a:gd name="T12" fmla="*/ 9 w 9"/>
                <a:gd name="T13" fmla="*/ 1 h 13"/>
                <a:gd name="T14" fmla="*/ 7 w 9"/>
                <a:gd name="T1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3">
                  <a:moveTo>
                    <a:pt x="7" y="10"/>
                  </a:moveTo>
                  <a:lnTo>
                    <a:pt x="3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2"/>
                  </a:lnTo>
                  <a:lnTo>
                    <a:pt x="5" y="0"/>
                  </a:lnTo>
                  <a:lnTo>
                    <a:pt x="9" y="1"/>
                  </a:lnTo>
                  <a:lnTo>
                    <a:pt x="7" y="10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reeform 64">
              <a:extLst>
                <a:ext uri="{FF2B5EF4-FFF2-40B4-BE49-F238E27FC236}">
                  <a16:creationId xmlns:a16="http://schemas.microsoft.com/office/drawing/2014/main" id="{A0096E9F-A411-47B0-26B5-886FBFF75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938" y="3283528"/>
              <a:ext cx="7456" cy="19207"/>
            </a:xfrm>
            <a:custGeom>
              <a:avLst/>
              <a:gdLst>
                <a:gd name="T0" fmla="*/ 5 w 5"/>
                <a:gd name="T1" fmla="*/ 13 h 13"/>
                <a:gd name="T2" fmla="*/ 1 w 5"/>
                <a:gd name="T3" fmla="*/ 13 h 13"/>
                <a:gd name="T4" fmla="*/ 0 w 5"/>
                <a:gd name="T5" fmla="*/ 8 h 13"/>
                <a:gd name="T6" fmla="*/ 0 w 5"/>
                <a:gd name="T7" fmla="*/ 3 h 13"/>
                <a:gd name="T8" fmla="*/ 4 w 5"/>
                <a:gd name="T9" fmla="*/ 0 h 13"/>
                <a:gd name="T10" fmla="*/ 5 w 5"/>
                <a:gd name="T11" fmla="*/ 5 h 13"/>
                <a:gd name="T12" fmla="*/ 5 w 5"/>
                <a:gd name="T13" fmla="*/ 10 h 13"/>
                <a:gd name="T14" fmla="*/ 5 w 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3">
                  <a:moveTo>
                    <a:pt x="5" y="13"/>
                  </a:moveTo>
                  <a:lnTo>
                    <a:pt x="1" y="13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3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reeform 65">
              <a:extLst>
                <a:ext uri="{FF2B5EF4-FFF2-40B4-BE49-F238E27FC236}">
                  <a16:creationId xmlns:a16="http://schemas.microsoft.com/office/drawing/2014/main" id="{429FEC52-4CD1-908B-AA95-7BA9AC954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726" y="3252501"/>
              <a:ext cx="35788" cy="13297"/>
            </a:xfrm>
            <a:custGeom>
              <a:avLst/>
              <a:gdLst>
                <a:gd name="T0" fmla="*/ 11 w 24"/>
                <a:gd name="T1" fmla="*/ 9 h 9"/>
                <a:gd name="T2" fmla="*/ 2 w 24"/>
                <a:gd name="T3" fmla="*/ 9 h 9"/>
                <a:gd name="T4" fmla="*/ 0 w 24"/>
                <a:gd name="T5" fmla="*/ 7 h 9"/>
                <a:gd name="T6" fmla="*/ 8 w 24"/>
                <a:gd name="T7" fmla="*/ 0 h 9"/>
                <a:gd name="T8" fmla="*/ 14 w 24"/>
                <a:gd name="T9" fmla="*/ 0 h 9"/>
                <a:gd name="T10" fmla="*/ 16 w 24"/>
                <a:gd name="T11" fmla="*/ 3 h 9"/>
                <a:gd name="T12" fmla="*/ 20 w 24"/>
                <a:gd name="T13" fmla="*/ 3 h 9"/>
                <a:gd name="T14" fmla="*/ 24 w 24"/>
                <a:gd name="T15" fmla="*/ 3 h 9"/>
                <a:gd name="T16" fmla="*/ 21 w 24"/>
                <a:gd name="T17" fmla="*/ 5 h 9"/>
                <a:gd name="T18" fmla="*/ 20 w 24"/>
                <a:gd name="T19" fmla="*/ 8 h 9"/>
                <a:gd name="T20" fmla="*/ 14 w 24"/>
                <a:gd name="T21" fmla="*/ 8 h 9"/>
                <a:gd name="T22" fmla="*/ 11 w 24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9">
                  <a:moveTo>
                    <a:pt x="11" y="9"/>
                  </a:moveTo>
                  <a:lnTo>
                    <a:pt x="2" y="9"/>
                  </a:lnTo>
                  <a:lnTo>
                    <a:pt x="0" y="7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4" y="3"/>
                  </a:lnTo>
                  <a:lnTo>
                    <a:pt x="21" y="5"/>
                  </a:lnTo>
                  <a:lnTo>
                    <a:pt x="20" y="8"/>
                  </a:lnTo>
                  <a:lnTo>
                    <a:pt x="14" y="8"/>
                  </a:lnTo>
                  <a:lnTo>
                    <a:pt x="11" y="9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reeform 66">
              <a:extLst>
                <a:ext uri="{FF2B5EF4-FFF2-40B4-BE49-F238E27FC236}">
                  <a16:creationId xmlns:a16="http://schemas.microsoft.com/office/drawing/2014/main" id="{FC8C4869-AAEA-A37A-9E0E-CF1EA12D8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164" y="3227383"/>
              <a:ext cx="35788" cy="14775"/>
            </a:xfrm>
            <a:custGeom>
              <a:avLst/>
              <a:gdLst>
                <a:gd name="T0" fmla="*/ 11 w 24"/>
                <a:gd name="T1" fmla="*/ 8 h 10"/>
                <a:gd name="T2" fmla="*/ 1 w 24"/>
                <a:gd name="T3" fmla="*/ 10 h 10"/>
                <a:gd name="T4" fmla="*/ 0 w 24"/>
                <a:gd name="T5" fmla="*/ 9 h 10"/>
                <a:gd name="T6" fmla="*/ 3 w 24"/>
                <a:gd name="T7" fmla="*/ 3 h 10"/>
                <a:gd name="T8" fmla="*/ 8 w 24"/>
                <a:gd name="T9" fmla="*/ 1 h 10"/>
                <a:gd name="T10" fmla="*/ 11 w 24"/>
                <a:gd name="T11" fmla="*/ 0 h 10"/>
                <a:gd name="T12" fmla="*/ 17 w 24"/>
                <a:gd name="T13" fmla="*/ 0 h 10"/>
                <a:gd name="T14" fmla="*/ 20 w 24"/>
                <a:gd name="T15" fmla="*/ 0 h 10"/>
                <a:gd name="T16" fmla="*/ 24 w 24"/>
                <a:gd name="T17" fmla="*/ 3 h 10"/>
                <a:gd name="T18" fmla="*/ 24 w 24"/>
                <a:gd name="T19" fmla="*/ 7 h 10"/>
                <a:gd name="T20" fmla="*/ 12 w 24"/>
                <a:gd name="T21" fmla="*/ 8 h 10"/>
                <a:gd name="T22" fmla="*/ 11 w 24"/>
                <a:gd name="T2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0">
                  <a:moveTo>
                    <a:pt x="11" y="8"/>
                  </a:moveTo>
                  <a:lnTo>
                    <a:pt x="1" y="10"/>
                  </a:lnTo>
                  <a:lnTo>
                    <a:pt x="0" y="9"/>
                  </a:lnTo>
                  <a:lnTo>
                    <a:pt x="3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4" y="3"/>
                  </a:lnTo>
                  <a:lnTo>
                    <a:pt x="24" y="7"/>
                  </a:lnTo>
                  <a:lnTo>
                    <a:pt x="12" y="8"/>
                  </a:lnTo>
                  <a:lnTo>
                    <a:pt x="11" y="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reeform 67">
              <a:extLst>
                <a:ext uri="{FF2B5EF4-FFF2-40B4-BE49-F238E27FC236}">
                  <a16:creationId xmlns:a16="http://schemas.microsoft.com/office/drawing/2014/main" id="{E2F5C4B0-8006-5503-BA48-ABC611BD8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36" y="3101798"/>
              <a:ext cx="38770" cy="62054"/>
            </a:xfrm>
            <a:custGeom>
              <a:avLst/>
              <a:gdLst>
                <a:gd name="T0" fmla="*/ 26 w 26"/>
                <a:gd name="T1" fmla="*/ 6 h 42"/>
                <a:gd name="T2" fmla="*/ 21 w 26"/>
                <a:gd name="T3" fmla="*/ 14 h 42"/>
                <a:gd name="T4" fmla="*/ 21 w 26"/>
                <a:gd name="T5" fmla="*/ 21 h 42"/>
                <a:gd name="T6" fmla="*/ 21 w 26"/>
                <a:gd name="T7" fmla="*/ 38 h 42"/>
                <a:gd name="T8" fmla="*/ 15 w 26"/>
                <a:gd name="T9" fmla="*/ 42 h 42"/>
                <a:gd name="T10" fmla="*/ 13 w 26"/>
                <a:gd name="T11" fmla="*/ 29 h 42"/>
                <a:gd name="T12" fmla="*/ 9 w 26"/>
                <a:gd name="T13" fmla="*/ 27 h 42"/>
                <a:gd name="T14" fmla="*/ 1 w 26"/>
                <a:gd name="T15" fmla="*/ 22 h 42"/>
                <a:gd name="T16" fmla="*/ 0 w 26"/>
                <a:gd name="T17" fmla="*/ 22 h 42"/>
                <a:gd name="T18" fmla="*/ 1 w 26"/>
                <a:gd name="T19" fmla="*/ 21 h 42"/>
                <a:gd name="T20" fmla="*/ 2 w 26"/>
                <a:gd name="T21" fmla="*/ 20 h 42"/>
                <a:gd name="T22" fmla="*/ 2 w 26"/>
                <a:gd name="T23" fmla="*/ 18 h 42"/>
                <a:gd name="T24" fmla="*/ 8 w 26"/>
                <a:gd name="T25" fmla="*/ 8 h 42"/>
                <a:gd name="T26" fmla="*/ 10 w 26"/>
                <a:gd name="T27" fmla="*/ 9 h 42"/>
                <a:gd name="T28" fmla="*/ 15 w 26"/>
                <a:gd name="T29" fmla="*/ 12 h 42"/>
                <a:gd name="T30" fmla="*/ 25 w 26"/>
                <a:gd name="T31" fmla="*/ 0 h 42"/>
                <a:gd name="T32" fmla="*/ 26 w 26"/>
                <a:gd name="T3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42">
                  <a:moveTo>
                    <a:pt x="26" y="6"/>
                  </a:moveTo>
                  <a:lnTo>
                    <a:pt x="21" y="14"/>
                  </a:lnTo>
                  <a:lnTo>
                    <a:pt x="21" y="21"/>
                  </a:lnTo>
                  <a:lnTo>
                    <a:pt x="21" y="38"/>
                  </a:lnTo>
                  <a:lnTo>
                    <a:pt x="15" y="42"/>
                  </a:lnTo>
                  <a:lnTo>
                    <a:pt x="13" y="29"/>
                  </a:lnTo>
                  <a:lnTo>
                    <a:pt x="9" y="27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5" y="12"/>
                  </a:lnTo>
                  <a:lnTo>
                    <a:pt x="25" y="0"/>
                  </a:lnTo>
                  <a:lnTo>
                    <a:pt x="26" y="6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reeform 68">
              <a:extLst>
                <a:ext uri="{FF2B5EF4-FFF2-40B4-BE49-F238E27FC236}">
                  <a16:creationId xmlns:a16="http://schemas.microsoft.com/office/drawing/2014/main" id="{0C681C45-E8EF-2407-E5BB-F7D74B49B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297" y="2946663"/>
              <a:ext cx="17894" cy="17730"/>
            </a:xfrm>
            <a:custGeom>
              <a:avLst/>
              <a:gdLst>
                <a:gd name="T0" fmla="*/ 12 w 12"/>
                <a:gd name="T1" fmla="*/ 11 h 12"/>
                <a:gd name="T2" fmla="*/ 0 w 12"/>
                <a:gd name="T3" fmla="*/ 12 h 12"/>
                <a:gd name="T4" fmla="*/ 1 w 12"/>
                <a:gd name="T5" fmla="*/ 8 h 12"/>
                <a:gd name="T6" fmla="*/ 8 w 12"/>
                <a:gd name="T7" fmla="*/ 0 h 12"/>
                <a:gd name="T8" fmla="*/ 12 w 12"/>
                <a:gd name="T9" fmla="*/ 5 h 12"/>
                <a:gd name="T10" fmla="*/ 12 w 12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12" y="11"/>
                  </a:moveTo>
                  <a:lnTo>
                    <a:pt x="0" y="12"/>
                  </a:lnTo>
                  <a:lnTo>
                    <a:pt x="1" y="8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2" y="11"/>
                  </a:lnTo>
                </a:path>
              </a:pathLst>
            </a:custGeom>
            <a:solidFill>
              <a:srgbClr val="F57F00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reeform 69">
              <a:extLst>
                <a:ext uri="{FF2B5EF4-FFF2-40B4-BE49-F238E27FC236}">
                  <a16:creationId xmlns:a16="http://schemas.microsoft.com/office/drawing/2014/main" id="{A74D40A2-675C-A3F9-247B-931A27C8C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328" y="2890519"/>
              <a:ext cx="28332" cy="29550"/>
            </a:xfrm>
            <a:custGeom>
              <a:avLst/>
              <a:gdLst>
                <a:gd name="T0" fmla="*/ 19 w 19"/>
                <a:gd name="T1" fmla="*/ 0 h 20"/>
                <a:gd name="T2" fmla="*/ 19 w 19"/>
                <a:gd name="T3" fmla="*/ 15 h 20"/>
                <a:gd name="T4" fmla="*/ 19 w 19"/>
                <a:gd name="T5" fmla="*/ 19 h 20"/>
                <a:gd name="T6" fmla="*/ 16 w 19"/>
                <a:gd name="T7" fmla="*/ 20 h 20"/>
                <a:gd name="T8" fmla="*/ 14 w 19"/>
                <a:gd name="T9" fmla="*/ 12 h 20"/>
                <a:gd name="T10" fmla="*/ 11 w 19"/>
                <a:gd name="T11" fmla="*/ 13 h 20"/>
                <a:gd name="T12" fmla="*/ 10 w 19"/>
                <a:gd name="T13" fmla="*/ 13 h 20"/>
                <a:gd name="T14" fmla="*/ 7 w 19"/>
                <a:gd name="T15" fmla="*/ 19 h 20"/>
                <a:gd name="T16" fmla="*/ 0 w 19"/>
                <a:gd name="T17" fmla="*/ 20 h 20"/>
                <a:gd name="T18" fmla="*/ 2 w 19"/>
                <a:gd name="T19" fmla="*/ 20 h 20"/>
                <a:gd name="T20" fmla="*/ 2 w 19"/>
                <a:gd name="T21" fmla="*/ 11 h 20"/>
                <a:gd name="T22" fmla="*/ 11 w 19"/>
                <a:gd name="T23" fmla="*/ 5 h 20"/>
                <a:gd name="T24" fmla="*/ 19 w 19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0">
                  <a:moveTo>
                    <a:pt x="19" y="0"/>
                  </a:moveTo>
                  <a:lnTo>
                    <a:pt x="19" y="15"/>
                  </a:lnTo>
                  <a:lnTo>
                    <a:pt x="19" y="19"/>
                  </a:lnTo>
                  <a:lnTo>
                    <a:pt x="16" y="20"/>
                  </a:lnTo>
                  <a:lnTo>
                    <a:pt x="14" y="12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7" y="19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1"/>
                  </a:lnTo>
                  <a:lnTo>
                    <a:pt x="11" y="5"/>
                  </a:lnTo>
                  <a:lnTo>
                    <a:pt x="19" y="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reeform 70">
              <a:extLst>
                <a:ext uri="{FF2B5EF4-FFF2-40B4-BE49-F238E27FC236}">
                  <a16:creationId xmlns:a16="http://schemas.microsoft.com/office/drawing/2014/main" id="{2F32427D-FFE9-CF16-55D8-4F3EBC3CE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660" y="2784141"/>
              <a:ext cx="47717" cy="29550"/>
            </a:xfrm>
            <a:custGeom>
              <a:avLst/>
              <a:gdLst>
                <a:gd name="T0" fmla="*/ 16 w 32"/>
                <a:gd name="T1" fmla="*/ 2 h 20"/>
                <a:gd name="T2" fmla="*/ 16 w 32"/>
                <a:gd name="T3" fmla="*/ 11 h 20"/>
                <a:gd name="T4" fmla="*/ 29 w 32"/>
                <a:gd name="T5" fmla="*/ 12 h 20"/>
                <a:gd name="T6" fmla="*/ 30 w 32"/>
                <a:gd name="T7" fmla="*/ 12 h 20"/>
                <a:gd name="T8" fmla="*/ 32 w 32"/>
                <a:gd name="T9" fmla="*/ 15 h 20"/>
                <a:gd name="T10" fmla="*/ 22 w 32"/>
                <a:gd name="T11" fmla="*/ 20 h 20"/>
                <a:gd name="T12" fmla="*/ 16 w 32"/>
                <a:gd name="T13" fmla="*/ 19 h 20"/>
                <a:gd name="T14" fmla="*/ 11 w 32"/>
                <a:gd name="T15" fmla="*/ 17 h 20"/>
                <a:gd name="T16" fmla="*/ 0 w 32"/>
                <a:gd name="T17" fmla="*/ 15 h 20"/>
                <a:gd name="T18" fmla="*/ 0 w 32"/>
                <a:gd name="T19" fmla="*/ 13 h 20"/>
                <a:gd name="T20" fmla="*/ 0 w 32"/>
                <a:gd name="T21" fmla="*/ 11 h 20"/>
                <a:gd name="T22" fmla="*/ 0 w 32"/>
                <a:gd name="T23" fmla="*/ 4 h 20"/>
                <a:gd name="T24" fmla="*/ 3 w 32"/>
                <a:gd name="T25" fmla="*/ 4 h 20"/>
                <a:gd name="T26" fmla="*/ 8 w 32"/>
                <a:gd name="T27" fmla="*/ 5 h 20"/>
                <a:gd name="T28" fmla="*/ 13 w 32"/>
                <a:gd name="T29" fmla="*/ 0 h 20"/>
                <a:gd name="T30" fmla="*/ 16 w 32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20">
                  <a:moveTo>
                    <a:pt x="16" y="2"/>
                  </a:moveTo>
                  <a:lnTo>
                    <a:pt x="16" y="11"/>
                  </a:lnTo>
                  <a:lnTo>
                    <a:pt x="29" y="12"/>
                  </a:lnTo>
                  <a:lnTo>
                    <a:pt x="30" y="12"/>
                  </a:lnTo>
                  <a:lnTo>
                    <a:pt x="32" y="15"/>
                  </a:lnTo>
                  <a:lnTo>
                    <a:pt x="22" y="20"/>
                  </a:lnTo>
                  <a:lnTo>
                    <a:pt x="16" y="19"/>
                  </a:lnTo>
                  <a:lnTo>
                    <a:pt x="1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4"/>
                  </a:lnTo>
                  <a:lnTo>
                    <a:pt x="3" y="4"/>
                  </a:lnTo>
                  <a:lnTo>
                    <a:pt x="8" y="5"/>
                  </a:lnTo>
                  <a:lnTo>
                    <a:pt x="13" y="0"/>
                  </a:lnTo>
                  <a:lnTo>
                    <a:pt x="16" y="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reeform 71">
              <a:extLst>
                <a:ext uri="{FF2B5EF4-FFF2-40B4-BE49-F238E27FC236}">
                  <a16:creationId xmlns:a16="http://schemas.microsoft.com/office/drawing/2014/main" id="{81018896-0BB8-A68F-DE1C-ABCBE2336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691" y="2766411"/>
              <a:ext cx="56664" cy="22162"/>
            </a:xfrm>
            <a:custGeom>
              <a:avLst/>
              <a:gdLst>
                <a:gd name="T0" fmla="*/ 19 w 38"/>
                <a:gd name="T1" fmla="*/ 0 h 15"/>
                <a:gd name="T2" fmla="*/ 23 w 38"/>
                <a:gd name="T3" fmla="*/ 3 h 15"/>
                <a:gd name="T4" fmla="*/ 32 w 38"/>
                <a:gd name="T5" fmla="*/ 3 h 15"/>
                <a:gd name="T6" fmla="*/ 38 w 38"/>
                <a:gd name="T7" fmla="*/ 12 h 15"/>
                <a:gd name="T8" fmla="*/ 34 w 38"/>
                <a:gd name="T9" fmla="*/ 14 h 15"/>
                <a:gd name="T10" fmla="*/ 21 w 38"/>
                <a:gd name="T11" fmla="*/ 6 h 15"/>
                <a:gd name="T12" fmla="*/ 14 w 38"/>
                <a:gd name="T13" fmla="*/ 15 h 15"/>
                <a:gd name="T14" fmla="*/ 13 w 38"/>
                <a:gd name="T15" fmla="*/ 15 h 15"/>
                <a:gd name="T16" fmla="*/ 10 w 38"/>
                <a:gd name="T17" fmla="*/ 14 h 15"/>
                <a:gd name="T18" fmla="*/ 1 w 38"/>
                <a:gd name="T19" fmla="*/ 11 h 15"/>
                <a:gd name="T20" fmla="*/ 0 w 38"/>
                <a:gd name="T21" fmla="*/ 8 h 15"/>
                <a:gd name="T22" fmla="*/ 7 w 38"/>
                <a:gd name="T23" fmla="*/ 6 h 15"/>
                <a:gd name="T24" fmla="*/ 13 w 38"/>
                <a:gd name="T25" fmla="*/ 3 h 15"/>
                <a:gd name="T26" fmla="*/ 15 w 38"/>
                <a:gd name="T27" fmla="*/ 2 h 15"/>
                <a:gd name="T28" fmla="*/ 19 w 3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5">
                  <a:moveTo>
                    <a:pt x="19" y="0"/>
                  </a:moveTo>
                  <a:lnTo>
                    <a:pt x="23" y="3"/>
                  </a:lnTo>
                  <a:lnTo>
                    <a:pt x="32" y="3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1" y="6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0" y="14"/>
                  </a:lnTo>
                  <a:lnTo>
                    <a:pt x="1" y="11"/>
                  </a:lnTo>
                  <a:lnTo>
                    <a:pt x="0" y="8"/>
                  </a:lnTo>
                  <a:lnTo>
                    <a:pt x="7" y="6"/>
                  </a:lnTo>
                  <a:lnTo>
                    <a:pt x="13" y="3"/>
                  </a:lnTo>
                  <a:lnTo>
                    <a:pt x="15" y="2"/>
                  </a:lnTo>
                  <a:lnTo>
                    <a:pt x="19" y="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reeform 72">
              <a:extLst>
                <a:ext uri="{FF2B5EF4-FFF2-40B4-BE49-F238E27FC236}">
                  <a16:creationId xmlns:a16="http://schemas.microsoft.com/office/drawing/2014/main" id="{5F9ACEA2-42DB-FF66-D85E-AA7D23F1D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571" y="2730952"/>
              <a:ext cx="56664" cy="113766"/>
            </a:xfrm>
            <a:custGeom>
              <a:avLst/>
              <a:gdLst>
                <a:gd name="T0" fmla="*/ 38 w 38"/>
                <a:gd name="T1" fmla="*/ 38 h 77"/>
                <a:gd name="T2" fmla="*/ 36 w 38"/>
                <a:gd name="T3" fmla="*/ 43 h 77"/>
                <a:gd name="T4" fmla="*/ 32 w 38"/>
                <a:gd name="T5" fmla="*/ 43 h 77"/>
                <a:gd name="T6" fmla="*/ 22 w 38"/>
                <a:gd name="T7" fmla="*/ 40 h 77"/>
                <a:gd name="T8" fmla="*/ 29 w 38"/>
                <a:gd name="T9" fmla="*/ 45 h 77"/>
                <a:gd name="T10" fmla="*/ 32 w 38"/>
                <a:gd name="T11" fmla="*/ 47 h 77"/>
                <a:gd name="T12" fmla="*/ 25 w 38"/>
                <a:gd name="T13" fmla="*/ 57 h 77"/>
                <a:gd name="T14" fmla="*/ 22 w 38"/>
                <a:gd name="T15" fmla="*/ 62 h 77"/>
                <a:gd name="T16" fmla="*/ 17 w 38"/>
                <a:gd name="T17" fmla="*/ 62 h 77"/>
                <a:gd name="T18" fmla="*/ 12 w 38"/>
                <a:gd name="T19" fmla="*/ 64 h 77"/>
                <a:gd name="T20" fmla="*/ 11 w 38"/>
                <a:gd name="T21" fmla="*/ 68 h 77"/>
                <a:gd name="T22" fmla="*/ 5 w 38"/>
                <a:gd name="T23" fmla="*/ 77 h 77"/>
                <a:gd name="T24" fmla="*/ 0 w 38"/>
                <a:gd name="T25" fmla="*/ 70 h 77"/>
                <a:gd name="T26" fmla="*/ 9 w 38"/>
                <a:gd name="T27" fmla="*/ 49 h 77"/>
                <a:gd name="T28" fmla="*/ 8 w 38"/>
                <a:gd name="T29" fmla="*/ 41 h 77"/>
                <a:gd name="T30" fmla="*/ 21 w 38"/>
                <a:gd name="T31" fmla="*/ 18 h 77"/>
                <a:gd name="T32" fmla="*/ 30 w 38"/>
                <a:gd name="T33" fmla="*/ 0 h 77"/>
                <a:gd name="T34" fmla="*/ 36 w 38"/>
                <a:gd name="T35" fmla="*/ 7 h 77"/>
                <a:gd name="T36" fmla="*/ 34 w 38"/>
                <a:gd name="T37" fmla="*/ 17 h 77"/>
                <a:gd name="T38" fmla="*/ 29 w 38"/>
                <a:gd name="T39" fmla="*/ 21 h 77"/>
                <a:gd name="T40" fmla="*/ 34 w 38"/>
                <a:gd name="T41" fmla="*/ 24 h 77"/>
                <a:gd name="T42" fmla="*/ 36 w 38"/>
                <a:gd name="T43" fmla="*/ 30 h 77"/>
                <a:gd name="T44" fmla="*/ 38 w 38"/>
                <a:gd name="T45" fmla="*/ 36 h 77"/>
                <a:gd name="T46" fmla="*/ 38 w 38"/>
                <a:gd name="T47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77">
                  <a:moveTo>
                    <a:pt x="38" y="38"/>
                  </a:moveTo>
                  <a:lnTo>
                    <a:pt x="36" y="43"/>
                  </a:lnTo>
                  <a:lnTo>
                    <a:pt x="32" y="43"/>
                  </a:lnTo>
                  <a:lnTo>
                    <a:pt x="22" y="40"/>
                  </a:lnTo>
                  <a:lnTo>
                    <a:pt x="29" y="45"/>
                  </a:lnTo>
                  <a:lnTo>
                    <a:pt x="32" y="47"/>
                  </a:lnTo>
                  <a:lnTo>
                    <a:pt x="25" y="57"/>
                  </a:lnTo>
                  <a:lnTo>
                    <a:pt x="22" y="62"/>
                  </a:lnTo>
                  <a:lnTo>
                    <a:pt x="17" y="62"/>
                  </a:lnTo>
                  <a:lnTo>
                    <a:pt x="12" y="64"/>
                  </a:lnTo>
                  <a:lnTo>
                    <a:pt x="11" y="68"/>
                  </a:lnTo>
                  <a:lnTo>
                    <a:pt x="5" y="77"/>
                  </a:lnTo>
                  <a:lnTo>
                    <a:pt x="0" y="70"/>
                  </a:lnTo>
                  <a:lnTo>
                    <a:pt x="9" y="49"/>
                  </a:lnTo>
                  <a:lnTo>
                    <a:pt x="8" y="41"/>
                  </a:lnTo>
                  <a:lnTo>
                    <a:pt x="21" y="18"/>
                  </a:lnTo>
                  <a:lnTo>
                    <a:pt x="30" y="0"/>
                  </a:lnTo>
                  <a:lnTo>
                    <a:pt x="36" y="7"/>
                  </a:lnTo>
                  <a:lnTo>
                    <a:pt x="34" y="17"/>
                  </a:lnTo>
                  <a:lnTo>
                    <a:pt x="29" y="21"/>
                  </a:lnTo>
                  <a:lnTo>
                    <a:pt x="34" y="24"/>
                  </a:lnTo>
                  <a:lnTo>
                    <a:pt x="36" y="30"/>
                  </a:lnTo>
                  <a:lnTo>
                    <a:pt x="38" y="36"/>
                  </a:lnTo>
                  <a:lnTo>
                    <a:pt x="38" y="38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reeform 73">
              <a:extLst>
                <a:ext uri="{FF2B5EF4-FFF2-40B4-BE49-F238E27FC236}">
                  <a16:creationId xmlns:a16="http://schemas.microsoft.com/office/drawing/2014/main" id="{C710C4B6-EA77-1E31-2752-E80A096D4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726" y="2710267"/>
              <a:ext cx="34296" cy="65009"/>
            </a:xfrm>
            <a:custGeom>
              <a:avLst/>
              <a:gdLst>
                <a:gd name="T0" fmla="*/ 18 w 23"/>
                <a:gd name="T1" fmla="*/ 36 h 44"/>
                <a:gd name="T2" fmla="*/ 14 w 23"/>
                <a:gd name="T3" fmla="*/ 42 h 44"/>
                <a:gd name="T4" fmla="*/ 7 w 23"/>
                <a:gd name="T5" fmla="*/ 44 h 44"/>
                <a:gd name="T6" fmla="*/ 7 w 23"/>
                <a:gd name="T7" fmla="*/ 37 h 44"/>
                <a:gd name="T8" fmla="*/ 0 w 23"/>
                <a:gd name="T9" fmla="*/ 42 h 44"/>
                <a:gd name="T10" fmla="*/ 0 w 23"/>
                <a:gd name="T11" fmla="*/ 38 h 44"/>
                <a:gd name="T12" fmla="*/ 2 w 23"/>
                <a:gd name="T13" fmla="*/ 27 h 44"/>
                <a:gd name="T14" fmla="*/ 6 w 23"/>
                <a:gd name="T15" fmla="*/ 23 h 44"/>
                <a:gd name="T16" fmla="*/ 6 w 23"/>
                <a:gd name="T17" fmla="*/ 17 h 44"/>
                <a:gd name="T18" fmla="*/ 15 w 23"/>
                <a:gd name="T19" fmla="*/ 16 h 44"/>
                <a:gd name="T20" fmla="*/ 15 w 23"/>
                <a:gd name="T21" fmla="*/ 12 h 44"/>
                <a:gd name="T22" fmla="*/ 11 w 23"/>
                <a:gd name="T23" fmla="*/ 10 h 44"/>
                <a:gd name="T24" fmla="*/ 14 w 23"/>
                <a:gd name="T25" fmla="*/ 0 h 44"/>
                <a:gd name="T26" fmla="*/ 23 w 23"/>
                <a:gd name="T27" fmla="*/ 4 h 44"/>
                <a:gd name="T28" fmla="*/ 21 w 23"/>
                <a:gd name="T29" fmla="*/ 11 h 44"/>
                <a:gd name="T30" fmla="*/ 18 w 23"/>
                <a:gd name="T31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4">
                  <a:moveTo>
                    <a:pt x="18" y="36"/>
                  </a:moveTo>
                  <a:lnTo>
                    <a:pt x="14" y="42"/>
                  </a:lnTo>
                  <a:lnTo>
                    <a:pt x="7" y="44"/>
                  </a:lnTo>
                  <a:lnTo>
                    <a:pt x="7" y="37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6" y="23"/>
                  </a:lnTo>
                  <a:lnTo>
                    <a:pt x="6" y="17"/>
                  </a:lnTo>
                  <a:lnTo>
                    <a:pt x="15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14" y="0"/>
                  </a:lnTo>
                  <a:lnTo>
                    <a:pt x="23" y="4"/>
                  </a:lnTo>
                  <a:lnTo>
                    <a:pt x="21" y="11"/>
                  </a:lnTo>
                  <a:lnTo>
                    <a:pt x="18" y="36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reeform 74">
              <a:extLst>
                <a:ext uri="{FF2B5EF4-FFF2-40B4-BE49-F238E27FC236}">
                  <a16:creationId xmlns:a16="http://schemas.microsoft.com/office/drawing/2014/main" id="{A2989F8E-5AE8-80FF-5F1D-4E50F7574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478" y="2645258"/>
              <a:ext cx="101398" cy="110811"/>
            </a:xfrm>
            <a:custGeom>
              <a:avLst/>
              <a:gdLst>
                <a:gd name="T0" fmla="*/ 56 w 68"/>
                <a:gd name="T1" fmla="*/ 14 h 75"/>
                <a:gd name="T2" fmla="*/ 55 w 68"/>
                <a:gd name="T3" fmla="*/ 21 h 75"/>
                <a:gd name="T4" fmla="*/ 63 w 68"/>
                <a:gd name="T5" fmla="*/ 17 h 75"/>
                <a:gd name="T6" fmla="*/ 64 w 68"/>
                <a:gd name="T7" fmla="*/ 18 h 75"/>
                <a:gd name="T8" fmla="*/ 68 w 68"/>
                <a:gd name="T9" fmla="*/ 25 h 75"/>
                <a:gd name="T10" fmla="*/ 64 w 68"/>
                <a:gd name="T11" fmla="*/ 31 h 75"/>
                <a:gd name="T12" fmla="*/ 38 w 68"/>
                <a:gd name="T13" fmla="*/ 44 h 75"/>
                <a:gd name="T14" fmla="*/ 42 w 68"/>
                <a:gd name="T15" fmla="*/ 55 h 75"/>
                <a:gd name="T16" fmla="*/ 41 w 68"/>
                <a:gd name="T17" fmla="*/ 56 h 75"/>
                <a:gd name="T18" fmla="*/ 35 w 68"/>
                <a:gd name="T19" fmla="*/ 60 h 75"/>
                <a:gd name="T20" fmla="*/ 25 w 68"/>
                <a:gd name="T21" fmla="*/ 59 h 75"/>
                <a:gd name="T22" fmla="*/ 25 w 68"/>
                <a:gd name="T23" fmla="*/ 68 h 75"/>
                <a:gd name="T24" fmla="*/ 24 w 68"/>
                <a:gd name="T25" fmla="*/ 68 h 75"/>
                <a:gd name="T26" fmla="*/ 16 w 68"/>
                <a:gd name="T27" fmla="*/ 64 h 75"/>
                <a:gd name="T28" fmla="*/ 14 w 68"/>
                <a:gd name="T29" fmla="*/ 58 h 75"/>
                <a:gd name="T30" fmla="*/ 9 w 68"/>
                <a:gd name="T31" fmla="*/ 58 h 75"/>
                <a:gd name="T32" fmla="*/ 12 w 68"/>
                <a:gd name="T33" fmla="*/ 64 h 75"/>
                <a:gd name="T34" fmla="*/ 10 w 68"/>
                <a:gd name="T35" fmla="*/ 68 h 75"/>
                <a:gd name="T36" fmla="*/ 9 w 68"/>
                <a:gd name="T37" fmla="*/ 72 h 75"/>
                <a:gd name="T38" fmla="*/ 5 w 68"/>
                <a:gd name="T39" fmla="*/ 75 h 75"/>
                <a:gd name="T40" fmla="*/ 3 w 68"/>
                <a:gd name="T41" fmla="*/ 72 h 75"/>
                <a:gd name="T42" fmla="*/ 0 w 68"/>
                <a:gd name="T43" fmla="*/ 67 h 75"/>
                <a:gd name="T44" fmla="*/ 1 w 68"/>
                <a:gd name="T45" fmla="*/ 56 h 75"/>
                <a:gd name="T46" fmla="*/ 10 w 68"/>
                <a:gd name="T47" fmla="*/ 48 h 75"/>
                <a:gd name="T48" fmla="*/ 8 w 68"/>
                <a:gd name="T49" fmla="*/ 46 h 75"/>
                <a:gd name="T50" fmla="*/ 1 w 68"/>
                <a:gd name="T51" fmla="*/ 50 h 75"/>
                <a:gd name="T52" fmla="*/ 5 w 68"/>
                <a:gd name="T53" fmla="*/ 31 h 75"/>
                <a:gd name="T54" fmla="*/ 18 w 68"/>
                <a:gd name="T55" fmla="*/ 27 h 75"/>
                <a:gd name="T56" fmla="*/ 17 w 68"/>
                <a:gd name="T57" fmla="*/ 24 h 75"/>
                <a:gd name="T58" fmla="*/ 9 w 68"/>
                <a:gd name="T59" fmla="*/ 24 h 75"/>
                <a:gd name="T60" fmla="*/ 5 w 68"/>
                <a:gd name="T61" fmla="*/ 18 h 75"/>
                <a:gd name="T62" fmla="*/ 22 w 68"/>
                <a:gd name="T63" fmla="*/ 9 h 75"/>
                <a:gd name="T64" fmla="*/ 31 w 68"/>
                <a:gd name="T65" fmla="*/ 25 h 75"/>
                <a:gd name="T66" fmla="*/ 33 w 68"/>
                <a:gd name="T67" fmla="*/ 25 h 75"/>
                <a:gd name="T68" fmla="*/ 38 w 68"/>
                <a:gd name="T69" fmla="*/ 24 h 75"/>
                <a:gd name="T70" fmla="*/ 37 w 68"/>
                <a:gd name="T71" fmla="*/ 20 h 75"/>
                <a:gd name="T72" fmla="*/ 31 w 68"/>
                <a:gd name="T73" fmla="*/ 13 h 75"/>
                <a:gd name="T74" fmla="*/ 47 w 68"/>
                <a:gd name="T75" fmla="*/ 0 h 75"/>
                <a:gd name="T76" fmla="*/ 54 w 68"/>
                <a:gd name="T77" fmla="*/ 3 h 75"/>
                <a:gd name="T78" fmla="*/ 56 w 68"/>
                <a:gd name="T79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8" h="75">
                  <a:moveTo>
                    <a:pt x="56" y="14"/>
                  </a:moveTo>
                  <a:lnTo>
                    <a:pt x="55" y="21"/>
                  </a:lnTo>
                  <a:lnTo>
                    <a:pt x="63" y="17"/>
                  </a:lnTo>
                  <a:lnTo>
                    <a:pt x="64" y="18"/>
                  </a:lnTo>
                  <a:lnTo>
                    <a:pt x="68" y="25"/>
                  </a:lnTo>
                  <a:lnTo>
                    <a:pt x="64" y="31"/>
                  </a:lnTo>
                  <a:lnTo>
                    <a:pt x="38" y="44"/>
                  </a:lnTo>
                  <a:lnTo>
                    <a:pt x="42" y="55"/>
                  </a:lnTo>
                  <a:lnTo>
                    <a:pt x="41" y="56"/>
                  </a:lnTo>
                  <a:lnTo>
                    <a:pt x="35" y="60"/>
                  </a:lnTo>
                  <a:lnTo>
                    <a:pt x="25" y="59"/>
                  </a:lnTo>
                  <a:lnTo>
                    <a:pt x="25" y="68"/>
                  </a:lnTo>
                  <a:lnTo>
                    <a:pt x="24" y="68"/>
                  </a:lnTo>
                  <a:lnTo>
                    <a:pt x="16" y="64"/>
                  </a:lnTo>
                  <a:lnTo>
                    <a:pt x="14" y="58"/>
                  </a:lnTo>
                  <a:lnTo>
                    <a:pt x="9" y="58"/>
                  </a:lnTo>
                  <a:lnTo>
                    <a:pt x="12" y="64"/>
                  </a:lnTo>
                  <a:lnTo>
                    <a:pt x="10" y="68"/>
                  </a:lnTo>
                  <a:lnTo>
                    <a:pt x="9" y="72"/>
                  </a:lnTo>
                  <a:lnTo>
                    <a:pt x="5" y="75"/>
                  </a:lnTo>
                  <a:lnTo>
                    <a:pt x="3" y="72"/>
                  </a:lnTo>
                  <a:lnTo>
                    <a:pt x="0" y="67"/>
                  </a:lnTo>
                  <a:lnTo>
                    <a:pt x="1" y="56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1" y="50"/>
                  </a:lnTo>
                  <a:lnTo>
                    <a:pt x="5" y="31"/>
                  </a:lnTo>
                  <a:lnTo>
                    <a:pt x="18" y="27"/>
                  </a:lnTo>
                  <a:lnTo>
                    <a:pt x="17" y="24"/>
                  </a:lnTo>
                  <a:lnTo>
                    <a:pt x="9" y="24"/>
                  </a:lnTo>
                  <a:lnTo>
                    <a:pt x="5" y="18"/>
                  </a:lnTo>
                  <a:lnTo>
                    <a:pt x="22" y="9"/>
                  </a:lnTo>
                  <a:lnTo>
                    <a:pt x="31" y="25"/>
                  </a:lnTo>
                  <a:lnTo>
                    <a:pt x="33" y="25"/>
                  </a:lnTo>
                  <a:lnTo>
                    <a:pt x="38" y="24"/>
                  </a:lnTo>
                  <a:lnTo>
                    <a:pt x="37" y="20"/>
                  </a:lnTo>
                  <a:lnTo>
                    <a:pt x="31" y="13"/>
                  </a:lnTo>
                  <a:lnTo>
                    <a:pt x="47" y="0"/>
                  </a:lnTo>
                  <a:lnTo>
                    <a:pt x="54" y="3"/>
                  </a:lnTo>
                  <a:lnTo>
                    <a:pt x="56" y="1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reeform 75">
              <a:extLst>
                <a:ext uri="{FF2B5EF4-FFF2-40B4-BE49-F238E27FC236}">
                  <a16:creationId xmlns:a16="http://schemas.microsoft.com/office/drawing/2014/main" id="{A46B691E-B641-BF59-A7A7-A33BAAB10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948" y="2643781"/>
              <a:ext cx="31314" cy="33982"/>
            </a:xfrm>
            <a:custGeom>
              <a:avLst/>
              <a:gdLst>
                <a:gd name="T0" fmla="*/ 12 w 21"/>
                <a:gd name="T1" fmla="*/ 4 h 23"/>
                <a:gd name="T2" fmla="*/ 13 w 21"/>
                <a:gd name="T3" fmla="*/ 5 h 23"/>
                <a:gd name="T4" fmla="*/ 19 w 21"/>
                <a:gd name="T5" fmla="*/ 5 h 23"/>
                <a:gd name="T6" fmla="*/ 21 w 21"/>
                <a:gd name="T7" fmla="*/ 11 h 23"/>
                <a:gd name="T8" fmla="*/ 20 w 21"/>
                <a:gd name="T9" fmla="*/ 21 h 23"/>
                <a:gd name="T10" fmla="*/ 19 w 21"/>
                <a:gd name="T11" fmla="*/ 22 h 23"/>
                <a:gd name="T12" fmla="*/ 15 w 21"/>
                <a:gd name="T13" fmla="*/ 23 h 23"/>
                <a:gd name="T14" fmla="*/ 11 w 21"/>
                <a:gd name="T15" fmla="*/ 21 h 23"/>
                <a:gd name="T16" fmla="*/ 11 w 21"/>
                <a:gd name="T17" fmla="*/ 19 h 23"/>
                <a:gd name="T18" fmla="*/ 8 w 21"/>
                <a:gd name="T19" fmla="*/ 15 h 23"/>
                <a:gd name="T20" fmla="*/ 9 w 21"/>
                <a:gd name="T21" fmla="*/ 10 h 23"/>
                <a:gd name="T22" fmla="*/ 2 w 21"/>
                <a:gd name="T23" fmla="*/ 11 h 23"/>
                <a:gd name="T24" fmla="*/ 0 w 21"/>
                <a:gd name="T25" fmla="*/ 5 h 23"/>
                <a:gd name="T26" fmla="*/ 4 w 21"/>
                <a:gd name="T27" fmla="*/ 6 h 23"/>
                <a:gd name="T28" fmla="*/ 3 w 21"/>
                <a:gd name="T29" fmla="*/ 1 h 23"/>
                <a:gd name="T30" fmla="*/ 9 w 21"/>
                <a:gd name="T31" fmla="*/ 0 h 23"/>
                <a:gd name="T32" fmla="*/ 12 w 21"/>
                <a:gd name="T3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3">
                  <a:moveTo>
                    <a:pt x="12" y="4"/>
                  </a:moveTo>
                  <a:lnTo>
                    <a:pt x="13" y="5"/>
                  </a:lnTo>
                  <a:lnTo>
                    <a:pt x="19" y="5"/>
                  </a:lnTo>
                  <a:lnTo>
                    <a:pt x="21" y="11"/>
                  </a:lnTo>
                  <a:lnTo>
                    <a:pt x="20" y="21"/>
                  </a:lnTo>
                  <a:lnTo>
                    <a:pt x="19" y="22"/>
                  </a:lnTo>
                  <a:lnTo>
                    <a:pt x="15" y="23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8" y="15"/>
                  </a:lnTo>
                  <a:lnTo>
                    <a:pt x="9" y="10"/>
                  </a:lnTo>
                  <a:lnTo>
                    <a:pt x="2" y="11"/>
                  </a:lnTo>
                  <a:lnTo>
                    <a:pt x="0" y="5"/>
                  </a:lnTo>
                  <a:lnTo>
                    <a:pt x="4" y="6"/>
                  </a:lnTo>
                  <a:lnTo>
                    <a:pt x="3" y="1"/>
                  </a:lnTo>
                  <a:lnTo>
                    <a:pt x="9" y="0"/>
                  </a:lnTo>
                  <a:lnTo>
                    <a:pt x="12" y="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reeform 76">
              <a:extLst>
                <a:ext uri="{FF2B5EF4-FFF2-40B4-BE49-F238E27FC236}">
                  <a16:creationId xmlns:a16="http://schemas.microsoft.com/office/drawing/2014/main" id="{1E8BA088-72DB-BE7E-47B5-407599FE0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841" y="2596501"/>
              <a:ext cx="140168" cy="124108"/>
            </a:xfrm>
            <a:custGeom>
              <a:avLst/>
              <a:gdLst>
                <a:gd name="T0" fmla="*/ 94 w 94"/>
                <a:gd name="T1" fmla="*/ 2 h 84"/>
                <a:gd name="T2" fmla="*/ 84 w 94"/>
                <a:gd name="T3" fmla="*/ 22 h 84"/>
                <a:gd name="T4" fmla="*/ 76 w 94"/>
                <a:gd name="T5" fmla="*/ 25 h 84"/>
                <a:gd name="T6" fmla="*/ 75 w 94"/>
                <a:gd name="T7" fmla="*/ 32 h 84"/>
                <a:gd name="T8" fmla="*/ 68 w 94"/>
                <a:gd name="T9" fmla="*/ 37 h 84"/>
                <a:gd name="T10" fmla="*/ 54 w 94"/>
                <a:gd name="T11" fmla="*/ 47 h 84"/>
                <a:gd name="T12" fmla="*/ 52 w 94"/>
                <a:gd name="T13" fmla="*/ 36 h 84"/>
                <a:gd name="T14" fmla="*/ 52 w 94"/>
                <a:gd name="T15" fmla="*/ 37 h 84"/>
                <a:gd name="T16" fmla="*/ 51 w 94"/>
                <a:gd name="T17" fmla="*/ 38 h 84"/>
                <a:gd name="T18" fmla="*/ 44 w 94"/>
                <a:gd name="T19" fmla="*/ 53 h 84"/>
                <a:gd name="T20" fmla="*/ 47 w 94"/>
                <a:gd name="T21" fmla="*/ 60 h 84"/>
                <a:gd name="T22" fmla="*/ 44 w 94"/>
                <a:gd name="T23" fmla="*/ 63 h 84"/>
                <a:gd name="T24" fmla="*/ 39 w 94"/>
                <a:gd name="T25" fmla="*/ 60 h 84"/>
                <a:gd name="T26" fmla="*/ 38 w 94"/>
                <a:gd name="T27" fmla="*/ 59 h 84"/>
                <a:gd name="T28" fmla="*/ 37 w 94"/>
                <a:gd name="T29" fmla="*/ 59 h 84"/>
                <a:gd name="T30" fmla="*/ 35 w 94"/>
                <a:gd name="T31" fmla="*/ 58 h 84"/>
                <a:gd name="T32" fmla="*/ 35 w 94"/>
                <a:gd name="T33" fmla="*/ 63 h 84"/>
                <a:gd name="T34" fmla="*/ 29 w 94"/>
                <a:gd name="T35" fmla="*/ 70 h 84"/>
                <a:gd name="T36" fmla="*/ 1 w 94"/>
                <a:gd name="T37" fmla="*/ 84 h 84"/>
                <a:gd name="T38" fmla="*/ 0 w 94"/>
                <a:gd name="T39" fmla="*/ 77 h 84"/>
                <a:gd name="T40" fmla="*/ 1 w 94"/>
                <a:gd name="T41" fmla="*/ 60 h 84"/>
                <a:gd name="T42" fmla="*/ 1 w 94"/>
                <a:gd name="T43" fmla="*/ 59 h 84"/>
                <a:gd name="T44" fmla="*/ 1 w 94"/>
                <a:gd name="T45" fmla="*/ 58 h 84"/>
                <a:gd name="T46" fmla="*/ 10 w 94"/>
                <a:gd name="T47" fmla="*/ 57 h 84"/>
                <a:gd name="T48" fmla="*/ 12 w 94"/>
                <a:gd name="T49" fmla="*/ 57 h 84"/>
                <a:gd name="T50" fmla="*/ 12 w 94"/>
                <a:gd name="T51" fmla="*/ 51 h 84"/>
                <a:gd name="T52" fmla="*/ 14 w 94"/>
                <a:gd name="T53" fmla="*/ 34 h 84"/>
                <a:gd name="T54" fmla="*/ 18 w 94"/>
                <a:gd name="T55" fmla="*/ 32 h 84"/>
                <a:gd name="T56" fmla="*/ 24 w 94"/>
                <a:gd name="T57" fmla="*/ 37 h 84"/>
                <a:gd name="T58" fmla="*/ 29 w 94"/>
                <a:gd name="T59" fmla="*/ 32 h 84"/>
                <a:gd name="T60" fmla="*/ 21 w 94"/>
                <a:gd name="T61" fmla="*/ 22 h 84"/>
                <a:gd name="T62" fmla="*/ 30 w 94"/>
                <a:gd name="T63" fmla="*/ 17 h 84"/>
                <a:gd name="T64" fmla="*/ 35 w 94"/>
                <a:gd name="T65" fmla="*/ 24 h 84"/>
                <a:gd name="T66" fmla="*/ 38 w 94"/>
                <a:gd name="T67" fmla="*/ 21 h 84"/>
                <a:gd name="T68" fmla="*/ 37 w 94"/>
                <a:gd name="T69" fmla="*/ 16 h 84"/>
                <a:gd name="T70" fmla="*/ 37 w 94"/>
                <a:gd name="T71" fmla="*/ 13 h 84"/>
                <a:gd name="T72" fmla="*/ 41 w 94"/>
                <a:gd name="T73" fmla="*/ 11 h 84"/>
                <a:gd name="T74" fmla="*/ 42 w 94"/>
                <a:gd name="T75" fmla="*/ 11 h 84"/>
                <a:gd name="T76" fmla="*/ 44 w 94"/>
                <a:gd name="T77" fmla="*/ 9 h 84"/>
                <a:gd name="T78" fmla="*/ 46 w 94"/>
                <a:gd name="T79" fmla="*/ 11 h 84"/>
                <a:gd name="T80" fmla="*/ 50 w 94"/>
                <a:gd name="T81" fmla="*/ 16 h 84"/>
                <a:gd name="T82" fmla="*/ 52 w 94"/>
                <a:gd name="T83" fmla="*/ 9 h 84"/>
                <a:gd name="T84" fmla="*/ 52 w 94"/>
                <a:gd name="T85" fmla="*/ 8 h 84"/>
                <a:gd name="T86" fmla="*/ 59 w 94"/>
                <a:gd name="T87" fmla="*/ 7 h 84"/>
                <a:gd name="T88" fmla="*/ 64 w 94"/>
                <a:gd name="T89" fmla="*/ 12 h 84"/>
                <a:gd name="T90" fmla="*/ 65 w 94"/>
                <a:gd name="T91" fmla="*/ 13 h 84"/>
                <a:gd name="T92" fmla="*/ 64 w 94"/>
                <a:gd name="T93" fmla="*/ 19 h 84"/>
                <a:gd name="T94" fmla="*/ 69 w 94"/>
                <a:gd name="T95" fmla="*/ 20 h 84"/>
                <a:gd name="T96" fmla="*/ 72 w 94"/>
                <a:gd name="T97" fmla="*/ 9 h 84"/>
                <a:gd name="T98" fmla="*/ 72 w 94"/>
                <a:gd name="T99" fmla="*/ 8 h 84"/>
                <a:gd name="T100" fmla="*/ 79 w 94"/>
                <a:gd name="T101" fmla="*/ 5 h 84"/>
                <a:gd name="T102" fmla="*/ 88 w 94"/>
                <a:gd name="T103" fmla="*/ 0 h 84"/>
                <a:gd name="T104" fmla="*/ 94 w 94"/>
                <a:gd name="T105" fmla="*/ 0 h 84"/>
                <a:gd name="T106" fmla="*/ 94 w 94"/>
                <a:gd name="T107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84">
                  <a:moveTo>
                    <a:pt x="94" y="2"/>
                  </a:moveTo>
                  <a:lnTo>
                    <a:pt x="84" y="22"/>
                  </a:lnTo>
                  <a:lnTo>
                    <a:pt x="76" y="25"/>
                  </a:lnTo>
                  <a:lnTo>
                    <a:pt x="75" y="32"/>
                  </a:lnTo>
                  <a:lnTo>
                    <a:pt x="68" y="37"/>
                  </a:lnTo>
                  <a:lnTo>
                    <a:pt x="54" y="47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1" y="38"/>
                  </a:lnTo>
                  <a:lnTo>
                    <a:pt x="44" y="53"/>
                  </a:lnTo>
                  <a:lnTo>
                    <a:pt x="47" y="60"/>
                  </a:lnTo>
                  <a:lnTo>
                    <a:pt x="44" y="63"/>
                  </a:lnTo>
                  <a:lnTo>
                    <a:pt x="39" y="60"/>
                  </a:lnTo>
                  <a:lnTo>
                    <a:pt x="38" y="59"/>
                  </a:lnTo>
                  <a:lnTo>
                    <a:pt x="37" y="59"/>
                  </a:lnTo>
                  <a:lnTo>
                    <a:pt x="35" y="58"/>
                  </a:lnTo>
                  <a:lnTo>
                    <a:pt x="35" y="63"/>
                  </a:lnTo>
                  <a:lnTo>
                    <a:pt x="29" y="70"/>
                  </a:lnTo>
                  <a:lnTo>
                    <a:pt x="1" y="84"/>
                  </a:lnTo>
                  <a:lnTo>
                    <a:pt x="0" y="77"/>
                  </a:lnTo>
                  <a:lnTo>
                    <a:pt x="1" y="60"/>
                  </a:lnTo>
                  <a:lnTo>
                    <a:pt x="1" y="59"/>
                  </a:lnTo>
                  <a:lnTo>
                    <a:pt x="1" y="58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2" y="51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4" y="37"/>
                  </a:lnTo>
                  <a:lnTo>
                    <a:pt x="29" y="32"/>
                  </a:lnTo>
                  <a:lnTo>
                    <a:pt x="21" y="22"/>
                  </a:lnTo>
                  <a:lnTo>
                    <a:pt x="30" y="17"/>
                  </a:lnTo>
                  <a:lnTo>
                    <a:pt x="35" y="24"/>
                  </a:lnTo>
                  <a:lnTo>
                    <a:pt x="38" y="21"/>
                  </a:lnTo>
                  <a:lnTo>
                    <a:pt x="37" y="16"/>
                  </a:lnTo>
                  <a:lnTo>
                    <a:pt x="37" y="13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6" y="11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52" y="8"/>
                  </a:lnTo>
                  <a:lnTo>
                    <a:pt x="59" y="7"/>
                  </a:lnTo>
                  <a:lnTo>
                    <a:pt x="64" y="12"/>
                  </a:lnTo>
                  <a:lnTo>
                    <a:pt x="65" y="13"/>
                  </a:lnTo>
                  <a:lnTo>
                    <a:pt x="64" y="19"/>
                  </a:lnTo>
                  <a:lnTo>
                    <a:pt x="69" y="20"/>
                  </a:lnTo>
                  <a:lnTo>
                    <a:pt x="72" y="9"/>
                  </a:lnTo>
                  <a:lnTo>
                    <a:pt x="72" y="8"/>
                  </a:lnTo>
                  <a:lnTo>
                    <a:pt x="79" y="5"/>
                  </a:lnTo>
                  <a:lnTo>
                    <a:pt x="88" y="0"/>
                  </a:lnTo>
                  <a:lnTo>
                    <a:pt x="94" y="0"/>
                  </a:lnTo>
                  <a:lnTo>
                    <a:pt x="94" y="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reeform 77">
              <a:extLst>
                <a:ext uri="{FF2B5EF4-FFF2-40B4-BE49-F238E27FC236}">
                  <a16:creationId xmlns:a16="http://schemas.microsoft.com/office/drawing/2014/main" id="{BB9219DB-EA7E-17D3-DE9F-797C98092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196" y="2559565"/>
              <a:ext cx="59646" cy="65009"/>
            </a:xfrm>
            <a:custGeom>
              <a:avLst/>
              <a:gdLst>
                <a:gd name="T0" fmla="*/ 18 w 40"/>
                <a:gd name="T1" fmla="*/ 34 h 44"/>
                <a:gd name="T2" fmla="*/ 5 w 40"/>
                <a:gd name="T3" fmla="*/ 44 h 44"/>
                <a:gd name="T4" fmla="*/ 0 w 40"/>
                <a:gd name="T5" fmla="*/ 37 h 44"/>
                <a:gd name="T6" fmla="*/ 12 w 40"/>
                <a:gd name="T7" fmla="*/ 12 h 44"/>
                <a:gd name="T8" fmla="*/ 16 w 40"/>
                <a:gd name="T9" fmla="*/ 4 h 44"/>
                <a:gd name="T10" fmla="*/ 26 w 40"/>
                <a:gd name="T11" fmla="*/ 0 h 44"/>
                <a:gd name="T12" fmla="*/ 35 w 40"/>
                <a:gd name="T13" fmla="*/ 8 h 44"/>
                <a:gd name="T14" fmla="*/ 34 w 40"/>
                <a:gd name="T15" fmla="*/ 12 h 44"/>
                <a:gd name="T16" fmla="*/ 40 w 40"/>
                <a:gd name="T17" fmla="*/ 21 h 44"/>
                <a:gd name="T18" fmla="*/ 33 w 40"/>
                <a:gd name="T19" fmla="*/ 34 h 44"/>
                <a:gd name="T20" fmla="*/ 29 w 40"/>
                <a:gd name="T21" fmla="*/ 34 h 44"/>
                <a:gd name="T22" fmla="*/ 20 w 40"/>
                <a:gd name="T23" fmla="*/ 34 h 44"/>
                <a:gd name="T24" fmla="*/ 18 w 40"/>
                <a:gd name="T25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44">
                  <a:moveTo>
                    <a:pt x="18" y="34"/>
                  </a:moveTo>
                  <a:lnTo>
                    <a:pt x="5" y="44"/>
                  </a:lnTo>
                  <a:lnTo>
                    <a:pt x="0" y="37"/>
                  </a:lnTo>
                  <a:lnTo>
                    <a:pt x="12" y="12"/>
                  </a:lnTo>
                  <a:lnTo>
                    <a:pt x="16" y="4"/>
                  </a:lnTo>
                  <a:lnTo>
                    <a:pt x="26" y="0"/>
                  </a:lnTo>
                  <a:lnTo>
                    <a:pt x="35" y="8"/>
                  </a:lnTo>
                  <a:lnTo>
                    <a:pt x="34" y="12"/>
                  </a:lnTo>
                  <a:lnTo>
                    <a:pt x="40" y="21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0" y="34"/>
                  </a:lnTo>
                  <a:lnTo>
                    <a:pt x="18" y="3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reeform 78">
              <a:extLst>
                <a:ext uri="{FF2B5EF4-FFF2-40B4-BE49-F238E27FC236}">
                  <a16:creationId xmlns:a16="http://schemas.microsoft.com/office/drawing/2014/main" id="{A28DC6F0-5707-635E-E73C-7B8F35D1C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979" y="2550700"/>
              <a:ext cx="58155" cy="38414"/>
            </a:xfrm>
            <a:custGeom>
              <a:avLst/>
              <a:gdLst>
                <a:gd name="T0" fmla="*/ 9 w 39"/>
                <a:gd name="T1" fmla="*/ 0 h 26"/>
                <a:gd name="T2" fmla="*/ 19 w 39"/>
                <a:gd name="T3" fmla="*/ 8 h 26"/>
                <a:gd name="T4" fmla="*/ 27 w 39"/>
                <a:gd name="T5" fmla="*/ 5 h 26"/>
                <a:gd name="T6" fmla="*/ 30 w 39"/>
                <a:gd name="T7" fmla="*/ 8 h 26"/>
                <a:gd name="T8" fmla="*/ 31 w 39"/>
                <a:gd name="T9" fmla="*/ 8 h 26"/>
                <a:gd name="T10" fmla="*/ 32 w 39"/>
                <a:gd name="T11" fmla="*/ 8 h 26"/>
                <a:gd name="T12" fmla="*/ 36 w 39"/>
                <a:gd name="T13" fmla="*/ 10 h 26"/>
                <a:gd name="T14" fmla="*/ 39 w 39"/>
                <a:gd name="T15" fmla="*/ 13 h 26"/>
                <a:gd name="T16" fmla="*/ 32 w 39"/>
                <a:gd name="T17" fmla="*/ 18 h 26"/>
                <a:gd name="T18" fmla="*/ 27 w 39"/>
                <a:gd name="T19" fmla="*/ 23 h 26"/>
                <a:gd name="T20" fmla="*/ 21 w 39"/>
                <a:gd name="T21" fmla="*/ 25 h 26"/>
                <a:gd name="T22" fmla="*/ 17 w 39"/>
                <a:gd name="T23" fmla="*/ 26 h 26"/>
                <a:gd name="T24" fmla="*/ 11 w 39"/>
                <a:gd name="T25" fmla="*/ 26 h 26"/>
                <a:gd name="T26" fmla="*/ 6 w 39"/>
                <a:gd name="T27" fmla="*/ 18 h 26"/>
                <a:gd name="T28" fmla="*/ 0 w 39"/>
                <a:gd name="T29" fmla="*/ 9 h 26"/>
                <a:gd name="T30" fmla="*/ 9 w 39"/>
                <a:gd name="T3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26">
                  <a:moveTo>
                    <a:pt x="9" y="0"/>
                  </a:moveTo>
                  <a:lnTo>
                    <a:pt x="19" y="8"/>
                  </a:lnTo>
                  <a:lnTo>
                    <a:pt x="27" y="5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6" y="10"/>
                  </a:lnTo>
                  <a:lnTo>
                    <a:pt x="39" y="13"/>
                  </a:lnTo>
                  <a:lnTo>
                    <a:pt x="32" y="18"/>
                  </a:lnTo>
                  <a:lnTo>
                    <a:pt x="27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1" y="26"/>
                  </a:lnTo>
                  <a:lnTo>
                    <a:pt x="6" y="18"/>
                  </a:lnTo>
                  <a:lnTo>
                    <a:pt x="0" y="9"/>
                  </a:lnTo>
                  <a:lnTo>
                    <a:pt x="9" y="0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reeform 79">
              <a:extLst>
                <a:ext uri="{FF2B5EF4-FFF2-40B4-BE49-F238E27FC236}">
                  <a16:creationId xmlns:a16="http://schemas.microsoft.com/office/drawing/2014/main" id="{7EAFB01E-287E-F763-5CCD-BD2B3DC03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000" y="2550700"/>
              <a:ext cx="946882" cy="1421331"/>
            </a:xfrm>
            <a:custGeom>
              <a:avLst/>
              <a:gdLst>
                <a:gd name="T0" fmla="*/ 633 w 635"/>
                <a:gd name="T1" fmla="*/ 76 h 962"/>
                <a:gd name="T2" fmla="*/ 616 w 635"/>
                <a:gd name="T3" fmla="*/ 150 h 962"/>
                <a:gd name="T4" fmla="*/ 528 w 635"/>
                <a:gd name="T5" fmla="*/ 148 h 962"/>
                <a:gd name="T6" fmla="*/ 485 w 635"/>
                <a:gd name="T7" fmla="*/ 238 h 962"/>
                <a:gd name="T8" fmla="*/ 457 w 635"/>
                <a:gd name="T9" fmla="*/ 341 h 962"/>
                <a:gd name="T10" fmla="*/ 443 w 635"/>
                <a:gd name="T11" fmla="*/ 432 h 962"/>
                <a:gd name="T12" fmla="*/ 384 w 635"/>
                <a:gd name="T13" fmla="*/ 534 h 962"/>
                <a:gd name="T14" fmla="*/ 350 w 635"/>
                <a:gd name="T15" fmla="*/ 629 h 962"/>
                <a:gd name="T16" fmla="*/ 278 w 635"/>
                <a:gd name="T17" fmla="*/ 692 h 962"/>
                <a:gd name="T18" fmla="*/ 271 w 635"/>
                <a:gd name="T19" fmla="*/ 794 h 962"/>
                <a:gd name="T20" fmla="*/ 253 w 635"/>
                <a:gd name="T21" fmla="*/ 898 h 962"/>
                <a:gd name="T22" fmla="*/ 101 w 635"/>
                <a:gd name="T23" fmla="*/ 928 h 962"/>
                <a:gd name="T24" fmla="*/ 11 w 635"/>
                <a:gd name="T25" fmla="*/ 945 h 962"/>
                <a:gd name="T26" fmla="*/ 52 w 635"/>
                <a:gd name="T27" fmla="*/ 910 h 962"/>
                <a:gd name="T28" fmla="*/ 82 w 635"/>
                <a:gd name="T29" fmla="*/ 874 h 962"/>
                <a:gd name="T30" fmla="*/ 41 w 635"/>
                <a:gd name="T31" fmla="*/ 886 h 962"/>
                <a:gd name="T32" fmla="*/ 29 w 635"/>
                <a:gd name="T33" fmla="*/ 868 h 962"/>
                <a:gd name="T34" fmla="*/ 29 w 635"/>
                <a:gd name="T35" fmla="*/ 859 h 962"/>
                <a:gd name="T36" fmla="*/ 16 w 635"/>
                <a:gd name="T37" fmla="*/ 847 h 962"/>
                <a:gd name="T38" fmla="*/ 21 w 635"/>
                <a:gd name="T39" fmla="*/ 811 h 962"/>
                <a:gd name="T40" fmla="*/ 52 w 635"/>
                <a:gd name="T41" fmla="*/ 836 h 962"/>
                <a:gd name="T42" fmla="*/ 65 w 635"/>
                <a:gd name="T43" fmla="*/ 823 h 962"/>
                <a:gd name="T44" fmla="*/ 49 w 635"/>
                <a:gd name="T45" fmla="*/ 809 h 962"/>
                <a:gd name="T46" fmla="*/ 62 w 635"/>
                <a:gd name="T47" fmla="*/ 762 h 962"/>
                <a:gd name="T48" fmla="*/ 71 w 635"/>
                <a:gd name="T49" fmla="*/ 762 h 962"/>
                <a:gd name="T50" fmla="*/ 71 w 635"/>
                <a:gd name="T51" fmla="*/ 712 h 962"/>
                <a:gd name="T52" fmla="*/ 124 w 635"/>
                <a:gd name="T53" fmla="*/ 700 h 962"/>
                <a:gd name="T54" fmla="*/ 79 w 635"/>
                <a:gd name="T55" fmla="*/ 669 h 962"/>
                <a:gd name="T56" fmla="*/ 169 w 635"/>
                <a:gd name="T57" fmla="*/ 633 h 962"/>
                <a:gd name="T58" fmla="*/ 182 w 635"/>
                <a:gd name="T59" fmla="*/ 635 h 962"/>
                <a:gd name="T60" fmla="*/ 207 w 635"/>
                <a:gd name="T61" fmla="*/ 610 h 962"/>
                <a:gd name="T62" fmla="*/ 118 w 635"/>
                <a:gd name="T63" fmla="*/ 633 h 962"/>
                <a:gd name="T64" fmla="*/ 138 w 635"/>
                <a:gd name="T65" fmla="*/ 599 h 962"/>
                <a:gd name="T66" fmla="*/ 125 w 635"/>
                <a:gd name="T67" fmla="*/ 538 h 962"/>
                <a:gd name="T68" fmla="*/ 167 w 635"/>
                <a:gd name="T69" fmla="*/ 534 h 962"/>
                <a:gd name="T70" fmla="*/ 138 w 635"/>
                <a:gd name="T71" fmla="*/ 512 h 962"/>
                <a:gd name="T72" fmla="*/ 164 w 635"/>
                <a:gd name="T73" fmla="*/ 493 h 962"/>
                <a:gd name="T74" fmla="*/ 177 w 635"/>
                <a:gd name="T75" fmla="*/ 495 h 962"/>
                <a:gd name="T76" fmla="*/ 206 w 635"/>
                <a:gd name="T77" fmla="*/ 468 h 962"/>
                <a:gd name="T78" fmla="*/ 197 w 635"/>
                <a:gd name="T79" fmla="*/ 424 h 962"/>
                <a:gd name="T80" fmla="*/ 247 w 635"/>
                <a:gd name="T81" fmla="*/ 421 h 962"/>
                <a:gd name="T82" fmla="*/ 268 w 635"/>
                <a:gd name="T83" fmla="*/ 394 h 962"/>
                <a:gd name="T84" fmla="*/ 299 w 635"/>
                <a:gd name="T85" fmla="*/ 372 h 962"/>
                <a:gd name="T86" fmla="*/ 312 w 635"/>
                <a:gd name="T87" fmla="*/ 379 h 962"/>
                <a:gd name="T88" fmla="*/ 354 w 635"/>
                <a:gd name="T89" fmla="*/ 368 h 962"/>
                <a:gd name="T90" fmla="*/ 355 w 635"/>
                <a:gd name="T91" fmla="*/ 357 h 962"/>
                <a:gd name="T92" fmla="*/ 298 w 635"/>
                <a:gd name="T93" fmla="*/ 345 h 962"/>
                <a:gd name="T94" fmla="*/ 307 w 635"/>
                <a:gd name="T95" fmla="*/ 313 h 962"/>
                <a:gd name="T96" fmla="*/ 323 w 635"/>
                <a:gd name="T97" fmla="*/ 264 h 962"/>
                <a:gd name="T98" fmla="*/ 341 w 635"/>
                <a:gd name="T99" fmla="*/ 290 h 962"/>
                <a:gd name="T100" fmla="*/ 395 w 635"/>
                <a:gd name="T101" fmla="*/ 302 h 962"/>
                <a:gd name="T102" fmla="*/ 410 w 635"/>
                <a:gd name="T103" fmla="*/ 262 h 962"/>
                <a:gd name="T104" fmla="*/ 347 w 635"/>
                <a:gd name="T105" fmla="*/ 252 h 962"/>
                <a:gd name="T106" fmla="*/ 375 w 635"/>
                <a:gd name="T107" fmla="*/ 228 h 962"/>
                <a:gd name="T108" fmla="*/ 374 w 635"/>
                <a:gd name="T109" fmla="*/ 208 h 962"/>
                <a:gd name="T110" fmla="*/ 334 w 635"/>
                <a:gd name="T111" fmla="*/ 233 h 962"/>
                <a:gd name="T112" fmla="*/ 329 w 635"/>
                <a:gd name="T113" fmla="*/ 212 h 962"/>
                <a:gd name="T114" fmla="*/ 323 w 635"/>
                <a:gd name="T115" fmla="*/ 190 h 962"/>
                <a:gd name="T116" fmla="*/ 381 w 635"/>
                <a:gd name="T117" fmla="*/ 174 h 962"/>
                <a:gd name="T118" fmla="*/ 392 w 635"/>
                <a:gd name="T119" fmla="*/ 139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5" h="962">
                  <a:moveTo>
                    <a:pt x="626" y="0"/>
                  </a:moveTo>
                  <a:lnTo>
                    <a:pt x="629" y="5"/>
                  </a:lnTo>
                  <a:lnTo>
                    <a:pt x="629" y="13"/>
                  </a:lnTo>
                  <a:lnTo>
                    <a:pt x="629" y="17"/>
                  </a:lnTo>
                  <a:lnTo>
                    <a:pt x="629" y="18"/>
                  </a:lnTo>
                  <a:lnTo>
                    <a:pt x="629" y="23"/>
                  </a:lnTo>
                  <a:lnTo>
                    <a:pt x="628" y="26"/>
                  </a:lnTo>
                  <a:lnTo>
                    <a:pt x="628" y="31"/>
                  </a:lnTo>
                  <a:lnTo>
                    <a:pt x="628" y="33"/>
                  </a:lnTo>
                  <a:lnTo>
                    <a:pt x="628" y="35"/>
                  </a:lnTo>
                  <a:lnTo>
                    <a:pt x="628" y="36"/>
                  </a:lnTo>
                  <a:lnTo>
                    <a:pt x="628" y="39"/>
                  </a:lnTo>
                  <a:lnTo>
                    <a:pt x="629" y="48"/>
                  </a:lnTo>
                  <a:lnTo>
                    <a:pt x="630" y="56"/>
                  </a:lnTo>
                  <a:lnTo>
                    <a:pt x="631" y="65"/>
                  </a:lnTo>
                  <a:lnTo>
                    <a:pt x="631" y="69"/>
                  </a:lnTo>
                  <a:lnTo>
                    <a:pt x="633" y="76"/>
                  </a:lnTo>
                  <a:lnTo>
                    <a:pt x="633" y="78"/>
                  </a:lnTo>
                  <a:lnTo>
                    <a:pt x="634" y="81"/>
                  </a:lnTo>
                  <a:lnTo>
                    <a:pt x="634" y="86"/>
                  </a:lnTo>
                  <a:lnTo>
                    <a:pt x="635" y="94"/>
                  </a:lnTo>
                  <a:lnTo>
                    <a:pt x="634" y="97"/>
                  </a:lnTo>
                  <a:lnTo>
                    <a:pt x="633" y="101"/>
                  </a:lnTo>
                  <a:lnTo>
                    <a:pt x="631" y="108"/>
                  </a:lnTo>
                  <a:lnTo>
                    <a:pt x="628" y="116"/>
                  </a:lnTo>
                  <a:lnTo>
                    <a:pt x="628" y="119"/>
                  </a:lnTo>
                  <a:lnTo>
                    <a:pt x="626" y="122"/>
                  </a:lnTo>
                  <a:lnTo>
                    <a:pt x="625" y="123"/>
                  </a:lnTo>
                  <a:lnTo>
                    <a:pt x="624" y="128"/>
                  </a:lnTo>
                  <a:lnTo>
                    <a:pt x="624" y="129"/>
                  </a:lnTo>
                  <a:lnTo>
                    <a:pt x="622" y="133"/>
                  </a:lnTo>
                  <a:lnTo>
                    <a:pt x="620" y="137"/>
                  </a:lnTo>
                  <a:lnTo>
                    <a:pt x="618" y="143"/>
                  </a:lnTo>
                  <a:lnTo>
                    <a:pt x="616" y="150"/>
                  </a:lnTo>
                  <a:lnTo>
                    <a:pt x="613" y="156"/>
                  </a:lnTo>
                  <a:lnTo>
                    <a:pt x="608" y="152"/>
                  </a:lnTo>
                  <a:lnTo>
                    <a:pt x="603" y="148"/>
                  </a:lnTo>
                  <a:lnTo>
                    <a:pt x="595" y="143"/>
                  </a:lnTo>
                  <a:lnTo>
                    <a:pt x="590" y="139"/>
                  </a:lnTo>
                  <a:lnTo>
                    <a:pt x="583" y="135"/>
                  </a:lnTo>
                  <a:lnTo>
                    <a:pt x="578" y="132"/>
                  </a:lnTo>
                  <a:lnTo>
                    <a:pt x="573" y="129"/>
                  </a:lnTo>
                  <a:lnTo>
                    <a:pt x="567" y="127"/>
                  </a:lnTo>
                  <a:lnTo>
                    <a:pt x="563" y="125"/>
                  </a:lnTo>
                  <a:lnTo>
                    <a:pt x="558" y="123"/>
                  </a:lnTo>
                  <a:lnTo>
                    <a:pt x="550" y="119"/>
                  </a:lnTo>
                  <a:lnTo>
                    <a:pt x="548" y="124"/>
                  </a:lnTo>
                  <a:lnTo>
                    <a:pt x="544" y="132"/>
                  </a:lnTo>
                  <a:lnTo>
                    <a:pt x="541" y="137"/>
                  </a:lnTo>
                  <a:lnTo>
                    <a:pt x="535" y="143"/>
                  </a:lnTo>
                  <a:lnTo>
                    <a:pt x="528" y="148"/>
                  </a:lnTo>
                  <a:lnTo>
                    <a:pt x="525" y="150"/>
                  </a:lnTo>
                  <a:lnTo>
                    <a:pt x="520" y="156"/>
                  </a:lnTo>
                  <a:lnTo>
                    <a:pt x="519" y="156"/>
                  </a:lnTo>
                  <a:lnTo>
                    <a:pt x="516" y="158"/>
                  </a:lnTo>
                  <a:lnTo>
                    <a:pt x="515" y="160"/>
                  </a:lnTo>
                  <a:lnTo>
                    <a:pt x="507" y="166"/>
                  </a:lnTo>
                  <a:lnTo>
                    <a:pt x="503" y="171"/>
                  </a:lnTo>
                  <a:lnTo>
                    <a:pt x="498" y="175"/>
                  </a:lnTo>
                  <a:lnTo>
                    <a:pt x="498" y="180"/>
                  </a:lnTo>
                  <a:lnTo>
                    <a:pt x="495" y="188"/>
                  </a:lnTo>
                  <a:lnTo>
                    <a:pt x="494" y="194"/>
                  </a:lnTo>
                  <a:lnTo>
                    <a:pt x="493" y="199"/>
                  </a:lnTo>
                  <a:lnTo>
                    <a:pt x="491" y="209"/>
                  </a:lnTo>
                  <a:lnTo>
                    <a:pt x="490" y="215"/>
                  </a:lnTo>
                  <a:lnTo>
                    <a:pt x="487" y="222"/>
                  </a:lnTo>
                  <a:lnTo>
                    <a:pt x="486" y="229"/>
                  </a:lnTo>
                  <a:lnTo>
                    <a:pt x="485" y="238"/>
                  </a:lnTo>
                  <a:lnTo>
                    <a:pt x="482" y="246"/>
                  </a:lnTo>
                  <a:lnTo>
                    <a:pt x="478" y="255"/>
                  </a:lnTo>
                  <a:lnTo>
                    <a:pt x="476" y="260"/>
                  </a:lnTo>
                  <a:lnTo>
                    <a:pt x="472" y="269"/>
                  </a:lnTo>
                  <a:lnTo>
                    <a:pt x="468" y="276"/>
                  </a:lnTo>
                  <a:lnTo>
                    <a:pt x="465" y="277"/>
                  </a:lnTo>
                  <a:lnTo>
                    <a:pt x="456" y="279"/>
                  </a:lnTo>
                  <a:lnTo>
                    <a:pt x="451" y="279"/>
                  </a:lnTo>
                  <a:lnTo>
                    <a:pt x="443" y="281"/>
                  </a:lnTo>
                  <a:lnTo>
                    <a:pt x="440" y="290"/>
                  </a:lnTo>
                  <a:lnTo>
                    <a:pt x="438" y="296"/>
                  </a:lnTo>
                  <a:lnTo>
                    <a:pt x="436" y="304"/>
                  </a:lnTo>
                  <a:lnTo>
                    <a:pt x="443" y="315"/>
                  </a:lnTo>
                  <a:lnTo>
                    <a:pt x="446" y="321"/>
                  </a:lnTo>
                  <a:lnTo>
                    <a:pt x="448" y="326"/>
                  </a:lnTo>
                  <a:lnTo>
                    <a:pt x="455" y="336"/>
                  </a:lnTo>
                  <a:lnTo>
                    <a:pt x="457" y="341"/>
                  </a:lnTo>
                  <a:lnTo>
                    <a:pt x="461" y="349"/>
                  </a:lnTo>
                  <a:lnTo>
                    <a:pt x="465" y="356"/>
                  </a:lnTo>
                  <a:lnTo>
                    <a:pt x="469" y="364"/>
                  </a:lnTo>
                  <a:lnTo>
                    <a:pt x="469" y="370"/>
                  </a:lnTo>
                  <a:lnTo>
                    <a:pt x="469" y="372"/>
                  </a:lnTo>
                  <a:lnTo>
                    <a:pt x="469" y="377"/>
                  </a:lnTo>
                  <a:lnTo>
                    <a:pt x="469" y="389"/>
                  </a:lnTo>
                  <a:lnTo>
                    <a:pt x="469" y="391"/>
                  </a:lnTo>
                  <a:lnTo>
                    <a:pt x="469" y="396"/>
                  </a:lnTo>
                  <a:lnTo>
                    <a:pt x="469" y="400"/>
                  </a:lnTo>
                  <a:lnTo>
                    <a:pt x="469" y="406"/>
                  </a:lnTo>
                  <a:lnTo>
                    <a:pt x="467" y="408"/>
                  </a:lnTo>
                  <a:lnTo>
                    <a:pt x="460" y="413"/>
                  </a:lnTo>
                  <a:lnTo>
                    <a:pt x="457" y="416"/>
                  </a:lnTo>
                  <a:lnTo>
                    <a:pt x="450" y="423"/>
                  </a:lnTo>
                  <a:lnTo>
                    <a:pt x="444" y="429"/>
                  </a:lnTo>
                  <a:lnTo>
                    <a:pt x="443" y="432"/>
                  </a:lnTo>
                  <a:lnTo>
                    <a:pt x="438" y="437"/>
                  </a:lnTo>
                  <a:lnTo>
                    <a:pt x="432" y="442"/>
                  </a:lnTo>
                  <a:lnTo>
                    <a:pt x="429" y="453"/>
                  </a:lnTo>
                  <a:lnTo>
                    <a:pt x="425" y="461"/>
                  </a:lnTo>
                  <a:lnTo>
                    <a:pt x="422" y="466"/>
                  </a:lnTo>
                  <a:lnTo>
                    <a:pt x="419" y="470"/>
                  </a:lnTo>
                  <a:lnTo>
                    <a:pt x="415" y="479"/>
                  </a:lnTo>
                  <a:lnTo>
                    <a:pt x="414" y="482"/>
                  </a:lnTo>
                  <a:lnTo>
                    <a:pt x="410" y="489"/>
                  </a:lnTo>
                  <a:lnTo>
                    <a:pt x="408" y="495"/>
                  </a:lnTo>
                  <a:lnTo>
                    <a:pt x="405" y="497"/>
                  </a:lnTo>
                  <a:lnTo>
                    <a:pt x="402" y="504"/>
                  </a:lnTo>
                  <a:lnTo>
                    <a:pt x="400" y="508"/>
                  </a:lnTo>
                  <a:lnTo>
                    <a:pt x="398" y="512"/>
                  </a:lnTo>
                  <a:lnTo>
                    <a:pt x="393" y="521"/>
                  </a:lnTo>
                  <a:lnTo>
                    <a:pt x="391" y="527"/>
                  </a:lnTo>
                  <a:lnTo>
                    <a:pt x="384" y="534"/>
                  </a:lnTo>
                  <a:lnTo>
                    <a:pt x="381" y="537"/>
                  </a:lnTo>
                  <a:lnTo>
                    <a:pt x="380" y="539"/>
                  </a:lnTo>
                  <a:lnTo>
                    <a:pt x="372" y="546"/>
                  </a:lnTo>
                  <a:lnTo>
                    <a:pt x="371" y="548"/>
                  </a:lnTo>
                  <a:lnTo>
                    <a:pt x="364" y="556"/>
                  </a:lnTo>
                  <a:lnTo>
                    <a:pt x="366" y="560"/>
                  </a:lnTo>
                  <a:lnTo>
                    <a:pt x="368" y="571"/>
                  </a:lnTo>
                  <a:lnTo>
                    <a:pt x="371" y="581"/>
                  </a:lnTo>
                  <a:lnTo>
                    <a:pt x="372" y="588"/>
                  </a:lnTo>
                  <a:lnTo>
                    <a:pt x="374" y="593"/>
                  </a:lnTo>
                  <a:lnTo>
                    <a:pt x="376" y="605"/>
                  </a:lnTo>
                  <a:lnTo>
                    <a:pt x="376" y="610"/>
                  </a:lnTo>
                  <a:lnTo>
                    <a:pt x="374" y="612"/>
                  </a:lnTo>
                  <a:lnTo>
                    <a:pt x="371" y="614"/>
                  </a:lnTo>
                  <a:lnTo>
                    <a:pt x="362" y="620"/>
                  </a:lnTo>
                  <a:lnTo>
                    <a:pt x="358" y="623"/>
                  </a:lnTo>
                  <a:lnTo>
                    <a:pt x="350" y="629"/>
                  </a:lnTo>
                  <a:lnTo>
                    <a:pt x="346" y="632"/>
                  </a:lnTo>
                  <a:lnTo>
                    <a:pt x="338" y="637"/>
                  </a:lnTo>
                  <a:lnTo>
                    <a:pt x="329" y="644"/>
                  </a:lnTo>
                  <a:lnTo>
                    <a:pt x="316" y="645"/>
                  </a:lnTo>
                  <a:lnTo>
                    <a:pt x="311" y="647"/>
                  </a:lnTo>
                  <a:lnTo>
                    <a:pt x="304" y="647"/>
                  </a:lnTo>
                  <a:lnTo>
                    <a:pt x="298" y="648"/>
                  </a:lnTo>
                  <a:lnTo>
                    <a:pt x="291" y="648"/>
                  </a:lnTo>
                  <a:lnTo>
                    <a:pt x="283" y="649"/>
                  </a:lnTo>
                  <a:lnTo>
                    <a:pt x="281" y="649"/>
                  </a:lnTo>
                  <a:lnTo>
                    <a:pt x="273" y="649"/>
                  </a:lnTo>
                  <a:lnTo>
                    <a:pt x="274" y="660"/>
                  </a:lnTo>
                  <a:lnTo>
                    <a:pt x="275" y="670"/>
                  </a:lnTo>
                  <a:lnTo>
                    <a:pt x="275" y="674"/>
                  </a:lnTo>
                  <a:lnTo>
                    <a:pt x="277" y="679"/>
                  </a:lnTo>
                  <a:lnTo>
                    <a:pt x="277" y="684"/>
                  </a:lnTo>
                  <a:lnTo>
                    <a:pt x="278" y="692"/>
                  </a:lnTo>
                  <a:lnTo>
                    <a:pt x="279" y="696"/>
                  </a:lnTo>
                  <a:lnTo>
                    <a:pt x="279" y="704"/>
                  </a:lnTo>
                  <a:lnTo>
                    <a:pt x="279" y="707"/>
                  </a:lnTo>
                  <a:lnTo>
                    <a:pt x="279" y="711"/>
                  </a:lnTo>
                  <a:lnTo>
                    <a:pt x="281" y="717"/>
                  </a:lnTo>
                  <a:lnTo>
                    <a:pt x="282" y="721"/>
                  </a:lnTo>
                  <a:lnTo>
                    <a:pt x="282" y="725"/>
                  </a:lnTo>
                  <a:lnTo>
                    <a:pt x="285" y="734"/>
                  </a:lnTo>
                  <a:lnTo>
                    <a:pt x="282" y="743"/>
                  </a:lnTo>
                  <a:lnTo>
                    <a:pt x="279" y="750"/>
                  </a:lnTo>
                  <a:lnTo>
                    <a:pt x="279" y="751"/>
                  </a:lnTo>
                  <a:lnTo>
                    <a:pt x="278" y="755"/>
                  </a:lnTo>
                  <a:lnTo>
                    <a:pt x="275" y="764"/>
                  </a:lnTo>
                  <a:lnTo>
                    <a:pt x="274" y="770"/>
                  </a:lnTo>
                  <a:lnTo>
                    <a:pt x="274" y="777"/>
                  </a:lnTo>
                  <a:lnTo>
                    <a:pt x="273" y="788"/>
                  </a:lnTo>
                  <a:lnTo>
                    <a:pt x="271" y="794"/>
                  </a:lnTo>
                  <a:lnTo>
                    <a:pt x="270" y="804"/>
                  </a:lnTo>
                  <a:lnTo>
                    <a:pt x="270" y="808"/>
                  </a:lnTo>
                  <a:lnTo>
                    <a:pt x="270" y="811"/>
                  </a:lnTo>
                  <a:lnTo>
                    <a:pt x="270" y="819"/>
                  </a:lnTo>
                  <a:lnTo>
                    <a:pt x="270" y="828"/>
                  </a:lnTo>
                  <a:lnTo>
                    <a:pt x="270" y="831"/>
                  </a:lnTo>
                  <a:lnTo>
                    <a:pt x="270" y="832"/>
                  </a:lnTo>
                  <a:lnTo>
                    <a:pt x="270" y="836"/>
                  </a:lnTo>
                  <a:lnTo>
                    <a:pt x="270" y="839"/>
                  </a:lnTo>
                  <a:lnTo>
                    <a:pt x="270" y="851"/>
                  </a:lnTo>
                  <a:lnTo>
                    <a:pt x="270" y="857"/>
                  </a:lnTo>
                  <a:lnTo>
                    <a:pt x="270" y="868"/>
                  </a:lnTo>
                  <a:lnTo>
                    <a:pt x="266" y="872"/>
                  </a:lnTo>
                  <a:lnTo>
                    <a:pt x="260" y="880"/>
                  </a:lnTo>
                  <a:lnTo>
                    <a:pt x="256" y="885"/>
                  </a:lnTo>
                  <a:lnTo>
                    <a:pt x="254" y="893"/>
                  </a:lnTo>
                  <a:lnTo>
                    <a:pt x="253" y="898"/>
                  </a:lnTo>
                  <a:lnTo>
                    <a:pt x="252" y="907"/>
                  </a:lnTo>
                  <a:lnTo>
                    <a:pt x="251" y="912"/>
                  </a:lnTo>
                  <a:lnTo>
                    <a:pt x="249" y="919"/>
                  </a:lnTo>
                  <a:lnTo>
                    <a:pt x="232" y="912"/>
                  </a:lnTo>
                  <a:lnTo>
                    <a:pt x="220" y="917"/>
                  </a:lnTo>
                  <a:lnTo>
                    <a:pt x="215" y="915"/>
                  </a:lnTo>
                  <a:lnTo>
                    <a:pt x="176" y="920"/>
                  </a:lnTo>
                  <a:lnTo>
                    <a:pt x="172" y="920"/>
                  </a:lnTo>
                  <a:lnTo>
                    <a:pt x="160" y="917"/>
                  </a:lnTo>
                  <a:lnTo>
                    <a:pt x="147" y="921"/>
                  </a:lnTo>
                  <a:lnTo>
                    <a:pt x="146" y="921"/>
                  </a:lnTo>
                  <a:lnTo>
                    <a:pt x="143" y="921"/>
                  </a:lnTo>
                  <a:lnTo>
                    <a:pt x="139" y="920"/>
                  </a:lnTo>
                  <a:lnTo>
                    <a:pt x="126" y="919"/>
                  </a:lnTo>
                  <a:lnTo>
                    <a:pt x="112" y="917"/>
                  </a:lnTo>
                  <a:lnTo>
                    <a:pt x="108" y="927"/>
                  </a:lnTo>
                  <a:lnTo>
                    <a:pt x="101" y="928"/>
                  </a:lnTo>
                  <a:lnTo>
                    <a:pt x="97" y="937"/>
                  </a:lnTo>
                  <a:lnTo>
                    <a:pt x="91" y="938"/>
                  </a:lnTo>
                  <a:lnTo>
                    <a:pt x="95" y="946"/>
                  </a:lnTo>
                  <a:lnTo>
                    <a:pt x="93" y="950"/>
                  </a:lnTo>
                  <a:lnTo>
                    <a:pt x="87" y="952"/>
                  </a:lnTo>
                  <a:lnTo>
                    <a:pt x="75" y="953"/>
                  </a:lnTo>
                  <a:lnTo>
                    <a:pt x="74" y="962"/>
                  </a:lnTo>
                  <a:lnTo>
                    <a:pt x="69" y="958"/>
                  </a:lnTo>
                  <a:lnTo>
                    <a:pt x="58" y="961"/>
                  </a:lnTo>
                  <a:lnTo>
                    <a:pt x="54" y="949"/>
                  </a:lnTo>
                  <a:lnTo>
                    <a:pt x="45" y="950"/>
                  </a:lnTo>
                  <a:lnTo>
                    <a:pt x="33" y="946"/>
                  </a:lnTo>
                  <a:lnTo>
                    <a:pt x="20" y="953"/>
                  </a:lnTo>
                  <a:lnTo>
                    <a:pt x="19" y="954"/>
                  </a:lnTo>
                  <a:lnTo>
                    <a:pt x="10" y="949"/>
                  </a:lnTo>
                  <a:lnTo>
                    <a:pt x="10" y="945"/>
                  </a:lnTo>
                  <a:lnTo>
                    <a:pt x="11" y="945"/>
                  </a:lnTo>
                  <a:lnTo>
                    <a:pt x="14" y="940"/>
                  </a:lnTo>
                  <a:lnTo>
                    <a:pt x="14" y="935"/>
                  </a:lnTo>
                  <a:lnTo>
                    <a:pt x="11" y="931"/>
                  </a:lnTo>
                  <a:lnTo>
                    <a:pt x="16" y="929"/>
                  </a:lnTo>
                  <a:lnTo>
                    <a:pt x="24" y="927"/>
                  </a:lnTo>
                  <a:lnTo>
                    <a:pt x="32" y="919"/>
                  </a:lnTo>
                  <a:lnTo>
                    <a:pt x="37" y="924"/>
                  </a:lnTo>
                  <a:lnTo>
                    <a:pt x="40" y="928"/>
                  </a:lnTo>
                  <a:lnTo>
                    <a:pt x="44" y="927"/>
                  </a:lnTo>
                  <a:lnTo>
                    <a:pt x="45" y="927"/>
                  </a:lnTo>
                  <a:lnTo>
                    <a:pt x="45" y="923"/>
                  </a:lnTo>
                  <a:lnTo>
                    <a:pt x="42" y="921"/>
                  </a:lnTo>
                  <a:lnTo>
                    <a:pt x="41" y="920"/>
                  </a:lnTo>
                  <a:lnTo>
                    <a:pt x="36" y="917"/>
                  </a:lnTo>
                  <a:lnTo>
                    <a:pt x="42" y="915"/>
                  </a:lnTo>
                  <a:lnTo>
                    <a:pt x="45" y="914"/>
                  </a:lnTo>
                  <a:lnTo>
                    <a:pt x="52" y="910"/>
                  </a:lnTo>
                  <a:lnTo>
                    <a:pt x="58" y="910"/>
                  </a:lnTo>
                  <a:lnTo>
                    <a:pt x="69" y="899"/>
                  </a:lnTo>
                  <a:lnTo>
                    <a:pt x="71" y="897"/>
                  </a:lnTo>
                  <a:lnTo>
                    <a:pt x="72" y="894"/>
                  </a:lnTo>
                  <a:lnTo>
                    <a:pt x="76" y="890"/>
                  </a:lnTo>
                  <a:lnTo>
                    <a:pt x="79" y="887"/>
                  </a:lnTo>
                  <a:lnTo>
                    <a:pt x="80" y="885"/>
                  </a:lnTo>
                  <a:lnTo>
                    <a:pt x="84" y="881"/>
                  </a:lnTo>
                  <a:lnTo>
                    <a:pt x="86" y="880"/>
                  </a:lnTo>
                  <a:lnTo>
                    <a:pt x="87" y="878"/>
                  </a:lnTo>
                  <a:lnTo>
                    <a:pt x="93" y="870"/>
                  </a:lnTo>
                  <a:lnTo>
                    <a:pt x="97" y="866"/>
                  </a:lnTo>
                  <a:lnTo>
                    <a:pt x="100" y="863"/>
                  </a:lnTo>
                  <a:lnTo>
                    <a:pt x="99" y="859"/>
                  </a:lnTo>
                  <a:lnTo>
                    <a:pt x="87" y="868"/>
                  </a:lnTo>
                  <a:lnTo>
                    <a:pt x="87" y="869"/>
                  </a:lnTo>
                  <a:lnTo>
                    <a:pt x="82" y="874"/>
                  </a:lnTo>
                  <a:lnTo>
                    <a:pt x="78" y="881"/>
                  </a:lnTo>
                  <a:lnTo>
                    <a:pt x="70" y="889"/>
                  </a:lnTo>
                  <a:lnTo>
                    <a:pt x="67" y="893"/>
                  </a:lnTo>
                  <a:lnTo>
                    <a:pt x="66" y="894"/>
                  </a:lnTo>
                  <a:lnTo>
                    <a:pt x="61" y="897"/>
                  </a:lnTo>
                  <a:lnTo>
                    <a:pt x="48" y="906"/>
                  </a:lnTo>
                  <a:lnTo>
                    <a:pt x="44" y="907"/>
                  </a:lnTo>
                  <a:lnTo>
                    <a:pt x="36" y="903"/>
                  </a:lnTo>
                  <a:lnTo>
                    <a:pt x="32" y="902"/>
                  </a:lnTo>
                  <a:lnTo>
                    <a:pt x="35" y="897"/>
                  </a:lnTo>
                  <a:lnTo>
                    <a:pt x="38" y="894"/>
                  </a:lnTo>
                  <a:lnTo>
                    <a:pt x="44" y="898"/>
                  </a:lnTo>
                  <a:lnTo>
                    <a:pt x="49" y="893"/>
                  </a:lnTo>
                  <a:lnTo>
                    <a:pt x="46" y="891"/>
                  </a:lnTo>
                  <a:lnTo>
                    <a:pt x="42" y="890"/>
                  </a:lnTo>
                  <a:lnTo>
                    <a:pt x="38" y="889"/>
                  </a:lnTo>
                  <a:lnTo>
                    <a:pt x="41" y="886"/>
                  </a:lnTo>
                  <a:lnTo>
                    <a:pt x="38" y="882"/>
                  </a:lnTo>
                  <a:lnTo>
                    <a:pt x="29" y="885"/>
                  </a:lnTo>
                  <a:lnTo>
                    <a:pt x="36" y="880"/>
                  </a:lnTo>
                  <a:lnTo>
                    <a:pt x="42" y="881"/>
                  </a:lnTo>
                  <a:lnTo>
                    <a:pt x="45" y="880"/>
                  </a:lnTo>
                  <a:lnTo>
                    <a:pt x="46" y="880"/>
                  </a:lnTo>
                  <a:lnTo>
                    <a:pt x="42" y="877"/>
                  </a:lnTo>
                  <a:lnTo>
                    <a:pt x="40" y="874"/>
                  </a:lnTo>
                  <a:lnTo>
                    <a:pt x="35" y="874"/>
                  </a:lnTo>
                  <a:lnTo>
                    <a:pt x="29" y="876"/>
                  </a:lnTo>
                  <a:lnTo>
                    <a:pt x="28" y="878"/>
                  </a:lnTo>
                  <a:lnTo>
                    <a:pt x="25" y="880"/>
                  </a:lnTo>
                  <a:lnTo>
                    <a:pt x="21" y="880"/>
                  </a:lnTo>
                  <a:lnTo>
                    <a:pt x="25" y="873"/>
                  </a:lnTo>
                  <a:lnTo>
                    <a:pt x="27" y="872"/>
                  </a:lnTo>
                  <a:lnTo>
                    <a:pt x="28" y="869"/>
                  </a:lnTo>
                  <a:lnTo>
                    <a:pt x="29" y="868"/>
                  </a:lnTo>
                  <a:lnTo>
                    <a:pt x="32" y="864"/>
                  </a:lnTo>
                  <a:lnTo>
                    <a:pt x="35" y="864"/>
                  </a:lnTo>
                  <a:lnTo>
                    <a:pt x="40" y="864"/>
                  </a:lnTo>
                  <a:lnTo>
                    <a:pt x="41" y="861"/>
                  </a:lnTo>
                  <a:lnTo>
                    <a:pt x="42" y="860"/>
                  </a:lnTo>
                  <a:lnTo>
                    <a:pt x="42" y="859"/>
                  </a:lnTo>
                  <a:lnTo>
                    <a:pt x="38" y="857"/>
                  </a:lnTo>
                  <a:lnTo>
                    <a:pt x="42" y="851"/>
                  </a:lnTo>
                  <a:lnTo>
                    <a:pt x="44" y="851"/>
                  </a:lnTo>
                  <a:lnTo>
                    <a:pt x="46" y="848"/>
                  </a:lnTo>
                  <a:lnTo>
                    <a:pt x="42" y="847"/>
                  </a:lnTo>
                  <a:lnTo>
                    <a:pt x="41" y="847"/>
                  </a:lnTo>
                  <a:lnTo>
                    <a:pt x="37" y="849"/>
                  </a:lnTo>
                  <a:lnTo>
                    <a:pt x="37" y="851"/>
                  </a:lnTo>
                  <a:lnTo>
                    <a:pt x="36" y="851"/>
                  </a:lnTo>
                  <a:lnTo>
                    <a:pt x="31" y="859"/>
                  </a:lnTo>
                  <a:lnTo>
                    <a:pt x="29" y="859"/>
                  </a:lnTo>
                  <a:lnTo>
                    <a:pt x="24" y="860"/>
                  </a:lnTo>
                  <a:lnTo>
                    <a:pt x="19" y="856"/>
                  </a:lnTo>
                  <a:lnTo>
                    <a:pt x="20" y="868"/>
                  </a:lnTo>
                  <a:lnTo>
                    <a:pt x="19" y="873"/>
                  </a:lnTo>
                  <a:lnTo>
                    <a:pt x="18" y="873"/>
                  </a:lnTo>
                  <a:lnTo>
                    <a:pt x="12" y="878"/>
                  </a:lnTo>
                  <a:lnTo>
                    <a:pt x="11" y="880"/>
                  </a:lnTo>
                  <a:lnTo>
                    <a:pt x="0" y="885"/>
                  </a:lnTo>
                  <a:lnTo>
                    <a:pt x="0" y="882"/>
                  </a:lnTo>
                  <a:lnTo>
                    <a:pt x="0" y="880"/>
                  </a:lnTo>
                  <a:lnTo>
                    <a:pt x="8" y="864"/>
                  </a:lnTo>
                  <a:lnTo>
                    <a:pt x="3" y="863"/>
                  </a:lnTo>
                  <a:lnTo>
                    <a:pt x="6" y="859"/>
                  </a:lnTo>
                  <a:lnTo>
                    <a:pt x="8" y="853"/>
                  </a:lnTo>
                  <a:lnTo>
                    <a:pt x="10" y="845"/>
                  </a:lnTo>
                  <a:lnTo>
                    <a:pt x="11" y="845"/>
                  </a:lnTo>
                  <a:lnTo>
                    <a:pt x="16" y="847"/>
                  </a:lnTo>
                  <a:lnTo>
                    <a:pt x="19" y="848"/>
                  </a:lnTo>
                  <a:lnTo>
                    <a:pt x="24" y="843"/>
                  </a:lnTo>
                  <a:lnTo>
                    <a:pt x="20" y="843"/>
                  </a:lnTo>
                  <a:lnTo>
                    <a:pt x="19" y="843"/>
                  </a:lnTo>
                  <a:lnTo>
                    <a:pt x="15" y="843"/>
                  </a:lnTo>
                  <a:lnTo>
                    <a:pt x="12" y="843"/>
                  </a:lnTo>
                  <a:lnTo>
                    <a:pt x="15" y="835"/>
                  </a:lnTo>
                  <a:lnTo>
                    <a:pt x="24" y="827"/>
                  </a:lnTo>
                  <a:lnTo>
                    <a:pt x="33" y="822"/>
                  </a:lnTo>
                  <a:lnTo>
                    <a:pt x="33" y="821"/>
                  </a:lnTo>
                  <a:lnTo>
                    <a:pt x="33" y="817"/>
                  </a:lnTo>
                  <a:lnTo>
                    <a:pt x="28" y="815"/>
                  </a:lnTo>
                  <a:lnTo>
                    <a:pt x="21" y="822"/>
                  </a:lnTo>
                  <a:lnTo>
                    <a:pt x="16" y="827"/>
                  </a:lnTo>
                  <a:lnTo>
                    <a:pt x="15" y="828"/>
                  </a:lnTo>
                  <a:lnTo>
                    <a:pt x="16" y="819"/>
                  </a:lnTo>
                  <a:lnTo>
                    <a:pt x="21" y="811"/>
                  </a:lnTo>
                  <a:lnTo>
                    <a:pt x="24" y="806"/>
                  </a:lnTo>
                  <a:lnTo>
                    <a:pt x="24" y="798"/>
                  </a:lnTo>
                  <a:lnTo>
                    <a:pt x="24" y="796"/>
                  </a:lnTo>
                  <a:lnTo>
                    <a:pt x="27" y="789"/>
                  </a:lnTo>
                  <a:lnTo>
                    <a:pt x="29" y="791"/>
                  </a:lnTo>
                  <a:lnTo>
                    <a:pt x="32" y="793"/>
                  </a:lnTo>
                  <a:lnTo>
                    <a:pt x="32" y="794"/>
                  </a:lnTo>
                  <a:lnTo>
                    <a:pt x="31" y="802"/>
                  </a:lnTo>
                  <a:lnTo>
                    <a:pt x="38" y="809"/>
                  </a:lnTo>
                  <a:lnTo>
                    <a:pt x="45" y="819"/>
                  </a:lnTo>
                  <a:lnTo>
                    <a:pt x="42" y="827"/>
                  </a:lnTo>
                  <a:lnTo>
                    <a:pt x="46" y="836"/>
                  </a:lnTo>
                  <a:lnTo>
                    <a:pt x="48" y="839"/>
                  </a:lnTo>
                  <a:lnTo>
                    <a:pt x="49" y="843"/>
                  </a:lnTo>
                  <a:lnTo>
                    <a:pt x="53" y="845"/>
                  </a:lnTo>
                  <a:lnTo>
                    <a:pt x="52" y="840"/>
                  </a:lnTo>
                  <a:lnTo>
                    <a:pt x="52" y="836"/>
                  </a:lnTo>
                  <a:lnTo>
                    <a:pt x="46" y="830"/>
                  </a:lnTo>
                  <a:lnTo>
                    <a:pt x="48" y="828"/>
                  </a:lnTo>
                  <a:lnTo>
                    <a:pt x="50" y="826"/>
                  </a:lnTo>
                  <a:lnTo>
                    <a:pt x="55" y="827"/>
                  </a:lnTo>
                  <a:lnTo>
                    <a:pt x="55" y="836"/>
                  </a:lnTo>
                  <a:lnTo>
                    <a:pt x="61" y="832"/>
                  </a:lnTo>
                  <a:lnTo>
                    <a:pt x="65" y="842"/>
                  </a:lnTo>
                  <a:lnTo>
                    <a:pt x="70" y="843"/>
                  </a:lnTo>
                  <a:lnTo>
                    <a:pt x="70" y="840"/>
                  </a:lnTo>
                  <a:lnTo>
                    <a:pt x="70" y="838"/>
                  </a:lnTo>
                  <a:lnTo>
                    <a:pt x="63" y="830"/>
                  </a:lnTo>
                  <a:lnTo>
                    <a:pt x="66" y="827"/>
                  </a:lnTo>
                  <a:lnTo>
                    <a:pt x="76" y="826"/>
                  </a:lnTo>
                  <a:lnTo>
                    <a:pt x="79" y="825"/>
                  </a:lnTo>
                  <a:lnTo>
                    <a:pt x="79" y="822"/>
                  </a:lnTo>
                  <a:lnTo>
                    <a:pt x="76" y="822"/>
                  </a:lnTo>
                  <a:lnTo>
                    <a:pt x="65" y="823"/>
                  </a:lnTo>
                  <a:lnTo>
                    <a:pt x="63" y="821"/>
                  </a:lnTo>
                  <a:lnTo>
                    <a:pt x="62" y="818"/>
                  </a:lnTo>
                  <a:lnTo>
                    <a:pt x="61" y="818"/>
                  </a:lnTo>
                  <a:lnTo>
                    <a:pt x="59" y="815"/>
                  </a:lnTo>
                  <a:lnTo>
                    <a:pt x="57" y="811"/>
                  </a:lnTo>
                  <a:lnTo>
                    <a:pt x="62" y="810"/>
                  </a:lnTo>
                  <a:lnTo>
                    <a:pt x="65" y="806"/>
                  </a:lnTo>
                  <a:lnTo>
                    <a:pt x="65" y="805"/>
                  </a:lnTo>
                  <a:lnTo>
                    <a:pt x="62" y="804"/>
                  </a:lnTo>
                  <a:lnTo>
                    <a:pt x="58" y="802"/>
                  </a:lnTo>
                  <a:lnTo>
                    <a:pt x="58" y="800"/>
                  </a:lnTo>
                  <a:lnTo>
                    <a:pt x="58" y="791"/>
                  </a:lnTo>
                  <a:lnTo>
                    <a:pt x="55" y="798"/>
                  </a:lnTo>
                  <a:lnTo>
                    <a:pt x="55" y="801"/>
                  </a:lnTo>
                  <a:lnTo>
                    <a:pt x="55" y="808"/>
                  </a:lnTo>
                  <a:lnTo>
                    <a:pt x="52" y="809"/>
                  </a:lnTo>
                  <a:lnTo>
                    <a:pt x="49" y="809"/>
                  </a:lnTo>
                  <a:lnTo>
                    <a:pt x="46" y="808"/>
                  </a:lnTo>
                  <a:lnTo>
                    <a:pt x="46" y="806"/>
                  </a:lnTo>
                  <a:lnTo>
                    <a:pt x="52" y="801"/>
                  </a:lnTo>
                  <a:lnTo>
                    <a:pt x="48" y="802"/>
                  </a:lnTo>
                  <a:lnTo>
                    <a:pt x="44" y="804"/>
                  </a:lnTo>
                  <a:lnTo>
                    <a:pt x="40" y="798"/>
                  </a:lnTo>
                  <a:lnTo>
                    <a:pt x="40" y="796"/>
                  </a:lnTo>
                  <a:lnTo>
                    <a:pt x="40" y="793"/>
                  </a:lnTo>
                  <a:lnTo>
                    <a:pt x="40" y="792"/>
                  </a:lnTo>
                  <a:lnTo>
                    <a:pt x="38" y="789"/>
                  </a:lnTo>
                  <a:lnTo>
                    <a:pt x="36" y="784"/>
                  </a:lnTo>
                  <a:lnTo>
                    <a:pt x="37" y="776"/>
                  </a:lnTo>
                  <a:lnTo>
                    <a:pt x="42" y="766"/>
                  </a:lnTo>
                  <a:lnTo>
                    <a:pt x="48" y="758"/>
                  </a:lnTo>
                  <a:lnTo>
                    <a:pt x="49" y="756"/>
                  </a:lnTo>
                  <a:lnTo>
                    <a:pt x="54" y="753"/>
                  </a:lnTo>
                  <a:lnTo>
                    <a:pt x="62" y="762"/>
                  </a:lnTo>
                  <a:lnTo>
                    <a:pt x="62" y="763"/>
                  </a:lnTo>
                  <a:lnTo>
                    <a:pt x="63" y="767"/>
                  </a:lnTo>
                  <a:lnTo>
                    <a:pt x="65" y="772"/>
                  </a:lnTo>
                  <a:lnTo>
                    <a:pt x="66" y="773"/>
                  </a:lnTo>
                  <a:lnTo>
                    <a:pt x="67" y="776"/>
                  </a:lnTo>
                  <a:lnTo>
                    <a:pt x="74" y="777"/>
                  </a:lnTo>
                  <a:lnTo>
                    <a:pt x="75" y="779"/>
                  </a:lnTo>
                  <a:lnTo>
                    <a:pt x="79" y="788"/>
                  </a:lnTo>
                  <a:lnTo>
                    <a:pt x="87" y="787"/>
                  </a:lnTo>
                  <a:lnTo>
                    <a:pt x="82" y="781"/>
                  </a:lnTo>
                  <a:lnTo>
                    <a:pt x="83" y="776"/>
                  </a:lnTo>
                  <a:lnTo>
                    <a:pt x="76" y="773"/>
                  </a:lnTo>
                  <a:lnTo>
                    <a:pt x="74" y="772"/>
                  </a:lnTo>
                  <a:lnTo>
                    <a:pt x="70" y="771"/>
                  </a:lnTo>
                  <a:lnTo>
                    <a:pt x="71" y="770"/>
                  </a:lnTo>
                  <a:lnTo>
                    <a:pt x="71" y="763"/>
                  </a:lnTo>
                  <a:lnTo>
                    <a:pt x="71" y="762"/>
                  </a:lnTo>
                  <a:lnTo>
                    <a:pt x="66" y="755"/>
                  </a:lnTo>
                  <a:lnTo>
                    <a:pt x="58" y="746"/>
                  </a:lnTo>
                  <a:lnTo>
                    <a:pt x="63" y="739"/>
                  </a:lnTo>
                  <a:lnTo>
                    <a:pt x="66" y="737"/>
                  </a:lnTo>
                  <a:lnTo>
                    <a:pt x="69" y="732"/>
                  </a:lnTo>
                  <a:lnTo>
                    <a:pt x="74" y="739"/>
                  </a:lnTo>
                  <a:lnTo>
                    <a:pt x="75" y="741"/>
                  </a:lnTo>
                  <a:lnTo>
                    <a:pt x="78" y="742"/>
                  </a:lnTo>
                  <a:lnTo>
                    <a:pt x="76" y="739"/>
                  </a:lnTo>
                  <a:lnTo>
                    <a:pt x="75" y="736"/>
                  </a:lnTo>
                  <a:lnTo>
                    <a:pt x="76" y="728"/>
                  </a:lnTo>
                  <a:lnTo>
                    <a:pt x="75" y="722"/>
                  </a:lnTo>
                  <a:lnTo>
                    <a:pt x="71" y="726"/>
                  </a:lnTo>
                  <a:lnTo>
                    <a:pt x="69" y="726"/>
                  </a:lnTo>
                  <a:lnTo>
                    <a:pt x="66" y="726"/>
                  </a:lnTo>
                  <a:lnTo>
                    <a:pt x="69" y="720"/>
                  </a:lnTo>
                  <a:lnTo>
                    <a:pt x="71" y="712"/>
                  </a:lnTo>
                  <a:lnTo>
                    <a:pt x="74" y="705"/>
                  </a:lnTo>
                  <a:lnTo>
                    <a:pt x="74" y="703"/>
                  </a:lnTo>
                  <a:lnTo>
                    <a:pt x="80" y="698"/>
                  </a:lnTo>
                  <a:lnTo>
                    <a:pt x="82" y="696"/>
                  </a:lnTo>
                  <a:lnTo>
                    <a:pt x="87" y="691"/>
                  </a:lnTo>
                  <a:lnTo>
                    <a:pt x="90" y="690"/>
                  </a:lnTo>
                  <a:lnTo>
                    <a:pt x="95" y="694"/>
                  </a:lnTo>
                  <a:lnTo>
                    <a:pt x="103" y="701"/>
                  </a:lnTo>
                  <a:lnTo>
                    <a:pt x="112" y="705"/>
                  </a:lnTo>
                  <a:lnTo>
                    <a:pt x="113" y="705"/>
                  </a:lnTo>
                  <a:lnTo>
                    <a:pt x="118" y="711"/>
                  </a:lnTo>
                  <a:lnTo>
                    <a:pt x="121" y="715"/>
                  </a:lnTo>
                  <a:lnTo>
                    <a:pt x="124" y="720"/>
                  </a:lnTo>
                  <a:lnTo>
                    <a:pt x="127" y="729"/>
                  </a:lnTo>
                  <a:lnTo>
                    <a:pt x="129" y="719"/>
                  </a:lnTo>
                  <a:lnTo>
                    <a:pt x="127" y="708"/>
                  </a:lnTo>
                  <a:lnTo>
                    <a:pt x="124" y="700"/>
                  </a:lnTo>
                  <a:lnTo>
                    <a:pt x="121" y="698"/>
                  </a:lnTo>
                  <a:lnTo>
                    <a:pt x="112" y="696"/>
                  </a:lnTo>
                  <a:lnTo>
                    <a:pt x="110" y="694"/>
                  </a:lnTo>
                  <a:lnTo>
                    <a:pt x="104" y="690"/>
                  </a:lnTo>
                  <a:lnTo>
                    <a:pt x="101" y="688"/>
                  </a:lnTo>
                  <a:lnTo>
                    <a:pt x="100" y="687"/>
                  </a:lnTo>
                  <a:lnTo>
                    <a:pt x="105" y="682"/>
                  </a:lnTo>
                  <a:lnTo>
                    <a:pt x="105" y="678"/>
                  </a:lnTo>
                  <a:lnTo>
                    <a:pt x="107" y="673"/>
                  </a:lnTo>
                  <a:lnTo>
                    <a:pt x="105" y="669"/>
                  </a:lnTo>
                  <a:lnTo>
                    <a:pt x="114" y="664"/>
                  </a:lnTo>
                  <a:lnTo>
                    <a:pt x="110" y="662"/>
                  </a:lnTo>
                  <a:lnTo>
                    <a:pt x="101" y="666"/>
                  </a:lnTo>
                  <a:lnTo>
                    <a:pt x="92" y="670"/>
                  </a:lnTo>
                  <a:lnTo>
                    <a:pt x="87" y="670"/>
                  </a:lnTo>
                  <a:lnTo>
                    <a:pt x="80" y="670"/>
                  </a:lnTo>
                  <a:lnTo>
                    <a:pt x="79" y="669"/>
                  </a:lnTo>
                  <a:lnTo>
                    <a:pt x="74" y="670"/>
                  </a:lnTo>
                  <a:lnTo>
                    <a:pt x="78" y="661"/>
                  </a:lnTo>
                  <a:lnTo>
                    <a:pt x="87" y="652"/>
                  </a:lnTo>
                  <a:lnTo>
                    <a:pt x="90" y="650"/>
                  </a:lnTo>
                  <a:lnTo>
                    <a:pt x="105" y="643"/>
                  </a:lnTo>
                  <a:lnTo>
                    <a:pt x="108" y="643"/>
                  </a:lnTo>
                  <a:lnTo>
                    <a:pt x="118" y="640"/>
                  </a:lnTo>
                  <a:lnTo>
                    <a:pt x="124" y="639"/>
                  </a:lnTo>
                  <a:lnTo>
                    <a:pt x="138" y="631"/>
                  </a:lnTo>
                  <a:lnTo>
                    <a:pt x="148" y="626"/>
                  </a:lnTo>
                  <a:lnTo>
                    <a:pt x="163" y="623"/>
                  </a:lnTo>
                  <a:lnTo>
                    <a:pt x="167" y="623"/>
                  </a:lnTo>
                  <a:lnTo>
                    <a:pt x="171" y="623"/>
                  </a:lnTo>
                  <a:lnTo>
                    <a:pt x="171" y="627"/>
                  </a:lnTo>
                  <a:lnTo>
                    <a:pt x="165" y="629"/>
                  </a:lnTo>
                  <a:lnTo>
                    <a:pt x="164" y="633"/>
                  </a:lnTo>
                  <a:lnTo>
                    <a:pt x="169" y="633"/>
                  </a:lnTo>
                  <a:lnTo>
                    <a:pt x="173" y="632"/>
                  </a:lnTo>
                  <a:lnTo>
                    <a:pt x="172" y="637"/>
                  </a:lnTo>
                  <a:lnTo>
                    <a:pt x="172" y="640"/>
                  </a:lnTo>
                  <a:lnTo>
                    <a:pt x="167" y="648"/>
                  </a:lnTo>
                  <a:lnTo>
                    <a:pt x="168" y="654"/>
                  </a:lnTo>
                  <a:lnTo>
                    <a:pt x="177" y="643"/>
                  </a:lnTo>
                  <a:lnTo>
                    <a:pt x="184" y="641"/>
                  </a:lnTo>
                  <a:lnTo>
                    <a:pt x="186" y="641"/>
                  </a:lnTo>
                  <a:lnTo>
                    <a:pt x="193" y="641"/>
                  </a:lnTo>
                  <a:lnTo>
                    <a:pt x="194" y="643"/>
                  </a:lnTo>
                  <a:lnTo>
                    <a:pt x="196" y="644"/>
                  </a:lnTo>
                  <a:lnTo>
                    <a:pt x="196" y="645"/>
                  </a:lnTo>
                  <a:lnTo>
                    <a:pt x="198" y="644"/>
                  </a:lnTo>
                  <a:lnTo>
                    <a:pt x="201" y="641"/>
                  </a:lnTo>
                  <a:lnTo>
                    <a:pt x="197" y="635"/>
                  </a:lnTo>
                  <a:lnTo>
                    <a:pt x="189" y="633"/>
                  </a:lnTo>
                  <a:lnTo>
                    <a:pt x="182" y="635"/>
                  </a:lnTo>
                  <a:lnTo>
                    <a:pt x="180" y="628"/>
                  </a:lnTo>
                  <a:lnTo>
                    <a:pt x="177" y="622"/>
                  </a:lnTo>
                  <a:lnTo>
                    <a:pt x="182" y="620"/>
                  </a:lnTo>
                  <a:lnTo>
                    <a:pt x="190" y="619"/>
                  </a:lnTo>
                  <a:lnTo>
                    <a:pt x="196" y="620"/>
                  </a:lnTo>
                  <a:lnTo>
                    <a:pt x="196" y="627"/>
                  </a:lnTo>
                  <a:lnTo>
                    <a:pt x="205" y="626"/>
                  </a:lnTo>
                  <a:lnTo>
                    <a:pt x="206" y="624"/>
                  </a:lnTo>
                  <a:lnTo>
                    <a:pt x="215" y="620"/>
                  </a:lnTo>
                  <a:lnTo>
                    <a:pt x="218" y="612"/>
                  </a:lnTo>
                  <a:lnTo>
                    <a:pt x="232" y="603"/>
                  </a:lnTo>
                  <a:lnTo>
                    <a:pt x="234" y="598"/>
                  </a:lnTo>
                  <a:lnTo>
                    <a:pt x="234" y="597"/>
                  </a:lnTo>
                  <a:lnTo>
                    <a:pt x="232" y="594"/>
                  </a:lnTo>
                  <a:lnTo>
                    <a:pt x="224" y="599"/>
                  </a:lnTo>
                  <a:lnTo>
                    <a:pt x="213" y="603"/>
                  </a:lnTo>
                  <a:lnTo>
                    <a:pt x="207" y="610"/>
                  </a:lnTo>
                  <a:lnTo>
                    <a:pt x="198" y="614"/>
                  </a:lnTo>
                  <a:lnTo>
                    <a:pt x="192" y="610"/>
                  </a:lnTo>
                  <a:lnTo>
                    <a:pt x="190" y="611"/>
                  </a:lnTo>
                  <a:lnTo>
                    <a:pt x="188" y="612"/>
                  </a:lnTo>
                  <a:lnTo>
                    <a:pt x="179" y="619"/>
                  </a:lnTo>
                  <a:lnTo>
                    <a:pt x="173" y="616"/>
                  </a:lnTo>
                  <a:lnTo>
                    <a:pt x="180" y="606"/>
                  </a:lnTo>
                  <a:lnTo>
                    <a:pt x="172" y="606"/>
                  </a:lnTo>
                  <a:lnTo>
                    <a:pt x="163" y="615"/>
                  </a:lnTo>
                  <a:lnTo>
                    <a:pt x="160" y="616"/>
                  </a:lnTo>
                  <a:lnTo>
                    <a:pt x="152" y="619"/>
                  </a:lnTo>
                  <a:lnTo>
                    <a:pt x="146" y="615"/>
                  </a:lnTo>
                  <a:lnTo>
                    <a:pt x="144" y="616"/>
                  </a:lnTo>
                  <a:lnTo>
                    <a:pt x="138" y="620"/>
                  </a:lnTo>
                  <a:lnTo>
                    <a:pt x="130" y="628"/>
                  </a:lnTo>
                  <a:lnTo>
                    <a:pt x="124" y="631"/>
                  </a:lnTo>
                  <a:lnTo>
                    <a:pt x="118" y="633"/>
                  </a:lnTo>
                  <a:lnTo>
                    <a:pt x="113" y="632"/>
                  </a:lnTo>
                  <a:lnTo>
                    <a:pt x="112" y="629"/>
                  </a:lnTo>
                  <a:lnTo>
                    <a:pt x="112" y="628"/>
                  </a:lnTo>
                  <a:lnTo>
                    <a:pt x="122" y="620"/>
                  </a:lnTo>
                  <a:lnTo>
                    <a:pt x="129" y="615"/>
                  </a:lnTo>
                  <a:lnTo>
                    <a:pt x="135" y="611"/>
                  </a:lnTo>
                  <a:lnTo>
                    <a:pt x="143" y="607"/>
                  </a:lnTo>
                  <a:lnTo>
                    <a:pt x="148" y="605"/>
                  </a:lnTo>
                  <a:lnTo>
                    <a:pt x="163" y="603"/>
                  </a:lnTo>
                  <a:lnTo>
                    <a:pt x="171" y="603"/>
                  </a:lnTo>
                  <a:lnTo>
                    <a:pt x="172" y="601"/>
                  </a:lnTo>
                  <a:lnTo>
                    <a:pt x="163" y="598"/>
                  </a:lnTo>
                  <a:lnTo>
                    <a:pt x="163" y="594"/>
                  </a:lnTo>
                  <a:lnTo>
                    <a:pt x="160" y="590"/>
                  </a:lnTo>
                  <a:lnTo>
                    <a:pt x="154" y="594"/>
                  </a:lnTo>
                  <a:lnTo>
                    <a:pt x="150" y="597"/>
                  </a:lnTo>
                  <a:lnTo>
                    <a:pt x="138" y="599"/>
                  </a:lnTo>
                  <a:lnTo>
                    <a:pt x="133" y="601"/>
                  </a:lnTo>
                  <a:lnTo>
                    <a:pt x="129" y="602"/>
                  </a:lnTo>
                  <a:lnTo>
                    <a:pt x="127" y="595"/>
                  </a:lnTo>
                  <a:lnTo>
                    <a:pt x="121" y="598"/>
                  </a:lnTo>
                  <a:lnTo>
                    <a:pt x="112" y="593"/>
                  </a:lnTo>
                  <a:lnTo>
                    <a:pt x="114" y="586"/>
                  </a:lnTo>
                  <a:lnTo>
                    <a:pt x="129" y="578"/>
                  </a:lnTo>
                  <a:lnTo>
                    <a:pt x="130" y="572"/>
                  </a:lnTo>
                  <a:lnTo>
                    <a:pt x="129" y="567"/>
                  </a:lnTo>
                  <a:lnTo>
                    <a:pt x="122" y="560"/>
                  </a:lnTo>
                  <a:lnTo>
                    <a:pt x="130" y="560"/>
                  </a:lnTo>
                  <a:lnTo>
                    <a:pt x="124" y="552"/>
                  </a:lnTo>
                  <a:lnTo>
                    <a:pt x="117" y="548"/>
                  </a:lnTo>
                  <a:lnTo>
                    <a:pt x="110" y="544"/>
                  </a:lnTo>
                  <a:lnTo>
                    <a:pt x="114" y="542"/>
                  </a:lnTo>
                  <a:lnTo>
                    <a:pt x="116" y="542"/>
                  </a:lnTo>
                  <a:lnTo>
                    <a:pt x="125" y="538"/>
                  </a:lnTo>
                  <a:lnTo>
                    <a:pt x="130" y="543"/>
                  </a:lnTo>
                  <a:lnTo>
                    <a:pt x="133" y="547"/>
                  </a:lnTo>
                  <a:lnTo>
                    <a:pt x="137" y="552"/>
                  </a:lnTo>
                  <a:lnTo>
                    <a:pt x="139" y="556"/>
                  </a:lnTo>
                  <a:lnTo>
                    <a:pt x="135" y="564"/>
                  </a:lnTo>
                  <a:lnTo>
                    <a:pt x="144" y="564"/>
                  </a:lnTo>
                  <a:lnTo>
                    <a:pt x="158" y="560"/>
                  </a:lnTo>
                  <a:lnTo>
                    <a:pt x="155" y="559"/>
                  </a:lnTo>
                  <a:lnTo>
                    <a:pt x="144" y="555"/>
                  </a:lnTo>
                  <a:lnTo>
                    <a:pt x="146" y="548"/>
                  </a:lnTo>
                  <a:lnTo>
                    <a:pt x="142" y="543"/>
                  </a:lnTo>
                  <a:lnTo>
                    <a:pt x="155" y="542"/>
                  </a:lnTo>
                  <a:lnTo>
                    <a:pt x="165" y="539"/>
                  </a:lnTo>
                  <a:lnTo>
                    <a:pt x="182" y="547"/>
                  </a:lnTo>
                  <a:lnTo>
                    <a:pt x="182" y="542"/>
                  </a:lnTo>
                  <a:lnTo>
                    <a:pt x="172" y="535"/>
                  </a:lnTo>
                  <a:lnTo>
                    <a:pt x="167" y="534"/>
                  </a:lnTo>
                  <a:lnTo>
                    <a:pt x="176" y="527"/>
                  </a:lnTo>
                  <a:lnTo>
                    <a:pt x="184" y="525"/>
                  </a:lnTo>
                  <a:lnTo>
                    <a:pt x="193" y="526"/>
                  </a:lnTo>
                  <a:lnTo>
                    <a:pt x="190" y="522"/>
                  </a:lnTo>
                  <a:lnTo>
                    <a:pt x="182" y="520"/>
                  </a:lnTo>
                  <a:lnTo>
                    <a:pt x="176" y="521"/>
                  </a:lnTo>
                  <a:lnTo>
                    <a:pt x="173" y="521"/>
                  </a:lnTo>
                  <a:lnTo>
                    <a:pt x="162" y="534"/>
                  </a:lnTo>
                  <a:lnTo>
                    <a:pt x="146" y="534"/>
                  </a:lnTo>
                  <a:lnTo>
                    <a:pt x="137" y="535"/>
                  </a:lnTo>
                  <a:lnTo>
                    <a:pt x="142" y="523"/>
                  </a:lnTo>
                  <a:lnTo>
                    <a:pt x="142" y="522"/>
                  </a:lnTo>
                  <a:lnTo>
                    <a:pt x="147" y="520"/>
                  </a:lnTo>
                  <a:lnTo>
                    <a:pt x="154" y="517"/>
                  </a:lnTo>
                  <a:lnTo>
                    <a:pt x="150" y="513"/>
                  </a:lnTo>
                  <a:lnTo>
                    <a:pt x="138" y="513"/>
                  </a:lnTo>
                  <a:lnTo>
                    <a:pt x="138" y="512"/>
                  </a:lnTo>
                  <a:lnTo>
                    <a:pt x="133" y="506"/>
                  </a:lnTo>
                  <a:lnTo>
                    <a:pt x="144" y="505"/>
                  </a:lnTo>
                  <a:lnTo>
                    <a:pt x="156" y="506"/>
                  </a:lnTo>
                  <a:lnTo>
                    <a:pt x="162" y="509"/>
                  </a:lnTo>
                  <a:lnTo>
                    <a:pt x="173" y="512"/>
                  </a:lnTo>
                  <a:lnTo>
                    <a:pt x="172" y="508"/>
                  </a:lnTo>
                  <a:lnTo>
                    <a:pt x="168" y="505"/>
                  </a:lnTo>
                  <a:lnTo>
                    <a:pt x="164" y="504"/>
                  </a:lnTo>
                  <a:lnTo>
                    <a:pt x="148" y="499"/>
                  </a:lnTo>
                  <a:lnTo>
                    <a:pt x="146" y="496"/>
                  </a:lnTo>
                  <a:lnTo>
                    <a:pt x="146" y="495"/>
                  </a:lnTo>
                  <a:lnTo>
                    <a:pt x="143" y="492"/>
                  </a:lnTo>
                  <a:lnTo>
                    <a:pt x="141" y="491"/>
                  </a:lnTo>
                  <a:lnTo>
                    <a:pt x="146" y="491"/>
                  </a:lnTo>
                  <a:lnTo>
                    <a:pt x="154" y="491"/>
                  </a:lnTo>
                  <a:lnTo>
                    <a:pt x="155" y="492"/>
                  </a:lnTo>
                  <a:lnTo>
                    <a:pt x="164" y="493"/>
                  </a:lnTo>
                  <a:lnTo>
                    <a:pt x="165" y="495"/>
                  </a:lnTo>
                  <a:lnTo>
                    <a:pt x="167" y="495"/>
                  </a:lnTo>
                  <a:lnTo>
                    <a:pt x="168" y="495"/>
                  </a:lnTo>
                  <a:lnTo>
                    <a:pt x="172" y="497"/>
                  </a:lnTo>
                  <a:lnTo>
                    <a:pt x="184" y="500"/>
                  </a:lnTo>
                  <a:lnTo>
                    <a:pt x="192" y="497"/>
                  </a:lnTo>
                  <a:lnTo>
                    <a:pt x="194" y="496"/>
                  </a:lnTo>
                  <a:lnTo>
                    <a:pt x="196" y="496"/>
                  </a:lnTo>
                  <a:lnTo>
                    <a:pt x="201" y="495"/>
                  </a:lnTo>
                  <a:lnTo>
                    <a:pt x="202" y="495"/>
                  </a:lnTo>
                  <a:lnTo>
                    <a:pt x="207" y="492"/>
                  </a:lnTo>
                  <a:lnTo>
                    <a:pt x="203" y="489"/>
                  </a:lnTo>
                  <a:lnTo>
                    <a:pt x="202" y="489"/>
                  </a:lnTo>
                  <a:lnTo>
                    <a:pt x="189" y="491"/>
                  </a:lnTo>
                  <a:lnTo>
                    <a:pt x="184" y="495"/>
                  </a:lnTo>
                  <a:lnTo>
                    <a:pt x="180" y="495"/>
                  </a:lnTo>
                  <a:lnTo>
                    <a:pt x="177" y="495"/>
                  </a:lnTo>
                  <a:lnTo>
                    <a:pt x="175" y="491"/>
                  </a:lnTo>
                  <a:lnTo>
                    <a:pt x="175" y="487"/>
                  </a:lnTo>
                  <a:lnTo>
                    <a:pt x="175" y="485"/>
                  </a:lnTo>
                  <a:lnTo>
                    <a:pt x="184" y="484"/>
                  </a:lnTo>
                  <a:lnTo>
                    <a:pt x="192" y="484"/>
                  </a:lnTo>
                  <a:lnTo>
                    <a:pt x="190" y="483"/>
                  </a:lnTo>
                  <a:lnTo>
                    <a:pt x="188" y="480"/>
                  </a:lnTo>
                  <a:lnTo>
                    <a:pt x="179" y="479"/>
                  </a:lnTo>
                  <a:lnTo>
                    <a:pt x="172" y="478"/>
                  </a:lnTo>
                  <a:lnTo>
                    <a:pt x="169" y="472"/>
                  </a:lnTo>
                  <a:lnTo>
                    <a:pt x="181" y="471"/>
                  </a:lnTo>
                  <a:lnTo>
                    <a:pt x="182" y="471"/>
                  </a:lnTo>
                  <a:lnTo>
                    <a:pt x="205" y="475"/>
                  </a:lnTo>
                  <a:lnTo>
                    <a:pt x="214" y="476"/>
                  </a:lnTo>
                  <a:lnTo>
                    <a:pt x="220" y="475"/>
                  </a:lnTo>
                  <a:lnTo>
                    <a:pt x="218" y="470"/>
                  </a:lnTo>
                  <a:lnTo>
                    <a:pt x="206" y="468"/>
                  </a:lnTo>
                  <a:lnTo>
                    <a:pt x="198" y="466"/>
                  </a:lnTo>
                  <a:lnTo>
                    <a:pt x="197" y="466"/>
                  </a:lnTo>
                  <a:lnTo>
                    <a:pt x="194" y="462"/>
                  </a:lnTo>
                  <a:lnTo>
                    <a:pt x="192" y="458"/>
                  </a:lnTo>
                  <a:lnTo>
                    <a:pt x="189" y="450"/>
                  </a:lnTo>
                  <a:lnTo>
                    <a:pt x="188" y="450"/>
                  </a:lnTo>
                  <a:lnTo>
                    <a:pt x="184" y="445"/>
                  </a:lnTo>
                  <a:lnTo>
                    <a:pt x="175" y="444"/>
                  </a:lnTo>
                  <a:lnTo>
                    <a:pt x="168" y="432"/>
                  </a:lnTo>
                  <a:lnTo>
                    <a:pt x="181" y="432"/>
                  </a:lnTo>
                  <a:lnTo>
                    <a:pt x="182" y="432"/>
                  </a:lnTo>
                  <a:lnTo>
                    <a:pt x="184" y="432"/>
                  </a:lnTo>
                  <a:lnTo>
                    <a:pt x="193" y="432"/>
                  </a:lnTo>
                  <a:lnTo>
                    <a:pt x="197" y="432"/>
                  </a:lnTo>
                  <a:lnTo>
                    <a:pt x="201" y="429"/>
                  </a:lnTo>
                  <a:lnTo>
                    <a:pt x="194" y="424"/>
                  </a:lnTo>
                  <a:lnTo>
                    <a:pt x="197" y="424"/>
                  </a:lnTo>
                  <a:lnTo>
                    <a:pt x="206" y="423"/>
                  </a:lnTo>
                  <a:lnTo>
                    <a:pt x="214" y="417"/>
                  </a:lnTo>
                  <a:lnTo>
                    <a:pt x="220" y="419"/>
                  </a:lnTo>
                  <a:lnTo>
                    <a:pt x="214" y="428"/>
                  </a:lnTo>
                  <a:lnTo>
                    <a:pt x="211" y="431"/>
                  </a:lnTo>
                  <a:lnTo>
                    <a:pt x="211" y="433"/>
                  </a:lnTo>
                  <a:lnTo>
                    <a:pt x="216" y="431"/>
                  </a:lnTo>
                  <a:lnTo>
                    <a:pt x="224" y="427"/>
                  </a:lnTo>
                  <a:lnTo>
                    <a:pt x="224" y="425"/>
                  </a:lnTo>
                  <a:lnTo>
                    <a:pt x="226" y="420"/>
                  </a:lnTo>
                  <a:lnTo>
                    <a:pt x="223" y="408"/>
                  </a:lnTo>
                  <a:lnTo>
                    <a:pt x="226" y="400"/>
                  </a:lnTo>
                  <a:lnTo>
                    <a:pt x="232" y="415"/>
                  </a:lnTo>
                  <a:lnTo>
                    <a:pt x="234" y="417"/>
                  </a:lnTo>
                  <a:lnTo>
                    <a:pt x="237" y="424"/>
                  </a:lnTo>
                  <a:lnTo>
                    <a:pt x="240" y="423"/>
                  </a:lnTo>
                  <a:lnTo>
                    <a:pt x="247" y="421"/>
                  </a:lnTo>
                  <a:lnTo>
                    <a:pt x="251" y="412"/>
                  </a:lnTo>
                  <a:lnTo>
                    <a:pt x="251" y="411"/>
                  </a:lnTo>
                  <a:lnTo>
                    <a:pt x="249" y="403"/>
                  </a:lnTo>
                  <a:lnTo>
                    <a:pt x="251" y="403"/>
                  </a:lnTo>
                  <a:lnTo>
                    <a:pt x="256" y="402"/>
                  </a:lnTo>
                  <a:lnTo>
                    <a:pt x="262" y="402"/>
                  </a:lnTo>
                  <a:lnTo>
                    <a:pt x="268" y="402"/>
                  </a:lnTo>
                  <a:lnTo>
                    <a:pt x="273" y="408"/>
                  </a:lnTo>
                  <a:lnTo>
                    <a:pt x="277" y="413"/>
                  </a:lnTo>
                  <a:lnTo>
                    <a:pt x="283" y="413"/>
                  </a:lnTo>
                  <a:lnTo>
                    <a:pt x="286" y="412"/>
                  </a:lnTo>
                  <a:lnTo>
                    <a:pt x="287" y="411"/>
                  </a:lnTo>
                  <a:lnTo>
                    <a:pt x="285" y="403"/>
                  </a:lnTo>
                  <a:lnTo>
                    <a:pt x="283" y="403"/>
                  </a:lnTo>
                  <a:lnTo>
                    <a:pt x="275" y="400"/>
                  </a:lnTo>
                  <a:lnTo>
                    <a:pt x="270" y="398"/>
                  </a:lnTo>
                  <a:lnTo>
                    <a:pt x="268" y="394"/>
                  </a:lnTo>
                  <a:lnTo>
                    <a:pt x="258" y="394"/>
                  </a:lnTo>
                  <a:lnTo>
                    <a:pt x="257" y="394"/>
                  </a:lnTo>
                  <a:lnTo>
                    <a:pt x="254" y="394"/>
                  </a:lnTo>
                  <a:lnTo>
                    <a:pt x="251" y="395"/>
                  </a:lnTo>
                  <a:lnTo>
                    <a:pt x="254" y="387"/>
                  </a:lnTo>
                  <a:lnTo>
                    <a:pt x="260" y="379"/>
                  </a:lnTo>
                  <a:lnTo>
                    <a:pt x="261" y="378"/>
                  </a:lnTo>
                  <a:lnTo>
                    <a:pt x="266" y="373"/>
                  </a:lnTo>
                  <a:lnTo>
                    <a:pt x="269" y="369"/>
                  </a:lnTo>
                  <a:lnTo>
                    <a:pt x="274" y="372"/>
                  </a:lnTo>
                  <a:lnTo>
                    <a:pt x="279" y="373"/>
                  </a:lnTo>
                  <a:lnTo>
                    <a:pt x="281" y="373"/>
                  </a:lnTo>
                  <a:lnTo>
                    <a:pt x="286" y="369"/>
                  </a:lnTo>
                  <a:lnTo>
                    <a:pt x="286" y="370"/>
                  </a:lnTo>
                  <a:lnTo>
                    <a:pt x="292" y="373"/>
                  </a:lnTo>
                  <a:lnTo>
                    <a:pt x="295" y="373"/>
                  </a:lnTo>
                  <a:lnTo>
                    <a:pt x="299" y="372"/>
                  </a:lnTo>
                  <a:lnTo>
                    <a:pt x="286" y="368"/>
                  </a:lnTo>
                  <a:lnTo>
                    <a:pt x="282" y="366"/>
                  </a:lnTo>
                  <a:lnTo>
                    <a:pt x="277" y="365"/>
                  </a:lnTo>
                  <a:lnTo>
                    <a:pt x="260" y="369"/>
                  </a:lnTo>
                  <a:lnTo>
                    <a:pt x="262" y="361"/>
                  </a:lnTo>
                  <a:lnTo>
                    <a:pt x="278" y="356"/>
                  </a:lnTo>
                  <a:lnTo>
                    <a:pt x="285" y="362"/>
                  </a:lnTo>
                  <a:lnTo>
                    <a:pt x="285" y="364"/>
                  </a:lnTo>
                  <a:lnTo>
                    <a:pt x="287" y="364"/>
                  </a:lnTo>
                  <a:lnTo>
                    <a:pt x="292" y="364"/>
                  </a:lnTo>
                  <a:lnTo>
                    <a:pt x="304" y="360"/>
                  </a:lnTo>
                  <a:lnTo>
                    <a:pt x="316" y="359"/>
                  </a:lnTo>
                  <a:lnTo>
                    <a:pt x="323" y="357"/>
                  </a:lnTo>
                  <a:lnTo>
                    <a:pt x="317" y="364"/>
                  </a:lnTo>
                  <a:lnTo>
                    <a:pt x="312" y="373"/>
                  </a:lnTo>
                  <a:lnTo>
                    <a:pt x="312" y="376"/>
                  </a:lnTo>
                  <a:lnTo>
                    <a:pt x="312" y="379"/>
                  </a:lnTo>
                  <a:lnTo>
                    <a:pt x="316" y="382"/>
                  </a:lnTo>
                  <a:lnTo>
                    <a:pt x="323" y="390"/>
                  </a:lnTo>
                  <a:lnTo>
                    <a:pt x="325" y="385"/>
                  </a:lnTo>
                  <a:lnTo>
                    <a:pt x="321" y="379"/>
                  </a:lnTo>
                  <a:lnTo>
                    <a:pt x="317" y="376"/>
                  </a:lnTo>
                  <a:lnTo>
                    <a:pt x="319" y="373"/>
                  </a:lnTo>
                  <a:lnTo>
                    <a:pt x="323" y="368"/>
                  </a:lnTo>
                  <a:lnTo>
                    <a:pt x="326" y="361"/>
                  </a:lnTo>
                  <a:lnTo>
                    <a:pt x="330" y="359"/>
                  </a:lnTo>
                  <a:lnTo>
                    <a:pt x="332" y="360"/>
                  </a:lnTo>
                  <a:lnTo>
                    <a:pt x="336" y="361"/>
                  </a:lnTo>
                  <a:lnTo>
                    <a:pt x="337" y="361"/>
                  </a:lnTo>
                  <a:lnTo>
                    <a:pt x="338" y="365"/>
                  </a:lnTo>
                  <a:lnTo>
                    <a:pt x="343" y="364"/>
                  </a:lnTo>
                  <a:lnTo>
                    <a:pt x="345" y="362"/>
                  </a:lnTo>
                  <a:lnTo>
                    <a:pt x="347" y="364"/>
                  </a:lnTo>
                  <a:lnTo>
                    <a:pt x="354" y="368"/>
                  </a:lnTo>
                  <a:lnTo>
                    <a:pt x="362" y="370"/>
                  </a:lnTo>
                  <a:lnTo>
                    <a:pt x="364" y="372"/>
                  </a:lnTo>
                  <a:lnTo>
                    <a:pt x="364" y="385"/>
                  </a:lnTo>
                  <a:lnTo>
                    <a:pt x="364" y="386"/>
                  </a:lnTo>
                  <a:lnTo>
                    <a:pt x="366" y="391"/>
                  </a:lnTo>
                  <a:lnTo>
                    <a:pt x="368" y="393"/>
                  </a:lnTo>
                  <a:lnTo>
                    <a:pt x="372" y="395"/>
                  </a:lnTo>
                  <a:lnTo>
                    <a:pt x="372" y="385"/>
                  </a:lnTo>
                  <a:lnTo>
                    <a:pt x="374" y="372"/>
                  </a:lnTo>
                  <a:lnTo>
                    <a:pt x="372" y="369"/>
                  </a:lnTo>
                  <a:lnTo>
                    <a:pt x="368" y="364"/>
                  </a:lnTo>
                  <a:lnTo>
                    <a:pt x="364" y="361"/>
                  </a:lnTo>
                  <a:lnTo>
                    <a:pt x="366" y="357"/>
                  </a:lnTo>
                  <a:lnTo>
                    <a:pt x="367" y="355"/>
                  </a:lnTo>
                  <a:lnTo>
                    <a:pt x="368" y="352"/>
                  </a:lnTo>
                  <a:lnTo>
                    <a:pt x="366" y="353"/>
                  </a:lnTo>
                  <a:lnTo>
                    <a:pt x="355" y="357"/>
                  </a:lnTo>
                  <a:lnTo>
                    <a:pt x="358" y="351"/>
                  </a:lnTo>
                  <a:lnTo>
                    <a:pt x="346" y="351"/>
                  </a:lnTo>
                  <a:lnTo>
                    <a:pt x="343" y="351"/>
                  </a:lnTo>
                  <a:lnTo>
                    <a:pt x="332" y="348"/>
                  </a:lnTo>
                  <a:lnTo>
                    <a:pt x="342" y="344"/>
                  </a:lnTo>
                  <a:lnTo>
                    <a:pt x="343" y="344"/>
                  </a:lnTo>
                  <a:lnTo>
                    <a:pt x="343" y="343"/>
                  </a:lnTo>
                  <a:lnTo>
                    <a:pt x="341" y="335"/>
                  </a:lnTo>
                  <a:lnTo>
                    <a:pt x="332" y="338"/>
                  </a:lnTo>
                  <a:lnTo>
                    <a:pt x="324" y="339"/>
                  </a:lnTo>
                  <a:lnTo>
                    <a:pt x="316" y="341"/>
                  </a:lnTo>
                  <a:lnTo>
                    <a:pt x="306" y="343"/>
                  </a:lnTo>
                  <a:lnTo>
                    <a:pt x="312" y="345"/>
                  </a:lnTo>
                  <a:lnTo>
                    <a:pt x="300" y="353"/>
                  </a:lnTo>
                  <a:lnTo>
                    <a:pt x="296" y="355"/>
                  </a:lnTo>
                  <a:lnTo>
                    <a:pt x="295" y="356"/>
                  </a:lnTo>
                  <a:lnTo>
                    <a:pt x="298" y="345"/>
                  </a:lnTo>
                  <a:lnTo>
                    <a:pt x="299" y="338"/>
                  </a:lnTo>
                  <a:lnTo>
                    <a:pt x="282" y="347"/>
                  </a:lnTo>
                  <a:lnTo>
                    <a:pt x="268" y="349"/>
                  </a:lnTo>
                  <a:lnTo>
                    <a:pt x="265" y="351"/>
                  </a:lnTo>
                  <a:lnTo>
                    <a:pt x="261" y="347"/>
                  </a:lnTo>
                  <a:lnTo>
                    <a:pt x="262" y="345"/>
                  </a:lnTo>
                  <a:lnTo>
                    <a:pt x="264" y="344"/>
                  </a:lnTo>
                  <a:lnTo>
                    <a:pt x="271" y="336"/>
                  </a:lnTo>
                  <a:lnTo>
                    <a:pt x="281" y="326"/>
                  </a:lnTo>
                  <a:lnTo>
                    <a:pt x="288" y="317"/>
                  </a:lnTo>
                  <a:lnTo>
                    <a:pt x="287" y="315"/>
                  </a:lnTo>
                  <a:lnTo>
                    <a:pt x="283" y="311"/>
                  </a:lnTo>
                  <a:lnTo>
                    <a:pt x="290" y="305"/>
                  </a:lnTo>
                  <a:lnTo>
                    <a:pt x="295" y="305"/>
                  </a:lnTo>
                  <a:lnTo>
                    <a:pt x="306" y="304"/>
                  </a:lnTo>
                  <a:lnTo>
                    <a:pt x="308" y="310"/>
                  </a:lnTo>
                  <a:lnTo>
                    <a:pt x="307" y="313"/>
                  </a:lnTo>
                  <a:lnTo>
                    <a:pt x="306" y="317"/>
                  </a:lnTo>
                  <a:lnTo>
                    <a:pt x="311" y="318"/>
                  </a:lnTo>
                  <a:lnTo>
                    <a:pt x="317" y="307"/>
                  </a:lnTo>
                  <a:lnTo>
                    <a:pt x="328" y="304"/>
                  </a:lnTo>
                  <a:lnTo>
                    <a:pt x="333" y="300"/>
                  </a:lnTo>
                  <a:lnTo>
                    <a:pt x="328" y="300"/>
                  </a:lnTo>
                  <a:lnTo>
                    <a:pt x="321" y="300"/>
                  </a:lnTo>
                  <a:lnTo>
                    <a:pt x="312" y="298"/>
                  </a:lnTo>
                  <a:lnTo>
                    <a:pt x="304" y="297"/>
                  </a:lnTo>
                  <a:lnTo>
                    <a:pt x="291" y="294"/>
                  </a:lnTo>
                  <a:lnTo>
                    <a:pt x="298" y="288"/>
                  </a:lnTo>
                  <a:lnTo>
                    <a:pt x="302" y="283"/>
                  </a:lnTo>
                  <a:lnTo>
                    <a:pt x="307" y="277"/>
                  </a:lnTo>
                  <a:lnTo>
                    <a:pt x="308" y="276"/>
                  </a:lnTo>
                  <a:lnTo>
                    <a:pt x="313" y="272"/>
                  </a:lnTo>
                  <a:lnTo>
                    <a:pt x="320" y="267"/>
                  </a:lnTo>
                  <a:lnTo>
                    <a:pt x="323" y="264"/>
                  </a:lnTo>
                  <a:lnTo>
                    <a:pt x="332" y="263"/>
                  </a:lnTo>
                  <a:lnTo>
                    <a:pt x="333" y="263"/>
                  </a:lnTo>
                  <a:lnTo>
                    <a:pt x="341" y="272"/>
                  </a:lnTo>
                  <a:lnTo>
                    <a:pt x="338" y="275"/>
                  </a:lnTo>
                  <a:lnTo>
                    <a:pt x="336" y="276"/>
                  </a:lnTo>
                  <a:lnTo>
                    <a:pt x="332" y="273"/>
                  </a:lnTo>
                  <a:lnTo>
                    <a:pt x="329" y="271"/>
                  </a:lnTo>
                  <a:lnTo>
                    <a:pt x="326" y="273"/>
                  </a:lnTo>
                  <a:lnTo>
                    <a:pt x="325" y="275"/>
                  </a:lnTo>
                  <a:lnTo>
                    <a:pt x="332" y="280"/>
                  </a:lnTo>
                  <a:lnTo>
                    <a:pt x="324" y="288"/>
                  </a:lnTo>
                  <a:lnTo>
                    <a:pt x="326" y="288"/>
                  </a:lnTo>
                  <a:lnTo>
                    <a:pt x="329" y="289"/>
                  </a:lnTo>
                  <a:lnTo>
                    <a:pt x="338" y="283"/>
                  </a:lnTo>
                  <a:lnTo>
                    <a:pt x="341" y="284"/>
                  </a:lnTo>
                  <a:lnTo>
                    <a:pt x="349" y="287"/>
                  </a:lnTo>
                  <a:lnTo>
                    <a:pt x="341" y="290"/>
                  </a:lnTo>
                  <a:lnTo>
                    <a:pt x="341" y="292"/>
                  </a:lnTo>
                  <a:lnTo>
                    <a:pt x="341" y="298"/>
                  </a:lnTo>
                  <a:lnTo>
                    <a:pt x="347" y="294"/>
                  </a:lnTo>
                  <a:lnTo>
                    <a:pt x="357" y="287"/>
                  </a:lnTo>
                  <a:lnTo>
                    <a:pt x="372" y="290"/>
                  </a:lnTo>
                  <a:lnTo>
                    <a:pt x="374" y="300"/>
                  </a:lnTo>
                  <a:lnTo>
                    <a:pt x="375" y="304"/>
                  </a:lnTo>
                  <a:lnTo>
                    <a:pt x="379" y="309"/>
                  </a:lnTo>
                  <a:lnTo>
                    <a:pt x="381" y="321"/>
                  </a:lnTo>
                  <a:lnTo>
                    <a:pt x="388" y="324"/>
                  </a:lnTo>
                  <a:lnTo>
                    <a:pt x="385" y="317"/>
                  </a:lnTo>
                  <a:lnTo>
                    <a:pt x="389" y="315"/>
                  </a:lnTo>
                  <a:lnTo>
                    <a:pt x="392" y="314"/>
                  </a:lnTo>
                  <a:lnTo>
                    <a:pt x="396" y="313"/>
                  </a:lnTo>
                  <a:lnTo>
                    <a:pt x="398" y="305"/>
                  </a:lnTo>
                  <a:lnTo>
                    <a:pt x="397" y="305"/>
                  </a:lnTo>
                  <a:lnTo>
                    <a:pt x="395" y="302"/>
                  </a:lnTo>
                  <a:lnTo>
                    <a:pt x="391" y="306"/>
                  </a:lnTo>
                  <a:lnTo>
                    <a:pt x="389" y="307"/>
                  </a:lnTo>
                  <a:lnTo>
                    <a:pt x="388" y="309"/>
                  </a:lnTo>
                  <a:lnTo>
                    <a:pt x="383" y="305"/>
                  </a:lnTo>
                  <a:lnTo>
                    <a:pt x="380" y="305"/>
                  </a:lnTo>
                  <a:lnTo>
                    <a:pt x="378" y="297"/>
                  </a:lnTo>
                  <a:lnTo>
                    <a:pt x="379" y="296"/>
                  </a:lnTo>
                  <a:lnTo>
                    <a:pt x="383" y="294"/>
                  </a:lnTo>
                  <a:lnTo>
                    <a:pt x="381" y="288"/>
                  </a:lnTo>
                  <a:lnTo>
                    <a:pt x="384" y="283"/>
                  </a:lnTo>
                  <a:lnTo>
                    <a:pt x="393" y="273"/>
                  </a:lnTo>
                  <a:lnTo>
                    <a:pt x="406" y="269"/>
                  </a:lnTo>
                  <a:lnTo>
                    <a:pt x="410" y="268"/>
                  </a:lnTo>
                  <a:lnTo>
                    <a:pt x="414" y="267"/>
                  </a:lnTo>
                  <a:lnTo>
                    <a:pt x="417" y="263"/>
                  </a:lnTo>
                  <a:lnTo>
                    <a:pt x="414" y="263"/>
                  </a:lnTo>
                  <a:lnTo>
                    <a:pt x="410" y="262"/>
                  </a:lnTo>
                  <a:lnTo>
                    <a:pt x="406" y="264"/>
                  </a:lnTo>
                  <a:lnTo>
                    <a:pt x="397" y="268"/>
                  </a:lnTo>
                  <a:lnTo>
                    <a:pt x="393" y="269"/>
                  </a:lnTo>
                  <a:lnTo>
                    <a:pt x="384" y="276"/>
                  </a:lnTo>
                  <a:lnTo>
                    <a:pt x="378" y="283"/>
                  </a:lnTo>
                  <a:lnTo>
                    <a:pt x="370" y="277"/>
                  </a:lnTo>
                  <a:lnTo>
                    <a:pt x="359" y="276"/>
                  </a:lnTo>
                  <a:lnTo>
                    <a:pt x="347" y="273"/>
                  </a:lnTo>
                  <a:lnTo>
                    <a:pt x="349" y="264"/>
                  </a:lnTo>
                  <a:lnTo>
                    <a:pt x="351" y="258"/>
                  </a:lnTo>
                  <a:lnTo>
                    <a:pt x="360" y="259"/>
                  </a:lnTo>
                  <a:lnTo>
                    <a:pt x="367" y="264"/>
                  </a:lnTo>
                  <a:lnTo>
                    <a:pt x="372" y="260"/>
                  </a:lnTo>
                  <a:lnTo>
                    <a:pt x="367" y="258"/>
                  </a:lnTo>
                  <a:lnTo>
                    <a:pt x="359" y="254"/>
                  </a:lnTo>
                  <a:lnTo>
                    <a:pt x="354" y="250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6" y="242"/>
                  </a:lnTo>
                  <a:lnTo>
                    <a:pt x="350" y="242"/>
                  </a:lnTo>
                  <a:lnTo>
                    <a:pt x="358" y="239"/>
                  </a:lnTo>
                  <a:lnTo>
                    <a:pt x="357" y="237"/>
                  </a:lnTo>
                  <a:lnTo>
                    <a:pt x="354" y="237"/>
                  </a:lnTo>
                  <a:lnTo>
                    <a:pt x="351" y="237"/>
                  </a:lnTo>
                  <a:lnTo>
                    <a:pt x="353" y="235"/>
                  </a:lnTo>
                  <a:lnTo>
                    <a:pt x="354" y="229"/>
                  </a:lnTo>
                  <a:lnTo>
                    <a:pt x="362" y="230"/>
                  </a:lnTo>
                  <a:lnTo>
                    <a:pt x="372" y="237"/>
                  </a:lnTo>
                  <a:lnTo>
                    <a:pt x="378" y="235"/>
                  </a:lnTo>
                  <a:lnTo>
                    <a:pt x="380" y="234"/>
                  </a:lnTo>
                  <a:lnTo>
                    <a:pt x="388" y="239"/>
                  </a:lnTo>
                  <a:lnTo>
                    <a:pt x="392" y="237"/>
                  </a:lnTo>
                  <a:lnTo>
                    <a:pt x="383" y="232"/>
                  </a:lnTo>
                  <a:lnTo>
                    <a:pt x="375" y="228"/>
                  </a:lnTo>
                  <a:lnTo>
                    <a:pt x="371" y="225"/>
                  </a:lnTo>
                  <a:lnTo>
                    <a:pt x="366" y="220"/>
                  </a:lnTo>
                  <a:lnTo>
                    <a:pt x="374" y="218"/>
                  </a:lnTo>
                  <a:lnTo>
                    <a:pt x="385" y="220"/>
                  </a:lnTo>
                  <a:lnTo>
                    <a:pt x="387" y="221"/>
                  </a:lnTo>
                  <a:lnTo>
                    <a:pt x="388" y="221"/>
                  </a:lnTo>
                  <a:lnTo>
                    <a:pt x="393" y="226"/>
                  </a:lnTo>
                  <a:lnTo>
                    <a:pt x="401" y="228"/>
                  </a:lnTo>
                  <a:lnTo>
                    <a:pt x="405" y="237"/>
                  </a:lnTo>
                  <a:lnTo>
                    <a:pt x="412" y="238"/>
                  </a:lnTo>
                  <a:lnTo>
                    <a:pt x="410" y="233"/>
                  </a:lnTo>
                  <a:lnTo>
                    <a:pt x="410" y="232"/>
                  </a:lnTo>
                  <a:lnTo>
                    <a:pt x="404" y="225"/>
                  </a:lnTo>
                  <a:lnTo>
                    <a:pt x="396" y="220"/>
                  </a:lnTo>
                  <a:lnTo>
                    <a:pt x="396" y="218"/>
                  </a:lnTo>
                  <a:lnTo>
                    <a:pt x="387" y="216"/>
                  </a:lnTo>
                  <a:lnTo>
                    <a:pt x="374" y="208"/>
                  </a:lnTo>
                  <a:lnTo>
                    <a:pt x="370" y="205"/>
                  </a:lnTo>
                  <a:lnTo>
                    <a:pt x="370" y="201"/>
                  </a:lnTo>
                  <a:lnTo>
                    <a:pt x="370" y="195"/>
                  </a:lnTo>
                  <a:lnTo>
                    <a:pt x="370" y="194"/>
                  </a:lnTo>
                  <a:lnTo>
                    <a:pt x="367" y="190"/>
                  </a:lnTo>
                  <a:lnTo>
                    <a:pt x="367" y="191"/>
                  </a:lnTo>
                  <a:lnTo>
                    <a:pt x="363" y="191"/>
                  </a:lnTo>
                  <a:lnTo>
                    <a:pt x="362" y="194"/>
                  </a:lnTo>
                  <a:lnTo>
                    <a:pt x="362" y="197"/>
                  </a:lnTo>
                  <a:lnTo>
                    <a:pt x="362" y="203"/>
                  </a:lnTo>
                  <a:lnTo>
                    <a:pt x="362" y="205"/>
                  </a:lnTo>
                  <a:lnTo>
                    <a:pt x="360" y="208"/>
                  </a:lnTo>
                  <a:lnTo>
                    <a:pt x="358" y="212"/>
                  </a:lnTo>
                  <a:lnTo>
                    <a:pt x="349" y="220"/>
                  </a:lnTo>
                  <a:lnTo>
                    <a:pt x="343" y="226"/>
                  </a:lnTo>
                  <a:lnTo>
                    <a:pt x="342" y="228"/>
                  </a:lnTo>
                  <a:lnTo>
                    <a:pt x="334" y="233"/>
                  </a:lnTo>
                  <a:lnTo>
                    <a:pt x="330" y="238"/>
                  </a:lnTo>
                  <a:lnTo>
                    <a:pt x="323" y="241"/>
                  </a:lnTo>
                  <a:lnTo>
                    <a:pt x="317" y="243"/>
                  </a:lnTo>
                  <a:lnTo>
                    <a:pt x="307" y="246"/>
                  </a:lnTo>
                  <a:lnTo>
                    <a:pt x="302" y="243"/>
                  </a:lnTo>
                  <a:lnTo>
                    <a:pt x="303" y="238"/>
                  </a:lnTo>
                  <a:lnTo>
                    <a:pt x="308" y="232"/>
                  </a:lnTo>
                  <a:lnTo>
                    <a:pt x="309" y="226"/>
                  </a:lnTo>
                  <a:lnTo>
                    <a:pt x="316" y="224"/>
                  </a:lnTo>
                  <a:lnTo>
                    <a:pt x="325" y="222"/>
                  </a:lnTo>
                  <a:lnTo>
                    <a:pt x="326" y="222"/>
                  </a:lnTo>
                  <a:lnTo>
                    <a:pt x="332" y="222"/>
                  </a:lnTo>
                  <a:lnTo>
                    <a:pt x="336" y="221"/>
                  </a:lnTo>
                  <a:lnTo>
                    <a:pt x="338" y="217"/>
                  </a:lnTo>
                  <a:lnTo>
                    <a:pt x="330" y="216"/>
                  </a:lnTo>
                  <a:lnTo>
                    <a:pt x="330" y="215"/>
                  </a:lnTo>
                  <a:lnTo>
                    <a:pt x="329" y="212"/>
                  </a:lnTo>
                  <a:lnTo>
                    <a:pt x="323" y="213"/>
                  </a:lnTo>
                  <a:lnTo>
                    <a:pt x="320" y="213"/>
                  </a:lnTo>
                  <a:lnTo>
                    <a:pt x="307" y="215"/>
                  </a:lnTo>
                  <a:lnTo>
                    <a:pt x="309" y="211"/>
                  </a:lnTo>
                  <a:lnTo>
                    <a:pt x="302" y="209"/>
                  </a:lnTo>
                  <a:lnTo>
                    <a:pt x="303" y="201"/>
                  </a:lnTo>
                  <a:lnTo>
                    <a:pt x="308" y="196"/>
                  </a:lnTo>
                  <a:lnTo>
                    <a:pt x="313" y="200"/>
                  </a:lnTo>
                  <a:lnTo>
                    <a:pt x="320" y="196"/>
                  </a:lnTo>
                  <a:lnTo>
                    <a:pt x="321" y="195"/>
                  </a:lnTo>
                  <a:lnTo>
                    <a:pt x="329" y="194"/>
                  </a:lnTo>
                  <a:lnTo>
                    <a:pt x="333" y="194"/>
                  </a:lnTo>
                  <a:lnTo>
                    <a:pt x="336" y="194"/>
                  </a:lnTo>
                  <a:lnTo>
                    <a:pt x="338" y="194"/>
                  </a:lnTo>
                  <a:lnTo>
                    <a:pt x="340" y="191"/>
                  </a:lnTo>
                  <a:lnTo>
                    <a:pt x="340" y="188"/>
                  </a:lnTo>
                  <a:lnTo>
                    <a:pt x="323" y="190"/>
                  </a:lnTo>
                  <a:lnTo>
                    <a:pt x="321" y="191"/>
                  </a:lnTo>
                  <a:lnTo>
                    <a:pt x="315" y="192"/>
                  </a:lnTo>
                  <a:lnTo>
                    <a:pt x="311" y="188"/>
                  </a:lnTo>
                  <a:lnTo>
                    <a:pt x="313" y="186"/>
                  </a:lnTo>
                  <a:lnTo>
                    <a:pt x="316" y="183"/>
                  </a:lnTo>
                  <a:lnTo>
                    <a:pt x="324" y="180"/>
                  </a:lnTo>
                  <a:lnTo>
                    <a:pt x="325" y="180"/>
                  </a:lnTo>
                  <a:lnTo>
                    <a:pt x="334" y="179"/>
                  </a:lnTo>
                  <a:lnTo>
                    <a:pt x="341" y="182"/>
                  </a:lnTo>
                  <a:lnTo>
                    <a:pt x="346" y="184"/>
                  </a:lnTo>
                  <a:lnTo>
                    <a:pt x="346" y="187"/>
                  </a:lnTo>
                  <a:lnTo>
                    <a:pt x="353" y="186"/>
                  </a:lnTo>
                  <a:lnTo>
                    <a:pt x="358" y="182"/>
                  </a:lnTo>
                  <a:lnTo>
                    <a:pt x="364" y="175"/>
                  </a:lnTo>
                  <a:lnTo>
                    <a:pt x="376" y="171"/>
                  </a:lnTo>
                  <a:lnTo>
                    <a:pt x="378" y="173"/>
                  </a:lnTo>
                  <a:lnTo>
                    <a:pt x="381" y="174"/>
                  </a:lnTo>
                  <a:lnTo>
                    <a:pt x="383" y="173"/>
                  </a:lnTo>
                  <a:lnTo>
                    <a:pt x="388" y="169"/>
                  </a:lnTo>
                  <a:lnTo>
                    <a:pt x="397" y="166"/>
                  </a:lnTo>
                  <a:lnTo>
                    <a:pt x="400" y="166"/>
                  </a:lnTo>
                  <a:lnTo>
                    <a:pt x="406" y="169"/>
                  </a:lnTo>
                  <a:lnTo>
                    <a:pt x="406" y="170"/>
                  </a:lnTo>
                  <a:lnTo>
                    <a:pt x="410" y="178"/>
                  </a:lnTo>
                  <a:lnTo>
                    <a:pt x="415" y="173"/>
                  </a:lnTo>
                  <a:lnTo>
                    <a:pt x="415" y="166"/>
                  </a:lnTo>
                  <a:lnTo>
                    <a:pt x="419" y="161"/>
                  </a:lnTo>
                  <a:lnTo>
                    <a:pt x="423" y="156"/>
                  </a:lnTo>
                  <a:lnTo>
                    <a:pt x="422" y="150"/>
                  </a:lnTo>
                  <a:lnTo>
                    <a:pt x="415" y="144"/>
                  </a:lnTo>
                  <a:lnTo>
                    <a:pt x="406" y="140"/>
                  </a:lnTo>
                  <a:lnTo>
                    <a:pt x="396" y="139"/>
                  </a:lnTo>
                  <a:lnTo>
                    <a:pt x="393" y="139"/>
                  </a:lnTo>
                  <a:lnTo>
                    <a:pt x="392" y="139"/>
                  </a:lnTo>
                  <a:lnTo>
                    <a:pt x="389" y="139"/>
                  </a:lnTo>
                  <a:lnTo>
                    <a:pt x="387" y="139"/>
                  </a:lnTo>
                  <a:lnTo>
                    <a:pt x="384" y="139"/>
                  </a:lnTo>
                  <a:lnTo>
                    <a:pt x="380" y="131"/>
                  </a:lnTo>
                </a:path>
              </a:pathLst>
            </a:custGeom>
            <a:solidFill>
              <a:srgbClr val="C7BA8F"/>
            </a:solidFill>
            <a:ln w="4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reeform 80">
              <a:extLst>
                <a:ext uri="{FF2B5EF4-FFF2-40B4-BE49-F238E27FC236}">
                  <a16:creationId xmlns:a16="http://schemas.microsoft.com/office/drawing/2014/main" id="{8B715562-E584-EA2D-6AAC-8C3FA5766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377" y="2531492"/>
              <a:ext cx="407085" cy="319135"/>
            </a:xfrm>
            <a:custGeom>
              <a:avLst/>
              <a:gdLst>
                <a:gd name="T0" fmla="*/ 13 w 273"/>
                <a:gd name="T1" fmla="*/ 159 h 216"/>
                <a:gd name="T2" fmla="*/ 5 w 273"/>
                <a:gd name="T3" fmla="*/ 163 h 216"/>
                <a:gd name="T4" fmla="*/ 1 w 273"/>
                <a:gd name="T5" fmla="*/ 152 h 216"/>
                <a:gd name="T6" fmla="*/ 18 w 273"/>
                <a:gd name="T7" fmla="*/ 127 h 216"/>
                <a:gd name="T8" fmla="*/ 26 w 273"/>
                <a:gd name="T9" fmla="*/ 136 h 216"/>
                <a:gd name="T10" fmla="*/ 36 w 273"/>
                <a:gd name="T11" fmla="*/ 119 h 216"/>
                <a:gd name="T12" fmla="*/ 35 w 273"/>
                <a:gd name="T13" fmla="*/ 142 h 216"/>
                <a:gd name="T14" fmla="*/ 56 w 273"/>
                <a:gd name="T15" fmla="*/ 136 h 216"/>
                <a:gd name="T16" fmla="*/ 56 w 273"/>
                <a:gd name="T17" fmla="*/ 118 h 216"/>
                <a:gd name="T18" fmla="*/ 65 w 273"/>
                <a:gd name="T19" fmla="*/ 104 h 216"/>
                <a:gd name="T20" fmla="*/ 78 w 273"/>
                <a:gd name="T21" fmla="*/ 106 h 216"/>
                <a:gd name="T22" fmla="*/ 85 w 273"/>
                <a:gd name="T23" fmla="*/ 124 h 216"/>
                <a:gd name="T24" fmla="*/ 79 w 273"/>
                <a:gd name="T25" fmla="*/ 154 h 216"/>
                <a:gd name="T26" fmla="*/ 93 w 273"/>
                <a:gd name="T27" fmla="*/ 183 h 216"/>
                <a:gd name="T28" fmla="*/ 107 w 273"/>
                <a:gd name="T29" fmla="*/ 204 h 216"/>
                <a:gd name="T30" fmla="*/ 121 w 273"/>
                <a:gd name="T31" fmla="*/ 212 h 216"/>
                <a:gd name="T32" fmla="*/ 104 w 273"/>
                <a:gd name="T33" fmla="*/ 195 h 216"/>
                <a:gd name="T34" fmla="*/ 98 w 273"/>
                <a:gd name="T35" fmla="*/ 171 h 216"/>
                <a:gd name="T36" fmla="*/ 103 w 273"/>
                <a:gd name="T37" fmla="*/ 169 h 216"/>
                <a:gd name="T38" fmla="*/ 117 w 273"/>
                <a:gd name="T39" fmla="*/ 183 h 216"/>
                <a:gd name="T40" fmla="*/ 106 w 273"/>
                <a:gd name="T41" fmla="*/ 161 h 216"/>
                <a:gd name="T42" fmla="*/ 124 w 273"/>
                <a:gd name="T43" fmla="*/ 173 h 216"/>
                <a:gd name="T44" fmla="*/ 121 w 273"/>
                <a:gd name="T45" fmla="*/ 159 h 216"/>
                <a:gd name="T46" fmla="*/ 114 w 273"/>
                <a:gd name="T47" fmla="*/ 138 h 216"/>
                <a:gd name="T48" fmla="*/ 132 w 273"/>
                <a:gd name="T49" fmla="*/ 146 h 216"/>
                <a:gd name="T50" fmla="*/ 129 w 273"/>
                <a:gd name="T51" fmla="*/ 138 h 216"/>
                <a:gd name="T52" fmla="*/ 108 w 273"/>
                <a:gd name="T53" fmla="*/ 142 h 216"/>
                <a:gd name="T54" fmla="*/ 103 w 273"/>
                <a:gd name="T55" fmla="*/ 121 h 216"/>
                <a:gd name="T56" fmla="*/ 128 w 273"/>
                <a:gd name="T57" fmla="*/ 120 h 216"/>
                <a:gd name="T58" fmla="*/ 106 w 273"/>
                <a:gd name="T59" fmla="*/ 106 h 216"/>
                <a:gd name="T60" fmla="*/ 103 w 273"/>
                <a:gd name="T61" fmla="*/ 98 h 216"/>
                <a:gd name="T62" fmla="*/ 90 w 273"/>
                <a:gd name="T63" fmla="*/ 93 h 216"/>
                <a:gd name="T64" fmla="*/ 115 w 273"/>
                <a:gd name="T65" fmla="*/ 90 h 216"/>
                <a:gd name="T66" fmla="*/ 142 w 273"/>
                <a:gd name="T67" fmla="*/ 123 h 216"/>
                <a:gd name="T68" fmla="*/ 137 w 273"/>
                <a:gd name="T69" fmla="*/ 110 h 216"/>
                <a:gd name="T70" fmla="*/ 119 w 273"/>
                <a:gd name="T71" fmla="*/ 85 h 216"/>
                <a:gd name="T72" fmla="*/ 98 w 273"/>
                <a:gd name="T73" fmla="*/ 68 h 216"/>
                <a:gd name="T74" fmla="*/ 133 w 273"/>
                <a:gd name="T75" fmla="*/ 53 h 216"/>
                <a:gd name="T76" fmla="*/ 170 w 273"/>
                <a:gd name="T77" fmla="*/ 69 h 216"/>
                <a:gd name="T78" fmla="*/ 182 w 273"/>
                <a:gd name="T79" fmla="*/ 61 h 216"/>
                <a:gd name="T80" fmla="*/ 200 w 273"/>
                <a:gd name="T81" fmla="*/ 102 h 216"/>
                <a:gd name="T82" fmla="*/ 203 w 273"/>
                <a:gd name="T83" fmla="*/ 102 h 216"/>
                <a:gd name="T84" fmla="*/ 192 w 273"/>
                <a:gd name="T85" fmla="*/ 65 h 216"/>
                <a:gd name="T86" fmla="*/ 201 w 273"/>
                <a:gd name="T87" fmla="*/ 52 h 216"/>
                <a:gd name="T88" fmla="*/ 225 w 273"/>
                <a:gd name="T89" fmla="*/ 65 h 216"/>
                <a:gd name="T90" fmla="*/ 206 w 273"/>
                <a:gd name="T91" fmla="*/ 48 h 216"/>
                <a:gd name="T92" fmla="*/ 235 w 273"/>
                <a:gd name="T93" fmla="*/ 47 h 216"/>
                <a:gd name="T94" fmla="*/ 238 w 273"/>
                <a:gd name="T95" fmla="*/ 44 h 216"/>
                <a:gd name="T96" fmla="*/ 216 w 273"/>
                <a:gd name="T97" fmla="*/ 31 h 216"/>
                <a:gd name="T98" fmla="*/ 209 w 273"/>
                <a:gd name="T99" fmla="*/ 22 h 216"/>
                <a:gd name="T100" fmla="*/ 170 w 273"/>
                <a:gd name="T101" fmla="*/ 43 h 216"/>
                <a:gd name="T102" fmla="*/ 161 w 273"/>
                <a:gd name="T103" fmla="*/ 31 h 216"/>
                <a:gd name="T104" fmla="*/ 120 w 273"/>
                <a:gd name="T105" fmla="*/ 46 h 216"/>
                <a:gd name="T106" fmla="*/ 123 w 273"/>
                <a:gd name="T107" fmla="*/ 18 h 216"/>
                <a:gd name="T108" fmla="*/ 128 w 273"/>
                <a:gd name="T109" fmla="*/ 31 h 216"/>
                <a:gd name="T110" fmla="*/ 184 w 273"/>
                <a:gd name="T111" fmla="*/ 15 h 216"/>
                <a:gd name="T112" fmla="*/ 218 w 273"/>
                <a:gd name="T113" fmla="*/ 4 h 216"/>
                <a:gd name="T114" fmla="*/ 264 w 273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3" h="216">
                  <a:moveTo>
                    <a:pt x="27" y="144"/>
                  </a:moveTo>
                  <a:lnTo>
                    <a:pt x="22" y="150"/>
                  </a:lnTo>
                  <a:lnTo>
                    <a:pt x="17" y="154"/>
                  </a:lnTo>
                  <a:lnTo>
                    <a:pt x="15" y="154"/>
                  </a:lnTo>
                  <a:lnTo>
                    <a:pt x="13" y="159"/>
                  </a:lnTo>
                  <a:lnTo>
                    <a:pt x="14" y="162"/>
                  </a:lnTo>
                  <a:lnTo>
                    <a:pt x="14" y="163"/>
                  </a:lnTo>
                  <a:lnTo>
                    <a:pt x="14" y="166"/>
                  </a:lnTo>
                  <a:lnTo>
                    <a:pt x="9" y="163"/>
                  </a:lnTo>
                  <a:lnTo>
                    <a:pt x="5" y="163"/>
                  </a:lnTo>
                  <a:lnTo>
                    <a:pt x="4" y="163"/>
                  </a:lnTo>
                  <a:lnTo>
                    <a:pt x="2" y="161"/>
                  </a:lnTo>
                  <a:lnTo>
                    <a:pt x="1" y="157"/>
                  </a:lnTo>
                  <a:lnTo>
                    <a:pt x="0" y="154"/>
                  </a:lnTo>
                  <a:lnTo>
                    <a:pt x="1" y="152"/>
                  </a:lnTo>
                  <a:lnTo>
                    <a:pt x="5" y="148"/>
                  </a:lnTo>
                  <a:lnTo>
                    <a:pt x="7" y="140"/>
                  </a:lnTo>
                  <a:lnTo>
                    <a:pt x="11" y="133"/>
                  </a:lnTo>
                  <a:lnTo>
                    <a:pt x="14" y="128"/>
                  </a:lnTo>
                  <a:lnTo>
                    <a:pt x="18" y="127"/>
                  </a:lnTo>
                  <a:lnTo>
                    <a:pt x="19" y="131"/>
                  </a:lnTo>
                  <a:lnTo>
                    <a:pt x="21" y="135"/>
                  </a:lnTo>
                  <a:lnTo>
                    <a:pt x="22" y="136"/>
                  </a:lnTo>
                  <a:lnTo>
                    <a:pt x="23" y="136"/>
                  </a:lnTo>
                  <a:lnTo>
                    <a:pt x="26" y="136"/>
                  </a:lnTo>
                  <a:lnTo>
                    <a:pt x="30" y="129"/>
                  </a:lnTo>
                  <a:lnTo>
                    <a:pt x="31" y="127"/>
                  </a:lnTo>
                  <a:lnTo>
                    <a:pt x="32" y="124"/>
                  </a:lnTo>
                  <a:lnTo>
                    <a:pt x="31" y="118"/>
                  </a:lnTo>
                  <a:lnTo>
                    <a:pt x="36" y="119"/>
                  </a:lnTo>
                  <a:lnTo>
                    <a:pt x="42" y="123"/>
                  </a:lnTo>
                  <a:lnTo>
                    <a:pt x="42" y="124"/>
                  </a:lnTo>
                  <a:lnTo>
                    <a:pt x="42" y="132"/>
                  </a:lnTo>
                  <a:lnTo>
                    <a:pt x="36" y="137"/>
                  </a:lnTo>
                  <a:lnTo>
                    <a:pt x="35" y="142"/>
                  </a:lnTo>
                  <a:lnTo>
                    <a:pt x="42" y="144"/>
                  </a:lnTo>
                  <a:lnTo>
                    <a:pt x="44" y="142"/>
                  </a:lnTo>
                  <a:lnTo>
                    <a:pt x="45" y="142"/>
                  </a:lnTo>
                  <a:lnTo>
                    <a:pt x="49" y="140"/>
                  </a:lnTo>
                  <a:lnTo>
                    <a:pt x="56" y="136"/>
                  </a:lnTo>
                  <a:lnTo>
                    <a:pt x="59" y="135"/>
                  </a:lnTo>
                  <a:lnTo>
                    <a:pt x="60" y="132"/>
                  </a:lnTo>
                  <a:lnTo>
                    <a:pt x="62" y="128"/>
                  </a:lnTo>
                  <a:lnTo>
                    <a:pt x="61" y="123"/>
                  </a:lnTo>
                  <a:lnTo>
                    <a:pt x="56" y="118"/>
                  </a:lnTo>
                  <a:lnTo>
                    <a:pt x="56" y="116"/>
                  </a:lnTo>
                  <a:lnTo>
                    <a:pt x="59" y="114"/>
                  </a:lnTo>
                  <a:lnTo>
                    <a:pt x="65" y="114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5" y="97"/>
                  </a:lnTo>
                  <a:lnTo>
                    <a:pt x="68" y="98"/>
                  </a:lnTo>
                  <a:lnTo>
                    <a:pt x="74" y="99"/>
                  </a:lnTo>
                  <a:lnTo>
                    <a:pt x="74" y="101"/>
                  </a:lnTo>
                  <a:lnTo>
                    <a:pt x="78" y="106"/>
                  </a:lnTo>
                  <a:lnTo>
                    <a:pt x="78" y="107"/>
                  </a:lnTo>
                  <a:lnTo>
                    <a:pt x="77" y="114"/>
                  </a:lnTo>
                  <a:lnTo>
                    <a:pt x="76" y="120"/>
                  </a:lnTo>
                  <a:lnTo>
                    <a:pt x="82" y="115"/>
                  </a:lnTo>
                  <a:lnTo>
                    <a:pt x="85" y="124"/>
                  </a:lnTo>
                  <a:lnTo>
                    <a:pt x="82" y="135"/>
                  </a:lnTo>
                  <a:lnTo>
                    <a:pt x="81" y="141"/>
                  </a:lnTo>
                  <a:lnTo>
                    <a:pt x="79" y="145"/>
                  </a:lnTo>
                  <a:lnTo>
                    <a:pt x="78" y="149"/>
                  </a:lnTo>
                  <a:lnTo>
                    <a:pt x="79" y="154"/>
                  </a:lnTo>
                  <a:lnTo>
                    <a:pt x="83" y="157"/>
                  </a:lnTo>
                  <a:lnTo>
                    <a:pt x="86" y="162"/>
                  </a:lnTo>
                  <a:lnTo>
                    <a:pt x="89" y="163"/>
                  </a:lnTo>
                  <a:lnTo>
                    <a:pt x="93" y="174"/>
                  </a:lnTo>
                  <a:lnTo>
                    <a:pt x="93" y="183"/>
                  </a:lnTo>
                  <a:lnTo>
                    <a:pt x="91" y="191"/>
                  </a:lnTo>
                  <a:lnTo>
                    <a:pt x="95" y="193"/>
                  </a:lnTo>
                  <a:lnTo>
                    <a:pt x="97" y="195"/>
                  </a:lnTo>
                  <a:lnTo>
                    <a:pt x="100" y="197"/>
                  </a:lnTo>
                  <a:lnTo>
                    <a:pt x="107" y="204"/>
                  </a:lnTo>
                  <a:lnTo>
                    <a:pt x="114" y="210"/>
                  </a:lnTo>
                  <a:lnTo>
                    <a:pt x="119" y="216"/>
                  </a:lnTo>
                  <a:lnTo>
                    <a:pt x="123" y="216"/>
                  </a:lnTo>
                  <a:lnTo>
                    <a:pt x="123" y="214"/>
                  </a:lnTo>
                  <a:lnTo>
                    <a:pt x="121" y="212"/>
                  </a:lnTo>
                  <a:lnTo>
                    <a:pt x="120" y="207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2" y="199"/>
                  </a:lnTo>
                  <a:lnTo>
                    <a:pt x="104" y="195"/>
                  </a:lnTo>
                  <a:lnTo>
                    <a:pt x="98" y="191"/>
                  </a:lnTo>
                  <a:lnTo>
                    <a:pt x="99" y="184"/>
                  </a:lnTo>
                  <a:lnTo>
                    <a:pt x="99" y="183"/>
                  </a:lnTo>
                  <a:lnTo>
                    <a:pt x="99" y="178"/>
                  </a:lnTo>
                  <a:lnTo>
                    <a:pt x="98" y="171"/>
                  </a:lnTo>
                  <a:lnTo>
                    <a:pt x="97" y="166"/>
                  </a:lnTo>
                  <a:lnTo>
                    <a:pt x="93" y="161"/>
                  </a:lnTo>
                  <a:lnTo>
                    <a:pt x="95" y="157"/>
                  </a:lnTo>
                  <a:lnTo>
                    <a:pt x="100" y="163"/>
                  </a:lnTo>
                  <a:lnTo>
                    <a:pt x="103" y="169"/>
                  </a:lnTo>
                  <a:lnTo>
                    <a:pt x="106" y="174"/>
                  </a:lnTo>
                  <a:lnTo>
                    <a:pt x="112" y="182"/>
                  </a:lnTo>
                  <a:lnTo>
                    <a:pt x="115" y="186"/>
                  </a:lnTo>
                  <a:lnTo>
                    <a:pt x="116" y="186"/>
                  </a:lnTo>
                  <a:lnTo>
                    <a:pt x="117" y="183"/>
                  </a:lnTo>
                  <a:lnTo>
                    <a:pt x="117" y="179"/>
                  </a:lnTo>
                  <a:lnTo>
                    <a:pt x="114" y="174"/>
                  </a:lnTo>
                  <a:lnTo>
                    <a:pt x="112" y="171"/>
                  </a:lnTo>
                  <a:lnTo>
                    <a:pt x="108" y="166"/>
                  </a:lnTo>
                  <a:lnTo>
                    <a:pt x="106" y="161"/>
                  </a:lnTo>
                  <a:lnTo>
                    <a:pt x="110" y="159"/>
                  </a:lnTo>
                  <a:lnTo>
                    <a:pt x="115" y="165"/>
                  </a:lnTo>
                  <a:lnTo>
                    <a:pt x="119" y="171"/>
                  </a:lnTo>
                  <a:lnTo>
                    <a:pt x="121" y="174"/>
                  </a:lnTo>
                  <a:lnTo>
                    <a:pt x="124" y="173"/>
                  </a:lnTo>
                  <a:lnTo>
                    <a:pt x="124" y="169"/>
                  </a:lnTo>
                  <a:lnTo>
                    <a:pt x="123" y="167"/>
                  </a:lnTo>
                  <a:lnTo>
                    <a:pt x="120" y="166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1" y="158"/>
                  </a:lnTo>
                  <a:lnTo>
                    <a:pt x="115" y="154"/>
                  </a:lnTo>
                  <a:lnTo>
                    <a:pt x="110" y="152"/>
                  </a:lnTo>
                  <a:lnTo>
                    <a:pt x="110" y="148"/>
                  </a:lnTo>
                  <a:lnTo>
                    <a:pt x="114" y="138"/>
                  </a:lnTo>
                  <a:lnTo>
                    <a:pt x="117" y="133"/>
                  </a:lnTo>
                  <a:lnTo>
                    <a:pt x="119" y="136"/>
                  </a:lnTo>
                  <a:lnTo>
                    <a:pt x="120" y="141"/>
                  </a:lnTo>
                  <a:lnTo>
                    <a:pt x="125" y="145"/>
                  </a:lnTo>
                  <a:lnTo>
                    <a:pt x="132" y="146"/>
                  </a:lnTo>
                  <a:lnTo>
                    <a:pt x="134" y="148"/>
                  </a:lnTo>
                  <a:lnTo>
                    <a:pt x="140" y="146"/>
                  </a:lnTo>
                  <a:lnTo>
                    <a:pt x="144" y="141"/>
                  </a:lnTo>
                  <a:lnTo>
                    <a:pt x="137" y="140"/>
                  </a:lnTo>
                  <a:lnTo>
                    <a:pt x="129" y="138"/>
                  </a:lnTo>
                  <a:lnTo>
                    <a:pt x="124" y="136"/>
                  </a:lnTo>
                  <a:lnTo>
                    <a:pt x="121" y="133"/>
                  </a:lnTo>
                  <a:lnTo>
                    <a:pt x="120" y="128"/>
                  </a:lnTo>
                  <a:lnTo>
                    <a:pt x="114" y="131"/>
                  </a:lnTo>
                  <a:lnTo>
                    <a:pt x="108" y="142"/>
                  </a:lnTo>
                  <a:lnTo>
                    <a:pt x="106" y="142"/>
                  </a:lnTo>
                  <a:lnTo>
                    <a:pt x="100" y="135"/>
                  </a:lnTo>
                  <a:lnTo>
                    <a:pt x="98" y="132"/>
                  </a:lnTo>
                  <a:lnTo>
                    <a:pt x="95" y="127"/>
                  </a:lnTo>
                  <a:lnTo>
                    <a:pt x="103" y="121"/>
                  </a:lnTo>
                  <a:lnTo>
                    <a:pt x="111" y="123"/>
                  </a:lnTo>
                  <a:lnTo>
                    <a:pt x="116" y="121"/>
                  </a:lnTo>
                  <a:lnTo>
                    <a:pt x="114" y="115"/>
                  </a:lnTo>
                  <a:lnTo>
                    <a:pt x="121" y="119"/>
                  </a:lnTo>
                  <a:lnTo>
                    <a:pt x="128" y="120"/>
                  </a:lnTo>
                  <a:lnTo>
                    <a:pt x="125" y="116"/>
                  </a:lnTo>
                  <a:lnTo>
                    <a:pt x="123" y="112"/>
                  </a:lnTo>
                  <a:lnTo>
                    <a:pt x="120" y="111"/>
                  </a:lnTo>
                  <a:lnTo>
                    <a:pt x="116" y="103"/>
                  </a:lnTo>
                  <a:lnTo>
                    <a:pt x="106" y="106"/>
                  </a:lnTo>
                  <a:lnTo>
                    <a:pt x="95" y="110"/>
                  </a:lnTo>
                  <a:lnTo>
                    <a:pt x="89" y="106"/>
                  </a:lnTo>
                  <a:lnTo>
                    <a:pt x="93" y="103"/>
                  </a:lnTo>
                  <a:lnTo>
                    <a:pt x="95" y="101"/>
                  </a:lnTo>
                  <a:lnTo>
                    <a:pt x="103" y="98"/>
                  </a:lnTo>
                  <a:lnTo>
                    <a:pt x="106" y="98"/>
                  </a:lnTo>
                  <a:lnTo>
                    <a:pt x="104" y="94"/>
                  </a:lnTo>
                  <a:lnTo>
                    <a:pt x="103" y="94"/>
                  </a:lnTo>
                  <a:lnTo>
                    <a:pt x="97" y="93"/>
                  </a:lnTo>
                  <a:lnTo>
                    <a:pt x="90" y="93"/>
                  </a:lnTo>
                  <a:lnTo>
                    <a:pt x="85" y="90"/>
                  </a:lnTo>
                  <a:lnTo>
                    <a:pt x="86" y="81"/>
                  </a:lnTo>
                  <a:lnTo>
                    <a:pt x="94" y="78"/>
                  </a:lnTo>
                  <a:lnTo>
                    <a:pt x="103" y="84"/>
                  </a:lnTo>
                  <a:lnTo>
                    <a:pt x="115" y="90"/>
                  </a:lnTo>
                  <a:lnTo>
                    <a:pt x="121" y="98"/>
                  </a:lnTo>
                  <a:lnTo>
                    <a:pt x="127" y="103"/>
                  </a:lnTo>
                  <a:lnTo>
                    <a:pt x="128" y="110"/>
                  </a:lnTo>
                  <a:lnTo>
                    <a:pt x="136" y="116"/>
                  </a:lnTo>
                  <a:lnTo>
                    <a:pt x="142" y="123"/>
                  </a:lnTo>
                  <a:lnTo>
                    <a:pt x="150" y="127"/>
                  </a:lnTo>
                  <a:lnTo>
                    <a:pt x="153" y="124"/>
                  </a:lnTo>
                  <a:lnTo>
                    <a:pt x="148" y="118"/>
                  </a:lnTo>
                  <a:lnTo>
                    <a:pt x="141" y="112"/>
                  </a:lnTo>
                  <a:lnTo>
                    <a:pt x="137" y="110"/>
                  </a:lnTo>
                  <a:lnTo>
                    <a:pt x="134" y="104"/>
                  </a:lnTo>
                  <a:lnTo>
                    <a:pt x="134" y="97"/>
                  </a:lnTo>
                  <a:lnTo>
                    <a:pt x="133" y="89"/>
                  </a:lnTo>
                  <a:lnTo>
                    <a:pt x="124" y="86"/>
                  </a:lnTo>
                  <a:lnTo>
                    <a:pt x="119" y="85"/>
                  </a:lnTo>
                  <a:lnTo>
                    <a:pt x="114" y="82"/>
                  </a:lnTo>
                  <a:lnTo>
                    <a:pt x="103" y="78"/>
                  </a:lnTo>
                  <a:lnTo>
                    <a:pt x="98" y="73"/>
                  </a:lnTo>
                  <a:lnTo>
                    <a:pt x="98" y="72"/>
                  </a:lnTo>
                  <a:lnTo>
                    <a:pt x="98" y="68"/>
                  </a:lnTo>
                  <a:lnTo>
                    <a:pt x="107" y="65"/>
                  </a:lnTo>
                  <a:lnTo>
                    <a:pt x="108" y="65"/>
                  </a:lnTo>
                  <a:lnTo>
                    <a:pt x="115" y="61"/>
                  </a:lnTo>
                  <a:lnTo>
                    <a:pt x="123" y="56"/>
                  </a:lnTo>
                  <a:lnTo>
                    <a:pt x="133" y="53"/>
                  </a:lnTo>
                  <a:lnTo>
                    <a:pt x="145" y="55"/>
                  </a:lnTo>
                  <a:lnTo>
                    <a:pt x="154" y="60"/>
                  </a:lnTo>
                  <a:lnTo>
                    <a:pt x="154" y="70"/>
                  </a:lnTo>
                  <a:lnTo>
                    <a:pt x="157" y="72"/>
                  </a:lnTo>
                  <a:lnTo>
                    <a:pt x="170" y="69"/>
                  </a:lnTo>
                  <a:lnTo>
                    <a:pt x="171" y="64"/>
                  </a:lnTo>
                  <a:lnTo>
                    <a:pt x="172" y="61"/>
                  </a:lnTo>
                  <a:lnTo>
                    <a:pt x="174" y="61"/>
                  </a:lnTo>
                  <a:lnTo>
                    <a:pt x="178" y="61"/>
                  </a:lnTo>
                  <a:lnTo>
                    <a:pt x="182" y="61"/>
                  </a:lnTo>
                  <a:lnTo>
                    <a:pt x="183" y="61"/>
                  </a:lnTo>
                  <a:lnTo>
                    <a:pt x="188" y="70"/>
                  </a:lnTo>
                  <a:lnTo>
                    <a:pt x="193" y="85"/>
                  </a:lnTo>
                  <a:lnTo>
                    <a:pt x="199" y="91"/>
                  </a:lnTo>
                  <a:lnTo>
                    <a:pt x="200" y="102"/>
                  </a:lnTo>
                  <a:lnTo>
                    <a:pt x="201" y="112"/>
                  </a:lnTo>
                  <a:lnTo>
                    <a:pt x="205" y="110"/>
                  </a:lnTo>
                  <a:lnTo>
                    <a:pt x="206" y="110"/>
                  </a:lnTo>
                  <a:lnTo>
                    <a:pt x="205" y="107"/>
                  </a:lnTo>
                  <a:lnTo>
                    <a:pt x="203" y="102"/>
                  </a:lnTo>
                  <a:lnTo>
                    <a:pt x="204" y="93"/>
                  </a:lnTo>
                  <a:lnTo>
                    <a:pt x="208" y="95"/>
                  </a:lnTo>
                  <a:lnTo>
                    <a:pt x="204" y="84"/>
                  </a:lnTo>
                  <a:lnTo>
                    <a:pt x="196" y="76"/>
                  </a:lnTo>
                  <a:lnTo>
                    <a:pt x="192" y="65"/>
                  </a:lnTo>
                  <a:lnTo>
                    <a:pt x="191" y="63"/>
                  </a:lnTo>
                  <a:lnTo>
                    <a:pt x="192" y="57"/>
                  </a:lnTo>
                  <a:lnTo>
                    <a:pt x="192" y="56"/>
                  </a:lnTo>
                  <a:lnTo>
                    <a:pt x="197" y="49"/>
                  </a:lnTo>
                  <a:lnTo>
                    <a:pt x="201" y="52"/>
                  </a:lnTo>
                  <a:lnTo>
                    <a:pt x="203" y="52"/>
                  </a:lnTo>
                  <a:lnTo>
                    <a:pt x="204" y="56"/>
                  </a:lnTo>
                  <a:lnTo>
                    <a:pt x="210" y="60"/>
                  </a:lnTo>
                  <a:lnTo>
                    <a:pt x="216" y="64"/>
                  </a:lnTo>
                  <a:lnTo>
                    <a:pt x="225" y="65"/>
                  </a:lnTo>
                  <a:lnTo>
                    <a:pt x="226" y="61"/>
                  </a:lnTo>
                  <a:lnTo>
                    <a:pt x="218" y="57"/>
                  </a:lnTo>
                  <a:lnTo>
                    <a:pt x="210" y="52"/>
                  </a:lnTo>
                  <a:lnTo>
                    <a:pt x="208" y="49"/>
                  </a:lnTo>
                  <a:lnTo>
                    <a:pt x="206" y="48"/>
                  </a:lnTo>
                  <a:lnTo>
                    <a:pt x="208" y="44"/>
                  </a:lnTo>
                  <a:lnTo>
                    <a:pt x="210" y="44"/>
                  </a:lnTo>
                  <a:lnTo>
                    <a:pt x="223" y="43"/>
                  </a:lnTo>
                  <a:lnTo>
                    <a:pt x="231" y="44"/>
                  </a:lnTo>
                  <a:lnTo>
                    <a:pt x="235" y="47"/>
                  </a:lnTo>
                  <a:lnTo>
                    <a:pt x="237" y="47"/>
                  </a:lnTo>
                  <a:lnTo>
                    <a:pt x="243" y="52"/>
                  </a:lnTo>
                  <a:lnTo>
                    <a:pt x="248" y="52"/>
                  </a:lnTo>
                  <a:lnTo>
                    <a:pt x="244" y="48"/>
                  </a:lnTo>
                  <a:lnTo>
                    <a:pt x="238" y="44"/>
                  </a:lnTo>
                  <a:lnTo>
                    <a:pt x="235" y="42"/>
                  </a:lnTo>
                  <a:lnTo>
                    <a:pt x="233" y="39"/>
                  </a:lnTo>
                  <a:lnTo>
                    <a:pt x="222" y="35"/>
                  </a:lnTo>
                  <a:lnTo>
                    <a:pt x="213" y="38"/>
                  </a:lnTo>
                  <a:lnTo>
                    <a:pt x="216" y="31"/>
                  </a:lnTo>
                  <a:lnTo>
                    <a:pt x="217" y="29"/>
                  </a:lnTo>
                  <a:lnTo>
                    <a:pt x="221" y="18"/>
                  </a:lnTo>
                  <a:lnTo>
                    <a:pt x="216" y="17"/>
                  </a:lnTo>
                  <a:lnTo>
                    <a:pt x="210" y="22"/>
                  </a:lnTo>
                  <a:lnTo>
                    <a:pt x="209" y="22"/>
                  </a:lnTo>
                  <a:lnTo>
                    <a:pt x="200" y="31"/>
                  </a:lnTo>
                  <a:lnTo>
                    <a:pt x="197" y="35"/>
                  </a:lnTo>
                  <a:lnTo>
                    <a:pt x="195" y="38"/>
                  </a:lnTo>
                  <a:lnTo>
                    <a:pt x="186" y="42"/>
                  </a:lnTo>
                  <a:lnTo>
                    <a:pt x="170" y="43"/>
                  </a:lnTo>
                  <a:lnTo>
                    <a:pt x="176" y="32"/>
                  </a:lnTo>
                  <a:lnTo>
                    <a:pt x="175" y="31"/>
                  </a:lnTo>
                  <a:lnTo>
                    <a:pt x="171" y="29"/>
                  </a:lnTo>
                  <a:lnTo>
                    <a:pt x="163" y="26"/>
                  </a:lnTo>
                  <a:lnTo>
                    <a:pt x="161" y="31"/>
                  </a:lnTo>
                  <a:lnTo>
                    <a:pt x="154" y="40"/>
                  </a:lnTo>
                  <a:lnTo>
                    <a:pt x="133" y="44"/>
                  </a:lnTo>
                  <a:lnTo>
                    <a:pt x="125" y="46"/>
                  </a:lnTo>
                  <a:lnTo>
                    <a:pt x="123" y="46"/>
                  </a:lnTo>
                  <a:lnTo>
                    <a:pt x="120" y="46"/>
                  </a:lnTo>
                  <a:lnTo>
                    <a:pt x="120" y="36"/>
                  </a:lnTo>
                  <a:lnTo>
                    <a:pt x="116" y="31"/>
                  </a:lnTo>
                  <a:lnTo>
                    <a:pt x="115" y="30"/>
                  </a:lnTo>
                  <a:lnTo>
                    <a:pt x="115" y="23"/>
                  </a:lnTo>
                  <a:lnTo>
                    <a:pt x="123" y="18"/>
                  </a:lnTo>
                  <a:lnTo>
                    <a:pt x="127" y="22"/>
                  </a:lnTo>
                  <a:lnTo>
                    <a:pt x="123" y="27"/>
                  </a:lnTo>
                  <a:lnTo>
                    <a:pt x="125" y="31"/>
                  </a:lnTo>
                  <a:lnTo>
                    <a:pt x="125" y="32"/>
                  </a:lnTo>
                  <a:lnTo>
                    <a:pt x="128" y="31"/>
                  </a:lnTo>
                  <a:lnTo>
                    <a:pt x="137" y="30"/>
                  </a:lnTo>
                  <a:lnTo>
                    <a:pt x="138" y="30"/>
                  </a:lnTo>
                  <a:lnTo>
                    <a:pt x="148" y="21"/>
                  </a:lnTo>
                  <a:lnTo>
                    <a:pt x="153" y="13"/>
                  </a:lnTo>
                  <a:lnTo>
                    <a:pt x="184" y="15"/>
                  </a:lnTo>
                  <a:lnTo>
                    <a:pt x="187" y="15"/>
                  </a:lnTo>
                  <a:lnTo>
                    <a:pt x="199" y="14"/>
                  </a:lnTo>
                  <a:lnTo>
                    <a:pt x="208" y="9"/>
                  </a:lnTo>
                  <a:lnTo>
                    <a:pt x="210" y="9"/>
                  </a:lnTo>
                  <a:lnTo>
                    <a:pt x="218" y="4"/>
                  </a:lnTo>
                  <a:lnTo>
                    <a:pt x="221" y="4"/>
                  </a:lnTo>
                  <a:lnTo>
                    <a:pt x="225" y="4"/>
                  </a:lnTo>
                  <a:lnTo>
                    <a:pt x="231" y="4"/>
                  </a:lnTo>
                  <a:lnTo>
                    <a:pt x="243" y="2"/>
                  </a:lnTo>
                  <a:lnTo>
                    <a:pt x="264" y="0"/>
                  </a:lnTo>
                  <a:lnTo>
                    <a:pt x="271" y="9"/>
                  </a:lnTo>
                  <a:lnTo>
                    <a:pt x="273" y="13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reeform 81">
              <a:extLst>
                <a:ext uri="{FF2B5EF4-FFF2-40B4-BE49-F238E27FC236}">
                  <a16:creationId xmlns:a16="http://schemas.microsoft.com/office/drawing/2014/main" id="{69A5F2A6-3C59-AE69-F0D4-6B4B3B2C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134" y="2399997"/>
              <a:ext cx="210252" cy="257081"/>
            </a:xfrm>
            <a:custGeom>
              <a:avLst/>
              <a:gdLst>
                <a:gd name="T0" fmla="*/ 77 w 141"/>
                <a:gd name="T1" fmla="*/ 2 h 174"/>
                <a:gd name="T2" fmla="*/ 93 w 141"/>
                <a:gd name="T3" fmla="*/ 19 h 174"/>
                <a:gd name="T4" fmla="*/ 77 w 141"/>
                <a:gd name="T5" fmla="*/ 60 h 174"/>
                <a:gd name="T6" fmla="*/ 89 w 141"/>
                <a:gd name="T7" fmla="*/ 52 h 174"/>
                <a:gd name="T8" fmla="*/ 93 w 141"/>
                <a:gd name="T9" fmla="*/ 46 h 174"/>
                <a:gd name="T10" fmla="*/ 86 w 141"/>
                <a:gd name="T11" fmla="*/ 63 h 174"/>
                <a:gd name="T12" fmla="*/ 77 w 141"/>
                <a:gd name="T13" fmla="*/ 68 h 174"/>
                <a:gd name="T14" fmla="*/ 77 w 141"/>
                <a:gd name="T15" fmla="*/ 81 h 174"/>
                <a:gd name="T16" fmla="*/ 64 w 141"/>
                <a:gd name="T17" fmla="*/ 89 h 174"/>
                <a:gd name="T18" fmla="*/ 67 w 141"/>
                <a:gd name="T19" fmla="*/ 98 h 174"/>
                <a:gd name="T20" fmla="*/ 61 w 141"/>
                <a:gd name="T21" fmla="*/ 112 h 174"/>
                <a:gd name="T22" fmla="*/ 65 w 141"/>
                <a:gd name="T23" fmla="*/ 124 h 174"/>
                <a:gd name="T24" fmla="*/ 64 w 141"/>
                <a:gd name="T25" fmla="*/ 138 h 174"/>
                <a:gd name="T26" fmla="*/ 77 w 141"/>
                <a:gd name="T27" fmla="*/ 120 h 174"/>
                <a:gd name="T28" fmla="*/ 88 w 141"/>
                <a:gd name="T29" fmla="*/ 115 h 174"/>
                <a:gd name="T30" fmla="*/ 101 w 141"/>
                <a:gd name="T31" fmla="*/ 103 h 174"/>
                <a:gd name="T32" fmla="*/ 127 w 141"/>
                <a:gd name="T33" fmla="*/ 94 h 174"/>
                <a:gd name="T34" fmla="*/ 141 w 141"/>
                <a:gd name="T35" fmla="*/ 104 h 174"/>
                <a:gd name="T36" fmla="*/ 111 w 141"/>
                <a:gd name="T37" fmla="*/ 114 h 174"/>
                <a:gd name="T38" fmla="*/ 106 w 141"/>
                <a:gd name="T39" fmla="*/ 131 h 174"/>
                <a:gd name="T40" fmla="*/ 98 w 141"/>
                <a:gd name="T41" fmla="*/ 145 h 174"/>
                <a:gd name="T42" fmla="*/ 88 w 141"/>
                <a:gd name="T43" fmla="*/ 138 h 174"/>
                <a:gd name="T44" fmla="*/ 81 w 141"/>
                <a:gd name="T45" fmla="*/ 128 h 174"/>
                <a:gd name="T46" fmla="*/ 73 w 141"/>
                <a:gd name="T47" fmla="*/ 148 h 174"/>
                <a:gd name="T48" fmla="*/ 60 w 141"/>
                <a:gd name="T49" fmla="*/ 173 h 174"/>
                <a:gd name="T50" fmla="*/ 51 w 141"/>
                <a:gd name="T51" fmla="*/ 167 h 174"/>
                <a:gd name="T52" fmla="*/ 43 w 141"/>
                <a:gd name="T53" fmla="*/ 149 h 174"/>
                <a:gd name="T54" fmla="*/ 59 w 141"/>
                <a:gd name="T55" fmla="*/ 125 h 174"/>
                <a:gd name="T56" fmla="*/ 51 w 141"/>
                <a:gd name="T57" fmla="*/ 127 h 174"/>
                <a:gd name="T58" fmla="*/ 42 w 141"/>
                <a:gd name="T59" fmla="*/ 137 h 174"/>
                <a:gd name="T60" fmla="*/ 14 w 141"/>
                <a:gd name="T61" fmla="*/ 173 h 174"/>
                <a:gd name="T62" fmla="*/ 4 w 141"/>
                <a:gd name="T63" fmla="*/ 166 h 174"/>
                <a:gd name="T64" fmla="*/ 19 w 141"/>
                <a:gd name="T65" fmla="*/ 123 h 174"/>
                <a:gd name="T66" fmla="*/ 35 w 141"/>
                <a:gd name="T67" fmla="*/ 123 h 174"/>
                <a:gd name="T68" fmla="*/ 21 w 141"/>
                <a:gd name="T69" fmla="*/ 114 h 174"/>
                <a:gd name="T70" fmla="*/ 44 w 141"/>
                <a:gd name="T71" fmla="*/ 91 h 174"/>
                <a:gd name="T72" fmla="*/ 56 w 141"/>
                <a:gd name="T73" fmla="*/ 95 h 174"/>
                <a:gd name="T74" fmla="*/ 55 w 141"/>
                <a:gd name="T75" fmla="*/ 86 h 174"/>
                <a:gd name="T76" fmla="*/ 46 w 141"/>
                <a:gd name="T77" fmla="*/ 70 h 174"/>
                <a:gd name="T78" fmla="*/ 52 w 141"/>
                <a:gd name="T79" fmla="*/ 66 h 174"/>
                <a:gd name="T80" fmla="*/ 63 w 141"/>
                <a:gd name="T81" fmla="*/ 74 h 174"/>
                <a:gd name="T82" fmla="*/ 63 w 141"/>
                <a:gd name="T83" fmla="*/ 57 h 174"/>
                <a:gd name="T84" fmla="*/ 43 w 141"/>
                <a:gd name="T85" fmla="*/ 53 h 174"/>
                <a:gd name="T86" fmla="*/ 54 w 141"/>
                <a:gd name="T87" fmla="*/ 42 h 174"/>
                <a:gd name="T88" fmla="*/ 60 w 141"/>
                <a:gd name="T89" fmla="*/ 35 h 174"/>
                <a:gd name="T90" fmla="*/ 61 w 141"/>
                <a:gd name="T91" fmla="*/ 8 h 174"/>
                <a:gd name="T92" fmla="*/ 69 w 141"/>
                <a:gd name="T9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" h="174">
                  <a:moveTo>
                    <a:pt x="69" y="0"/>
                  </a:moveTo>
                  <a:lnTo>
                    <a:pt x="73" y="4"/>
                  </a:lnTo>
                  <a:lnTo>
                    <a:pt x="77" y="2"/>
                  </a:lnTo>
                  <a:lnTo>
                    <a:pt x="82" y="1"/>
                  </a:lnTo>
                  <a:lnTo>
                    <a:pt x="86" y="0"/>
                  </a:lnTo>
                  <a:lnTo>
                    <a:pt x="93" y="19"/>
                  </a:lnTo>
                  <a:lnTo>
                    <a:pt x="85" y="48"/>
                  </a:lnTo>
                  <a:lnTo>
                    <a:pt x="80" y="56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2" y="56"/>
                  </a:lnTo>
                  <a:lnTo>
                    <a:pt x="89" y="52"/>
                  </a:lnTo>
                  <a:lnTo>
                    <a:pt x="90" y="51"/>
                  </a:lnTo>
                  <a:lnTo>
                    <a:pt x="91" y="48"/>
                  </a:lnTo>
                  <a:lnTo>
                    <a:pt x="93" y="46"/>
                  </a:lnTo>
                  <a:lnTo>
                    <a:pt x="97" y="46"/>
                  </a:lnTo>
                  <a:lnTo>
                    <a:pt x="97" y="57"/>
                  </a:lnTo>
                  <a:lnTo>
                    <a:pt x="86" y="63"/>
                  </a:lnTo>
                  <a:lnTo>
                    <a:pt x="86" y="68"/>
                  </a:lnTo>
                  <a:lnTo>
                    <a:pt x="80" y="68"/>
                  </a:lnTo>
                  <a:lnTo>
                    <a:pt x="77" y="68"/>
                  </a:lnTo>
                  <a:lnTo>
                    <a:pt x="78" y="77"/>
                  </a:lnTo>
                  <a:lnTo>
                    <a:pt x="77" y="80"/>
                  </a:lnTo>
                  <a:lnTo>
                    <a:pt x="77" y="81"/>
                  </a:lnTo>
                  <a:lnTo>
                    <a:pt x="76" y="83"/>
                  </a:lnTo>
                  <a:lnTo>
                    <a:pt x="74" y="85"/>
                  </a:lnTo>
                  <a:lnTo>
                    <a:pt x="64" y="89"/>
                  </a:lnTo>
                  <a:lnTo>
                    <a:pt x="64" y="90"/>
                  </a:lnTo>
                  <a:lnTo>
                    <a:pt x="64" y="91"/>
                  </a:lnTo>
                  <a:lnTo>
                    <a:pt x="67" y="98"/>
                  </a:lnTo>
                  <a:lnTo>
                    <a:pt x="65" y="98"/>
                  </a:lnTo>
                  <a:lnTo>
                    <a:pt x="59" y="106"/>
                  </a:lnTo>
                  <a:lnTo>
                    <a:pt x="61" y="112"/>
                  </a:lnTo>
                  <a:lnTo>
                    <a:pt x="61" y="114"/>
                  </a:lnTo>
                  <a:lnTo>
                    <a:pt x="64" y="120"/>
                  </a:lnTo>
                  <a:lnTo>
                    <a:pt x="65" y="124"/>
                  </a:lnTo>
                  <a:lnTo>
                    <a:pt x="67" y="128"/>
                  </a:lnTo>
                  <a:lnTo>
                    <a:pt x="61" y="136"/>
                  </a:lnTo>
                  <a:lnTo>
                    <a:pt x="64" y="138"/>
                  </a:lnTo>
                  <a:lnTo>
                    <a:pt x="71" y="129"/>
                  </a:lnTo>
                  <a:lnTo>
                    <a:pt x="72" y="127"/>
                  </a:lnTo>
                  <a:lnTo>
                    <a:pt x="77" y="120"/>
                  </a:lnTo>
                  <a:lnTo>
                    <a:pt x="80" y="116"/>
                  </a:lnTo>
                  <a:lnTo>
                    <a:pt x="81" y="115"/>
                  </a:lnTo>
                  <a:lnTo>
                    <a:pt x="88" y="115"/>
                  </a:lnTo>
                  <a:lnTo>
                    <a:pt x="91" y="103"/>
                  </a:lnTo>
                  <a:lnTo>
                    <a:pt x="94" y="93"/>
                  </a:lnTo>
                  <a:lnTo>
                    <a:pt x="101" y="103"/>
                  </a:lnTo>
                  <a:lnTo>
                    <a:pt x="105" y="97"/>
                  </a:lnTo>
                  <a:lnTo>
                    <a:pt x="124" y="87"/>
                  </a:lnTo>
                  <a:lnTo>
                    <a:pt x="127" y="94"/>
                  </a:lnTo>
                  <a:lnTo>
                    <a:pt x="128" y="95"/>
                  </a:lnTo>
                  <a:lnTo>
                    <a:pt x="140" y="101"/>
                  </a:lnTo>
                  <a:lnTo>
                    <a:pt x="141" y="104"/>
                  </a:lnTo>
                  <a:lnTo>
                    <a:pt x="141" y="107"/>
                  </a:lnTo>
                  <a:lnTo>
                    <a:pt x="127" y="104"/>
                  </a:lnTo>
                  <a:lnTo>
                    <a:pt x="111" y="114"/>
                  </a:lnTo>
                  <a:lnTo>
                    <a:pt x="110" y="115"/>
                  </a:lnTo>
                  <a:lnTo>
                    <a:pt x="108" y="120"/>
                  </a:lnTo>
                  <a:lnTo>
                    <a:pt x="106" y="131"/>
                  </a:lnTo>
                  <a:lnTo>
                    <a:pt x="101" y="137"/>
                  </a:lnTo>
                  <a:lnTo>
                    <a:pt x="99" y="144"/>
                  </a:lnTo>
                  <a:lnTo>
                    <a:pt x="98" y="145"/>
                  </a:lnTo>
                  <a:lnTo>
                    <a:pt x="98" y="148"/>
                  </a:lnTo>
                  <a:lnTo>
                    <a:pt x="89" y="152"/>
                  </a:lnTo>
                  <a:lnTo>
                    <a:pt x="88" y="138"/>
                  </a:lnTo>
                  <a:lnTo>
                    <a:pt x="88" y="129"/>
                  </a:lnTo>
                  <a:lnTo>
                    <a:pt x="82" y="128"/>
                  </a:lnTo>
                  <a:lnTo>
                    <a:pt x="81" y="128"/>
                  </a:lnTo>
                  <a:lnTo>
                    <a:pt x="80" y="138"/>
                  </a:lnTo>
                  <a:lnTo>
                    <a:pt x="78" y="145"/>
                  </a:lnTo>
                  <a:lnTo>
                    <a:pt x="73" y="148"/>
                  </a:lnTo>
                  <a:lnTo>
                    <a:pt x="73" y="159"/>
                  </a:lnTo>
                  <a:lnTo>
                    <a:pt x="63" y="170"/>
                  </a:lnTo>
                  <a:lnTo>
                    <a:pt x="60" y="173"/>
                  </a:lnTo>
                  <a:lnTo>
                    <a:pt x="59" y="174"/>
                  </a:lnTo>
                  <a:lnTo>
                    <a:pt x="54" y="170"/>
                  </a:lnTo>
                  <a:lnTo>
                    <a:pt x="51" y="167"/>
                  </a:lnTo>
                  <a:lnTo>
                    <a:pt x="40" y="163"/>
                  </a:lnTo>
                  <a:lnTo>
                    <a:pt x="35" y="162"/>
                  </a:lnTo>
                  <a:lnTo>
                    <a:pt x="43" y="149"/>
                  </a:lnTo>
                  <a:lnTo>
                    <a:pt x="55" y="132"/>
                  </a:lnTo>
                  <a:lnTo>
                    <a:pt x="60" y="125"/>
                  </a:lnTo>
                  <a:lnTo>
                    <a:pt x="59" y="125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1" y="127"/>
                  </a:lnTo>
                  <a:lnTo>
                    <a:pt x="44" y="135"/>
                  </a:lnTo>
                  <a:lnTo>
                    <a:pt x="43" y="137"/>
                  </a:lnTo>
                  <a:lnTo>
                    <a:pt x="42" y="137"/>
                  </a:lnTo>
                  <a:lnTo>
                    <a:pt x="29" y="154"/>
                  </a:lnTo>
                  <a:lnTo>
                    <a:pt x="22" y="163"/>
                  </a:lnTo>
                  <a:lnTo>
                    <a:pt x="14" y="173"/>
                  </a:lnTo>
                  <a:lnTo>
                    <a:pt x="0" y="174"/>
                  </a:lnTo>
                  <a:lnTo>
                    <a:pt x="2" y="169"/>
                  </a:lnTo>
                  <a:lnTo>
                    <a:pt x="4" y="166"/>
                  </a:lnTo>
                  <a:lnTo>
                    <a:pt x="25" y="136"/>
                  </a:lnTo>
                  <a:lnTo>
                    <a:pt x="27" y="132"/>
                  </a:lnTo>
                  <a:lnTo>
                    <a:pt x="19" y="123"/>
                  </a:lnTo>
                  <a:lnTo>
                    <a:pt x="22" y="121"/>
                  </a:lnTo>
                  <a:lnTo>
                    <a:pt x="33" y="125"/>
                  </a:lnTo>
                  <a:lnTo>
                    <a:pt x="35" y="123"/>
                  </a:lnTo>
                  <a:lnTo>
                    <a:pt x="34" y="121"/>
                  </a:lnTo>
                  <a:lnTo>
                    <a:pt x="33" y="120"/>
                  </a:lnTo>
                  <a:lnTo>
                    <a:pt x="21" y="114"/>
                  </a:lnTo>
                  <a:lnTo>
                    <a:pt x="22" y="107"/>
                  </a:lnTo>
                  <a:lnTo>
                    <a:pt x="30" y="102"/>
                  </a:lnTo>
                  <a:lnTo>
                    <a:pt x="44" y="91"/>
                  </a:lnTo>
                  <a:lnTo>
                    <a:pt x="52" y="94"/>
                  </a:lnTo>
                  <a:lnTo>
                    <a:pt x="56" y="97"/>
                  </a:lnTo>
                  <a:lnTo>
                    <a:pt x="56" y="95"/>
                  </a:lnTo>
                  <a:lnTo>
                    <a:pt x="57" y="94"/>
                  </a:lnTo>
                  <a:lnTo>
                    <a:pt x="59" y="90"/>
                  </a:lnTo>
                  <a:lnTo>
                    <a:pt x="55" y="86"/>
                  </a:lnTo>
                  <a:lnTo>
                    <a:pt x="47" y="81"/>
                  </a:lnTo>
                  <a:lnTo>
                    <a:pt x="46" y="74"/>
                  </a:lnTo>
                  <a:lnTo>
                    <a:pt x="46" y="70"/>
                  </a:lnTo>
                  <a:lnTo>
                    <a:pt x="46" y="68"/>
                  </a:lnTo>
                  <a:lnTo>
                    <a:pt x="48" y="68"/>
                  </a:lnTo>
                  <a:lnTo>
                    <a:pt x="52" y="66"/>
                  </a:lnTo>
                  <a:lnTo>
                    <a:pt x="57" y="66"/>
                  </a:lnTo>
                  <a:lnTo>
                    <a:pt x="61" y="72"/>
                  </a:lnTo>
                  <a:lnTo>
                    <a:pt x="63" y="74"/>
                  </a:lnTo>
                  <a:lnTo>
                    <a:pt x="64" y="73"/>
                  </a:lnTo>
                  <a:lnTo>
                    <a:pt x="68" y="69"/>
                  </a:lnTo>
                  <a:lnTo>
                    <a:pt x="63" y="57"/>
                  </a:lnTo>
                  <a:lnTo>
                    <a:pt x="51" y="60"/>
                  </a:lnTo>
                  <a:lnTo>
                    <a:pt x="48" y="60"/>
                  </a:lnTo>
                  <a:lnTo>
                    <a:pt x="43" y="53"/>
                  </a:lnTo>
                  <a:lnTo>
                    <a:pt x="46" y="42"/>
                  </a:lnTo>
                  <a:lnTo>
                    <a:pt x="52" y="43"/>
                  </a:lnTo>
                  <a:lnTo>
                    <a:pt x="54" y="42"/>
                  </a:lnTo>
                  <a:lnTo>
                    <a:pt x="56" y="39"/>
                  </a:lnTo>
                  <a:lnTo>
                    <a:pt x="59" y="36"/>
                  </a:lnTo>
                  <a:lnTo>
                    <a:pt x="60" y="35"/>
                  </a:lnTo>
                  <a:lnTo>
                    <a:pt x="54" y="30"/>
                  </a:lnTo>
                  <a:lnTo>
                    <a:pt x="57" y="19"/>
                  </a:lnTo>
                  <a:lnTo>
                    <a:pt x="61" y="8"/>
                  </a:lnTo>
                  <a:lnTo>
                    <a:pt x="61" y="4"/>
                  </a:lnTo>
                  <a:lnTo>
                    <a:pt x="64" y="2"/>
                  </a:lnTo>
                  <a:lnTo>
                    <a:pt x="69" y="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reeform 82">
              <a:extLst>
                <a:ext uri="{FF2B5EF4-FFF2-40B4-BE49-F238E27FC236}">
                  <a16:creationId xmlns:a16="http://schemas.microsoft.com/office/drawing/2014/main" id="{9B60A4DA-4084-968F-61E5-49AD03091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664" y="2383745"/>
              <a:ext cx="149115" cy="169910"/>
            </a:xfrm>
            <a:custGeom>
              <a:avLst/>
              <a:gdLst>
                <a:gd name="T0" fmla="*/ 86 w 100"/>
                <a:gd name="T1" fmla="*/ 49 h 115"/>
                <a:gd name="T2" fmla="*/ 94 w 100"/>
                <a:gd name="T3" fmla="*/ 38 h 115"/>
                <a:gd name="T4" fmla="*/ 96 w 100"/>
                <a:gd name="T5" fmla="*/ 54 h 115"/>
                <a:gd name="T6" fmla="*/ 87 w 100"/>
                <a:gd name="T7" fmla="*/ 64 h 115"/>
                <a:gd name="T8" fmla="*/ 89 w 100"/>
                <a:gd name="T9" fmla="*/ 67 h 115"/>
                <a:gd name="T10" fmla="*/ 100 w 100"/>
                <a:gd name="T11" fmla="*/ 80 h 115"/>
                <a:gd name="T12" fmla="*/ 99 w 100"/>
                <a:gd name="T13" fmla="*/ 87 h 115"/>
                <a:gd name="T14" fmla="*/ 79 w 100"/>
                <a:gd name="T15" fmla="*/ 101 h 115"/>
                <a:gd name="T16" fmla="*/ 61 w 100"/>
                <a:gd name="T17" fmla="*/ 115 h 115"/>
                <a:gd name="T18" fmla="*/ 47 w 100"/>
                <a:gd name="T19" fmla="*/ 113 h 115"/>
                <a:gd name="T20" fmla="*/ 48 w 100"/>
                <a:gd name="T21" fmla="*/ 96 h 115"/>
                <a:gd name="T22" fmla="*/ 65 w 100"/>
                <a:gd name="T23" fmla="*/ 88 h 115"/>
                <a:gd name="T24" fmla="*/ 70 w 100"/>
                <a:gd name="T25" fmla="*/ 68 h 115"/>
                <a:gd name="T26" fmla="*/ 53 w 100"/>
                <a:gd name="T27" fmla="*/ 83 h 115"/>
                <a:gd name="T28" fmla="*/ 40 w 100"/>
                <a:gd name="T29" fmla="*/ 92 h 115"/>
                <a:gd name="T30" fmla="*/ 26 w 100"/>
                <a:gd name="T31" fmla="*/ 96 h 115"/>
                <a:gd name="T32" fmla="*/ 15 w 100"/>
                <a:gd name="T33" fmla="*/ 105 h 115"/>
                <a:gd name="T34" fmla="*/ 0 w 100"/>
                <a:gd name="T35" fmla="*/ 84 h 115"/>
                <a:gd name="T36" fmla="*/ 6 w 100"/>
                <a:gd name="T37" fmla="*/ 66 h 115"/>
                <a:gd name="T38" fmla="*/ 21 w 100"/>
                <a:gd name="T39" fmla="*/ 63 h 115"/>
                <a:gd name="T40" fmla="*/ 30 w 100"/>
                <a:gd name="T41" fmla="*/ 50 h 115"/>
                <a:gd name="T42" fmla="*/ 34 w 100"/>
                <a:gd name="T43" fmla="*/ 63 h 115"/>
                <a:gd name="T44" fmla="*/ 48 w 100"/>
                <a:gd name="T45" fmla="*/ 60 h 115"/>
                <a:gd name="T46" fmla="*/ 55 w 100"/>
                <a:gd name="T47" fmla="*/ 58 h 115"/>
                <a:gd name="T48" fmla="*/ 47 w 100"/>
                <a:gd name="T49" fmla="*/ 49 h 115"/>
                <a:gd name="T50" fmla="*/ 60 w 100"/>
                <a:gd name="T51" fmla="*/ 55 h 115"/>
                <a:gd name="T52" fmla="*/ 64 w 100"/>
                <a:gd name="T53" fmla="*/ 43 h 115"/>
                <a:gd name="T54" fmla="*/ 64 w 100"/>
                <a:gd name="T55" fmla="*/ 34 h 115"/>
                <a:gd name="T56" fmla="*/ 66 w 100"/>
                <a:gd name="T57" fmla="*/ 30 h 115"/>
                <a:gd name="T58" fmla="*/ 62 w 100"/>
                <a:gd name="T59" fmla="*/ 4 h 115"/>
                <a:gd name="T60" fmla="*/ 76 w 100"/>
                <a:gd name="T61" fmla="*/ 0 h 115"/>
                <a:gd name="T62" fmla="*/ 76 w 100"/>
                <a:gd name="T63" fmla="*/ 12 h 115"/>
                <a:gd name="T64" fmla="*/ 90 w 100"/>
                <a:gd name="T65" fmla="*/ 28 h 115"/>
                <a:gd name="T66" fmla="*/ 86 w 100"/>
                <a:gd name="T67" fmla="*/ 4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115">
                  <a:moveTo>
                    <a:pt x="86" y="47"/>
                  </a:moveTo>
                  <a:lnTo>
                    <a:pt x="86" y="49"/>
                  </a:lnTo>
                  <a:lnTo>
                    <a:pt x="91" y="41"/>
                  </a:lnTo>
                  <a:lnTo>
                    <a:pt x="94" y="38"/>
                  </a:lnTo>
                  <a:lnTo>
                    <a:pt x="99" y="42"/>
                  </a:lnTo>
                  <a:lnTo>
                    <a:pt x="96" y="54"/>
                  </a:lnTo>
                  <a:lnTo>
                    <a:pt x="89" y="58"/>
                  </a:lnTo>
                  <a:lnTo>
                    <a:pt x="87" y="64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99" y="72"/>
                  </a:lnTo>
                  <a:lnTo>
                    <a:pt x="100" y="80"/>
                  </a:lnTo>
                  <a:lnTo>
                    <a:pt x="100" y="81"/>
                  </a:lnTo>
                  <a:lnTo>
                    <a:pt x="99" y="87"/>
                  </a:lnTo>
                  <a:lnTo>
                    <a:pt x="96" y="89"/>
                  </a:lnTo>
                  <a:lnTo>
                    <a:pt x="79" y="101"/>
                  </a:lnTo>
                  <a:lnTo>
                    <a:pt x="69" y="109"/>
                  </a:lnTo>
                  <a:lnTo>
                    <a:pt x="61" y="115"/>
                  </a:lnTo>
                  <a:lnTo>
                    <a:pt x="56" y="114"/>
                  </a:lnTo>
                  <a:lnTo>
                    <a:pt x="47" y="113"/>
                  </a:lnTo>
                  <a:lnTo>
                    <a:pt x="39" y="100"/>
                  </a:lnTo>
                  <a:lnTo>
                    <a:pt x="48" y="96"/>
                  </a:lnTo>
                  <a:lnTo>
                    <a:pt x="64" y="88"/>
                  </a:lnTo>
                  <a:lnTo>
                    <a:pt x="65" y="88"/>
                  </a:lnTo>
                  <a:lnTo>
                    <a:pt x="73" y="76"/>
                  </a:lnTo>
                  <a:lnTo>
                    <a:pt x="70" y="68"/>
                  </a:lnTo>
                  <a:lnTo>
                    <a:pt x="60" y="83"/>
                  </a:lnTo>
                  <a:lnTo>
                    <a:pt x="53" y="83"/>
                  </a:lnTo>
                  <a:lnTo>
                    <a:pt x="43" y="89"/>
                  </a:lnTo>
                  <a:lnTo>
                    <a:pt x="40" y="92"/>
                  </a:lnTo>
                  <a:lnTo>
                    <a:pt x="27" y="92"/>
                  </a:lnTo>
                  <a:lnTo>
                    <a:pt x="26" y="96"/>
                  </a:lnTo>
                  <a:lnTo>
                    <a:pt x="24" y="101"/>
                  </a:lnTo>
                  <a:lnTo>
                    <a:pt x="15" y="105"/>
                  </a:lnTo>
                  <a:lnTo>
                    <a:pt x="9" y="108"/>
                  </a:lnTo>
                  <a:lnTo>
                    <a:pt x="0" y="84"/>
                  </a:lnTo>
                  <a:lnTo>
                    <a:pt x="15" y="75"/>
                  </a:lnTo>
                  <a:lnTo>
                    <a:pt x="6" y="66"/>
                  </a:lnTo>
                  <a:lnTo>
                    <a:pt x="17" y="55"/>
                  </a:lnTo>
                  <a:lnTo>
                    <a:pt x="21" y="63"/>
                  </a:lnTo>
                  <a:lnTo>
                    <a:pt x="26" y="49"/>
                  </a:lnTo>
                  <a:lnTo>
                    <a:pt x="30" y="50"/>
                  </a:lnTo>
                  <a:lnTo>
                    <a:pt x="27" y="66"/>
                  </a:lnTo>
                  <a:lnTo>
                    <a:pt x="34" y="63"/>
                  </a:lnTo>
                  <a:lnTo>
                    <a:pt x="45" y="59"/>
                  </a:lnTo>
                  <a:lnTo>
                    <a:pt x="48" y="60"/>
                  </a:lnTo>
                  <a:lnTo>
                    <a:pt x="52" y="63"/>
                  </a:lnTo>
                  <a:lnTo>
                    <a:pt x="55" y="58"/>
                  </a:lnTo>
                  <a:lnTo>
                    <a:pt x="51" y="53"/>
                  </a:lnTo>
                  <a:lnTo>
                    <a:pt x="47" y="49"/>
                  </a:lnTo>
                  <a:lnTo>
                    <a:pt x="56" y="42"/>
                  </a:lnTo>
                  <a:lnTo>
                    <a:pt x="60" y="55"/>
                  </a:lnTo>
                  <a:lnTo>
                    <a:pt x="64" y="55"/>
                  </a:lnTo>
                  <a:lnTo>
                    <a:pt x="64" y="43"/>
                  </a:lnTo>
                  <a:lnTo>
                    <a:pt x="69" y="42"/>
                  </a:lnTo>
                  <a:lnTo>
                    <a:pt x="64" y="34"/>
                  </a:lnTo>
                  <a:lnTo>
                    <a:pt x="65" y="33"/>
                  </a:lnTo>
                  <a:lnTo>
                    <a:pt x="66" y="30"/>
                  </a:lnTo>
                  <a:lnTo>
                    <a:pt x="61" y="13"/>
                  </a:lnTo>
                  <a:lnTo>
                    <a:pt x="62" y="4"/>
                  </a:lnTo>
                  <a:lnTo>
                    <a:pt x="70" y="3"/>
                  </a:lnTo>
                  <a:lnTo>
                    <a:pt x="76" y="0"/>
                  </a:lnTo>
                  <a:lnTo>
                    <a:pt x="76" y="4"/>
                  </a:lnTo>
                  <a:lnTo>
                    <a:pt x="76" y="12"/>
                  </a:lnTo>
                  <a:lnTo>
                    <a:pt x="79" y="22"/>
                  </a:lnTo>
                  <a:lnTo>
                    <a:pt x="90" y="28"/>
                  </a:lnTo>
                  <a:lnTo>
                    <a:pt x="85" y="46"/>
                  </a:lnTo>
                  <a:lnTo>
                    <a:pt x="86" y="47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reeform 83">
              <a:extLst>
                <a:ext uri="{FF2B5EF4-FFF2-40B4-BE49-F238E27FC236}">
                  <a16:creationId xmlns:a16="http://schemas.microsoft.com/office/drawing/2014/main" id="{14FE2908-0B5D-1274-83FF-65FBB87B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762" y="2259637"/>
              <a:ext cx="102889" cy="177297"/>
            </a:xfrm>
            <a:custGeom>
              <a:avLst/>
              <a:gdLst>
                <a:gd name="T0" fmla="*/ 13 w 69"/>
                <a:gd name="T1" fmla="*/ 106 h 120"/>
                <a:gd name="T2" fmla="*/ 5 w 69"/>
                <a:gd name="T3" fmla="*/ 120 h 120"/>
                <a:gd name="T4" fmla="*/ 2 w 69"/>
                <a:gd name="T5" fmla="*/ 117 h 120"/>
                <a:gd name="T6" fmla="*/ 0 w 69"/>
                <a:gd name="T7" fmla="*/ 113 h 120"/>
                <a:gd name="T8" fmla="*/ 1 w 69"/>
                <a:gd name="T9" fmla="*/ 108 h 120"/>
                <a:gd name="T10" fmla="*/ 1 w 69"/>
                <a:gd name="T11" fmla="*/ 106 h 120"/>
                <a:gd name="T12" fmla="*/ 0 w 69"/>
                <a:gd name="T13" fmla="*/ 97 h 120"/>
                <a:gd name="T14" fmla="*/ 0 w 69"/>
                <a:gd name="T15" fmla="*/ 92 h 120"/>
                <a:gd name="T16" fmla="*/ 4 w 69"/>
                <a:gd name="T17" fmla="*/ 82 h 120"/>
                <a:gd name="T18" fmla="*/ 8 w 69"/>
                <a:gd name="T19" fmla="*/ 74 h 120"/>
                <a:gd name="T20" fmla="*/ 9 w 69"/>
                <a:gd name="T21" fmla="*/ 71 h 120"/>
                <a:gd name="T22" fmla="*/ 10 w 69"/>
                <a:gd name="T23" fmla="*/ 67 h 120"/>
                <a:gd name="T24" fmla="*/ 12 w 69"/>
                <a:gd name="T25" fmla="*/ 61 h 120"/>
                <a:gd name="T26" fmla="*/ 14 w 69"/>
                <a:gd name="T27" fmla="*/ 57 h 120"/>
                <a:gd name="T28" fmla="*/ 15 w 69"/>
                <a:gd name="T29" fmla="*/ 55 h 120"/>
                <a:gd name="T30" fmla="*/ 19 w 69"/>
                <a:gd name="T31" fmla="*/ 51 h 120"/>
                <a:gd name="T32" fmla="*/ 30 w 69"/>
                <a:gd name="T33" fmla="*/ 48 h 120"/>
                <a:gd name="T34" fmla="*/ 35 w 69"/>
                <a:gd name="T35" fmla="*/ 42 h 120"/>
                <a:gd name="T36" fmla="*/ 40 w 69"/>
                <a:gd name="T37" fmla="*/ 31 h 120"/>
                <a:gd name="T38" fmla="*/ 39 w 69"/>
                <a:gd name="T39" fmla="*/ 21 h 120"/>
                <a:gd name="T40" fmla="*/ 43 w 69"/>
                <a:gd name="T41" fmla="*/ 16 h 120"/>
                <a:gd name="T42" fmla="*/ 64 w 69"/>
                <a:gd name="T43" fmla="*/ 0 h 120"/>
                <a:gd name="T44" fmla="*/ 65 w 69"/>
                <a:gd name="T45" fmla="*/ 0 h 120"/>
                <a:gd name="T46" fmla="*/ 69 w 69"/>
                <a:gd name="T47" fmla="*/ 10 h 120"/>
                <a:gd name="T48" fmla="*/ 69 w 69"/>
                <a:gd name="T49" fmla="*/ 16 h 120"/>
                <a:gd name="T50" fmla="*/ 64 w 69"/>
                <a:gd name="T51" fmla="*/ 20 h 120"/>
                <a:gd name="T52" fmla="*/ 61 w 69"/>
                <a:gd name="T53" fmla="*/ 36 h 120"/>
                <a:gd name="T54" fmla="*/ 61 w 69"/>
                <a:gd name="T55" fmla="*/ 42 h 120"/>
                <a:gd name="T56" fmla="*/ 46 w 69"/>
                <a:gd name="T57" fmla="*/ 65 h 120"/>
                <a:gd name="T58" fmla="*/ 40 w 69"/>
                <a:gd name="T59" fmla="*/ 80 h 120"/>
                <a:gd name="T60" fmla="*/ 23 w 69"/>
                <a:gd name="T61" fmla="*/ 92 h 120"/>
                <a:gd name="T62" fmla="*/ 19 w 69"/>
                <a:gd name="T63" fmla="*/ 93 h 120"/>
                <a:gd name="T64" fmla="*/ 15 w 69"/>
                <a:gd name="T65" fmla="*/ 93 h 120"/>
                <a:gd name="T66" fmla="*/ 13 w 69"/>
                <a:gd name="T67" fmla="*/ 10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120">
                  <a:moveTo>
                    <a:pt x="13" y="106"/>
                  </a:moveTo>
                  <a:lnTo>
                    <a:pt x="5" y="120"/>
                  </a:lnTo>
                  <a:lnTo>
                    <a:pt x="2" y="117"/>
                  </a:lnTo>
                  <a:lnTo>
                    <a:pt x="0" y="113"/>
                  </a:lnTo>
                  <a:lnTo>
                    <a:pt x="1" y="108"/>
                  </a:lnTo>
                  <a:lnTo>
                    <a:pt x="1" y="106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9" y="71"/>
                  </a:lnTo>
                  <a:lnTo>
                    <a:pt x="10" y="67"/>
                  </a:lnTo>
                  <a:lnTo>
                    <a:pt x="12" y="61"/>
                  </a:lnTo>
                  <a:lnTo>
                    <a:pt x="14" y="57"/>
                  </a:lnTo>
                  <a:lnTo>
                    <a:pt x="15" y="55"/>
                  </a:lnTo>
                  <a:lnTo>
                    <a:pt x="19" y="51"/>
                  </a:lnTo>
                  <a:lnTo>
                    <a:pt x="30" y="48"/>
                  </a:lnTo>
                  <a:lnTo>
                    <a:pt x="35" y="42"/>
                  </a:lnTo>
                  <a:lnTo>
                    <a:pt x="40" y="31"/>
                  </a:lnTo>
                  <a:lnTo>
                    <a:pt x="39" y="21"/>
                  </a:lnTo>
                  <a:lnTo>
                    <a:pt x="43" y="16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9" y="10"/>
                  </a:lnTo>
                  <a:lnTo>
                    <a:pt x="69" y="16"/>
                  </a:lnTo>
                  <a:lnTo>
                    <a:pt x="64" y="20"/>
                  </a:lnTo>
                  <a:lnTo>
                    <a:pt x="61" y="36"/>
                  </a:lnTo>
                  <a:lnTo>
                    <a:pt x="61" y="42"/>
                  </a:lnTo>
                  <a:lnTo>
                    <a:pt x="46" y="65"/>
                  </a:lnTo>
                  <a:lnTo>
                    <a:pt x="40" y="80"/>
                  </a:lnTo>
                  <a:lnTo>
                    <a:pt x="23" y="92"/>
                  </a:lnTo>
                  <a:lnTo>
                    <a:pt x="19" y="93"/>
                  </a:lnTo>
                  <a:lnTo>
                    <a:pt x="15" y="93"/>
                  </a:lnTo>
                  <a:lnTo>
                    <a:pt x="13" y="106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reeform 84">
              <a:extLst>
                <a:ext uri="{FF2B5EF4-FFF2-40B4-BE49-F238E27FC236}">
                  <a16:creationId xmlns:a16="http://schemas.microsoft.com/office/drawing/2014/main" id="{F843F81C-DB0F-3E41-7444-58596CE6C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59" y="2438412"/>
              <a:ext cx="49208" cy="50234"/>
            </a:xfrm>
            <a:custGeom>
              <a:avLst/>
              <a:gdLst>
                <a:gd name="T0" fmla="*/ 1 w 33"/>
                <a:gd name="T1" fmla="*/ 34 h 34"/>
                <a:gd name="T2" fmla="*/ 0 w 33"/>
                <a:gd name="T3" fmla="*/ 34 h 34"/>
                <a:gd name="T4" fmla="*/ 0 w 33"/>
                <a:gd name="T5" fmla="*/ 33 h 34"/>
                <a:gd name="T6" fmla="*/ 1 w 33"/>
                <a:gd name="T7" fmla="*/ 33 h 34"/>
                <a:gd name="T8" fmla="*/ 5 w 33"/>
                <a:gd name="T9" fmla="*/ 22 h 34"/>
                <a:gd name="T10" fmla="*/ 16 w 33"/>
                <a:gd name="T11" fmla="*/ 0 h 34"/>
                <a:gd name="T12" fmla="*/ 31 w 33"/>
                <a:gd name="T13" fmla="*/ 18 h 34"/>
                <a:gd name="T14" fmla="*/ 33 w 33"/>
                <a:gd name="T15" fmla="*/ 20 h 34"/>
                <a:gd name="T16" fmla="*/ 27 w 33"/>
                <a:gd name="T17" fmla="*/ 27 h 34"/>
                <a:gd name="T18" fmla="*/ 22 w 33"/>
                <a:gd name="T19" fmla="*/ 30 h 34"/>
                <a:gd name="T20" fmla="*/ 12 w 33"/>
                <a:gd name="T21" fmla="*/ 34 h 34"/>
                <a:gd name="T22" fmla="*/ 1 w 33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4">
                  <a:moveTo>
                    <a:pt x="1" y="34"/>
                  </a:moveTo>
                  <a:lnTo>
                    <a:pt x="0" y="34"/>
                  </a:lnTo>
                  <a:lnTo>
                    <a:pt x="0" y="33"/>
                  </a:lnTo>
                  <a:lnTo>
                    <a:pt x="1" y="33"/>
                  </a:lnTo>
                  <a:lnTo>
                    <a:pt x="5" y="22"/>
                  </a:lnTo>
                  <a:lnTo>
                    <a:pt x="16" y="0"/>
                  </a:lnTo>
                  <a:lnTo>
                    <a:pt x="31" y="18"/>
                  </a:lnTo>
                  <a:lnTo>
                    <a:pt x="33" y="20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12" y="34"/>
                  </a:lnTo>
                  <a:lnTo>
                    <a:pt x="1" y="3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reeform 85">
              <a:extLst>
                <a:ext uri="{FF2B5EF4-FFF2-40B4-BE49-F238E27FC236}">
                  <a16:creationId xmlns:a16="http://schemas.microsoft.com/office/drawing/2014/main" id="{03A6A773-2514-028E-BA54-881455ECD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111" y="2416249"/>
              <a:ext cx="144642" cy="187639"/>
            </a:xfrm>
            <a:custGeom>
              <a:avLst/>
              <a:gdLst>
                <a:gd name="T0" fmla="*/ 78 w 97"/>
                <a:gd name="T1" fmla="*/ 18 h 127"/>
                <a:gd name="T2" fmla="*/ 85 w 97"/>
                <a:gd name="T3" fmla="*/ 18 h 127"/>
                <a:gd name="T4" fmla="*/ 85 w 97"/>
                <a:gd name="T5" fmla="*/ 25 h 127"/>
                <a:gd name="T6" fmla="*/ 90 w 97"/>
                <a:gd name="T7" fmla="*/ 24 h 127"/>
                <a:gd name="T8" fmla="*/ 94 w 97"/>
                <a:gd name="T9" fmla="*/ 24 h 127"/>
                <a:gd name="T10" fmla="*/ 91 w 97"/>
                <a:gd name="T11" fmla="*/ 33 h 127"/>
                <a:gd name="T12" fmla="*/ 95 w 97"/>
                <a:gd name="T13" fmla="*/ 50 h 127"/>
                <a:gd name="T14" fmla="*/ 95 w 97"/>
                <a:gd name="T15" fmla="*/ 70 h 127"/>
                <a:gd name="T16" fmla="*/ 90 w 97"/>
                <a:gd name="T17" fmla="*/ 82 h 127"/>
                <a:gd name="T18" fmla="*/ 89 w 97"/>
                <a:gd name="T19" fmla="*/ 93 h 127"/>
                <a:gd name="T20" fmla="*/ 82 w 97"/>
                <a:gd name="T21" fmla="*/ 96 h 127"/>
                <a:gd name="T22" fmla="*/ 81 w 97"/>
                <a:gd name="T23" fmla="*/ 90 h 127"/>
                <a:gd name="T24" fmla="*/ 68 w 97"/>
                <a:gd name="T25" fmla="*/ 83 h 127"/>
                <a:gd name="T26" fmla="*/ 46 w 97"/>
                <a:gd name="T27" fmla="*/ 86 h 127"/>
                <a:gd name="T28" fmla="*/ 35 w 97"/>
                <a:gd name="T29" fmla="*/ 82 h 127"/>
                <a:gd name="T30" fmla="*/ 29 w 97"/>
                <a:gd name="T31" fmla="*/ 104 h 127"/>
                <a:gd name="T32" fmla="*/ 21 w 97"/>
                <a:gd name="T33" fmla="*/ 105 h 127"/>
                <a:gd name="T34" fmla="*/ 13 w 97"/>
                <a:gd name="T35" fmla="*/ 116 h 127"/>
                <a:gd name="T36" fmla="*/ 5 w 97"/>
                <a:gd name="T37" fmla="*/ 127 h 127"/>
                <a:gd name="T38" fmla="*/ 8 w 97"/>
                <a:gd name="T39" fmla="*/ 117 h 127"/>
                <a:gd name="T40" fmla="*/ 5 w 97"/>
                <a:gd name="T41" fmla="*/ 109 h 127"/>
                <a:gd name="T42" fmla="*/ 2 w 97"/>
                <a:gd name="T43" fmla="*/ 101 h 127"/>
                <a:gd name="T44" fmla="*/ 6 w 97"/>
                <a:gd name="T45" fmla="*/ 87 h 127"/>
                <a:gd name="T46" fmla="*/ 5 w 97"/>
                <a:gd name="T47" fmla="*/ 80 h 127"/>
                <a:gd name="T48" fmla="*/ 5 w 97"/>
                <a:gd name="T49" fmla="*/ 78 h 127"/>
                <a:gd name="T50" fmla="*/ 17 w 97"/>
                <a:gd name="T51" fmla="*/ 72 h 127"/>
                <a:gd name="T52" fmla="*/ 18 w 97"/>
                <a:gd name="T53" fmla="*/ 69 h 127"/>
                <a:gd name="T54" fmla="*/ 18 w 97"/>
                <a:gd name="T55" fmla="*/ 57 h 127"/>
                <a:gd name="T56" fmla="*/ 27 w 97"/>
                <a:gd name="T57" fmla="*/ 57 h 127"/>
                <a:gd name="T58" fmla="*/ 38 w 97"/>
                <a:gd name="T59" fmla="*/ 46 h 127"/>
                <a:gd name="T60" fmla="*/ 36 w 97"/>
                <a:gd name="T61" fmla="*/ 59 h 127"/>
                <a:gd name="T62" fmla="*/ 25 w 97"/>
                <a:gd name="T63" fmla="*/ 71 h 127"/>
                <a:gd name="T64" fmla="*/ 18 w 97"/>
                <a:gd name="T65" fmla="*/ 72 h 127"/>
                <a:gd name="T66" fmla="*/ 18 w 97"/>
                <a:gd name="T67" fmla="*/ 93 h 127"/>
                <a:gd name="T68" fmla="*/ 13 w 97"/>
                <a:gd name="T69" fmla="*/ 101 h 127"/>
                <a:gd name="T70" fmla="*/ 21 w 97"/>
                <a:gd name="T71" fmla="*/ 99 h 127"/>
                <a:gd name="T72" fmla="*/ 22 w 97"/>
                <a:gd name="T73" fmla="*/ 82 h 127"/>
                <a:gd name="T74" fmla="*/ 43 w 97"/>
                <a:gd name="T75" fmla="*/ 70 h 127"/>
                <a:gd name="T76" fmla="*/ 47 w 97"/>
                <a:gd name="T77" fmla="*/ 75 h 127"/>
                <a:gd name="T78" fmla="*/ 44 w 97"/>
                <a:gd name="T79" fmla="*/ 63 h 127"/>
                <a:gd name="T80" fmla="*/ 44 w 97"/>
                <a:gd name="T81" fmla="*/ 48 h 127"/>
                <a:gd name="T82" fmla="*/ 61 w 97"/>
                <a:gd name="T83" fmla="*/ 50 h 127"/>
                <a:gd name="T84" fmla="*/ 67 w 97"/>
                <a:gd name="T85" fmla="*/ 57 h 127"/>
                <a:gd name="T86" fmla="*/ 65 w 97"/>
                <a:gd name="T87" fmla="*/ 48 h 127"/>
                <a:gd name="T88" fmla="*/ 64 w 97"/>
                <a:gd name="T89" fmla="*/ 42 h 127"/>
                <a:gd name="T90" fmla="*/ 51 w 97"/>
                <a:gd name="T91" fmla="*/ 37 h 127"/>
                <a:gd name="T92" fmla="*/ 48 w 97"/>
                <a:gd name="T93" fmla="*/ 29 h 127"/>
                <a:gd name="T94" fmla="*/ 57 w 97"/>
                <a:gd name="T95" fmla="*/ 15 h 127"/>
                <a:gd name="T96" fmla="*/ 63 w 97"/>
                <a:gd name="T97" fmla="*/ 16 h 127"/>
                <a:gd name="T98" fmla="*/ 70 w 97"/>
                <a:gd name="T99" fmla="*/ 23 h 127"/>
                <a:gd name="T100" fmla="*/ 61 w 97"/>
                <a:gd name="T101" fmla="*/ 8 h 127"/>
                <a:gd name="T102" fmla="*/ 61 w 97"/>
                <a:gd name="T103" fmla="*/ 0 h 127"/>
                <a:gd name="T104" fmla="*/ 68 w 97"/>
                <a:gd name="T105" fmla="*/ 8 h 127"/>
                <a:gd name="T106" fmla="*/ 76 w 97"/>
                <a:gd name="T107" fmla="*/ 1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27">
                  <a:moveTo>
                    <a:pt x="76" y="15"/>
                  </a:moveTo>
                  <a:lnTo>
                    <a:pt x="78" y="18"/>
                  </a:lnTo>
                  <a:lnTo>
                    <a:pt x="82" y="16"/>
                  </a:lnTo>
                  <a:lnTo>
                    <a:pt x="85" y="18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1" y="21"/>
                  </a:lnTo>
                  <a:lnTo>
                    <a:pt x="94" y="24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4" y="46"/>
                  </a:lnTo>
                  <a:lnTo>
                    <a:pt x="95" y="50"/>
                  </a:lnTo>
                  <a:lnTo>
                    <a:pt x="97" y="66"/>
                  </a:lnTo>
                  <a:lnTo>
                    <a:pt x="95" y="70"/>
                  </a:lnTo>
                  <a:lnTo>
                    <a:pt x="93" y="75"/>
                  </a:lnTo>
                  <a:lnTo>
                    <a:pt x="90" y="82"/>
                  </a:lnTo>
                  <a:lnTo>
                    <a:pt x="87" y="83"/>
                  </a:lnTo>
                  <a:lnTo>
                    <a:pt x="89" y="93"/>
                  </a:lnTo>
                  <a:lnTo>
                    <a:pt x="84" y="96"/>
                  </a:lnTo>
                  <a:lnTo>
                    <a:pt x="82" y="96"/>
                  </a:lnTo>
                  <a:lnTo>
                    <a:pt x="82" y="93"/>
                  </a:lnTo>
                  <a:lnTo>
                    <a:pt x="81" y="90"/>
                  </a:lnTo>
                  <a:lnTo>
                    <a:pt x="69" y="84"/>
                  </a:lnTo>
                  <a:lnTo>
                    <a:pt x="68" y="83"/>
                  </a:lnTo>
                  <a:lnTo>
                    <a:pt x="65" y="76"/>
                  </a:lnTo>
                  <a:lnTo>
                    <a:pt x="46" y="86"/>
                  </a:lnTo>
                  <a:lnTo>
                    <a:pt x="42" y="92"/>
                  </a:lnTo>
                  <a:lnTo>
                    <a:pt x="35" y="82"/>
                  </a:lnTo>
                  <a:lnTo>
                    <a:pt x="32" y="92"/>
                  </a:lnTo>
                  <a:lnTo>
                    <a:pt x="29" y="104"/>
                  </a:lnTo>
                  <a:lnTo>
                    <a:pt x="22" y="104"/>
                  </a:lnTo>
                  <a:lnTo>
                    <a:pt x="21" y="105"/>
                  </a:lnTo>
                  <a:lnTo>
                    <a:pt x="18" y="109"/>
                  </a:lnTo>
                  <a:lnTo>
                    <a:pt x="13" y="116"/>
                  </a:lnTo>
                  <a:lnTo>
                    <a:pt x="12" y="118"/>
                  </a:lnTo>
                  <a:lnTo>
                    <a:pt x="5" y="127"/>
                  </a:lnTo>
                  <a:lnTo>
                    <a:pt x="2" y="125"/>
                  </a:lnTo>
                  <a:lnTo>
                    <a:pt x="8" y="117"/>
                  </a:lnTo>
                  <a:lnTo>
                    <a:pt x="6" y="113"/>
                  </a:lnTo>
                  <a:lnTo>
                    <a:pt x="5" y="109"/>
                  </a:lnTo>
                  <a:lnTo>
                    <a:pt x="2" y="103"/>
                  </a:lnTo>
                  <a:lnTo>
                    <a:pt x="2" y="101"/>
                  </a:lnTo>
                  <a:lnTo>
                    <a:pt x="0" y="95"/>
                  </a:lnTo>
                  <a:lnTo>
                    <a:pt x="6" y="87"/>
                  </a:lnTo>
                  <a:lnTo>
                    <a:pt x="8" y="87"/>
                  </a:lnTo>
                  <a:lnTo>
                    <a:pt x="5" y="80"/>
                  </a:lnTo>
                  <a:lnTo>
                    <a:pt x="5" y="79"/>
                  </a:lnTo>
                  <a:lnTo>
                    <a:pt x="5" y="78"/>
                  </a:lnTo>
                  <a:lnTo>
                    <a:pt x="15" y="74"/>
                  </a:lnTo>
                  <a:lnTo>
                    <a:pt x="17" y="72"/>
                  </a:lnTo>
                  <a:lnTo>
                    <a:pt x="18" y="70"/>
                  </a:lnTo>
                  <a:lnTo>
                    <a:pt x="18" y="69"/>
                  </a:lnTo>
                  <a:lnTo>
                    <a:pt x="19" y="66"/>
                  </a:lnTo>
                  <a:lnTo>
                    <a:pt x="18" y="57"/>
                  </a:lnTo>
                  <a:lnTo>
                    <a:pt x="21" y="57"/>
                  </a:lnTo>
                  <a:lnTo>
                    <a:pt x="27" y="57"/>
                  </a:lnTo>
                  <a:lnTo>
                    <a:pt x="27" y="52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36" y="59"/>
                  </a:lnTo>
                  <a:lnTo>
                    <a:pt x="31" y="66"/>
                  </a:lnTo>
                  <a:lnTo>
                    <a:pt x="25" y="71"/>
                  </a:lnTo>
                  <a:lnTo>
                    <a:pt x="25" y="72"/>
                  </a:lnTo>
                  <a:lnTo>
                    <a:pt x="18" y="72"/>
                  </a:lnTo>
                  <a:lnTo>
                    <a:pt x="15" y="80"/>
                  </a:lnTo>
                  <a:lnTo>
                    <a:pt x="18" y="93"/>
                  </a:lnTo>
                  <a:lnTo>
                    <a:pt x="12" y="101"/>
                  </a:lnTo>
                  <a:lnTo>
                    <a:pt x="13" y="101"/>
                  </a:lnTo>
                  <a:lnTo>
                    <a:pt x="17" y="105"/>
                  </a:lnTo>
                  <a:lnTo>
                    <a:pt x="21" y="99"/>
                  </a:lnTo>
                  <a:lnTo>
                    <a:pt x="23" y="95"/>
                  </a:lnTo>
                  <a:lnTo>
                    <a:pt x="22" y="82"/>
                  </a:lnTo>
                  <a:lnTo>
                    <a:pt x="40" y="66"/>
                  </a:lnTo>
                  <a:lnTo>
                    <a:pt x="43" y="70"/>
                  </a:lnTo>
                  <a:lnTo>
                    <a:pt x="47" y="74"/>
                  </a:lnTo>
                  <a:lnTo>
                    <a:pt x="47" y="75"/>
                  </a:lnTo>
                  <a:lnTo>
                    <a:pt x="46" y="69"/>
                  </a:lnTo>
                  <a:lnTo>
                    <a:pt x="44" y="63"/>
                  </a:lnTo>
                  <a:lnTo>
                    <a:pt x="44" y="62"/>
                  </a:lnTo>
                  <a:lnTo>
                    <a:pt x="44" y="48"/>
                  </a:lnTo>
                  <a:lnTo>
                    <a:pt x="51" y="49"/>
                  </a:lnTo>
                  <a:lnTo>
                    <a:pt x="61" y="50"/>
                  </a:lnTo>
                  <a:lnTo>
                    <a:pt x="65" y="55"/>
                  </a:lnTo>
                  <a:lnTo>
                    <a:pt x="67" y="57"/>
                  </a:lnTo>
                  <a:lnTo>
                    <a:pt x="68" y="52"/>
                  </a:lnTo>
                  <a:lnTo>
                    <a:pt x="65" y="48"/>
                  </a:lnTo>
                  <a:lnTo>
                    <a:pt x="64" y="44"/>
                  </a:lnTo>
                  <a:lnTo>
                    <a:pt x="64" y="42"/>
                  </a:lnTo>
                  <a:lnTo>
                    <a:pt x="53" y="40"/>
                  </a:lnTo>
                  <a:lnTo>
                    <a:pt x="51" y="37"/>
                  </a:lnTo>
                  <a:lnTo>
                    <a:pt x="48" y="32"/>
                  </a:lnTo>
                  <a:lnTo>
                    <a:pt x="48" y="29"/>
                  </a:lnTo>
                  <a:lnTo>
                    <a:pt x="47" y="27"/>
                  </a:lnTo>
                  <a:lnTo>
                    <a:pt x="57" y="15"/>
                  </a:lnTo>
                  <a:lnTo>
                    <a:pt x="60" y="16"/>
                  </a:lnTo>
                  <a:lnTo>
                    <a:pt x="63" y="16"/>
                  </a:lnTo>
                  <a:lnTo>
                    <a:pt x="69" y="25"/>
                  </a:lnTo>
                  <a:lnTo>
                    <a:pt x="70" y="23"/>
                  </a:lnTo>
                  <a:lnTo>
                    <a:pt x="67" y="12"/>
                  </a:lnTo>
                  <a:lnTo>
                    <a:pt x="61" y="8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8" y="8"/>
                  </a:lnTo>
                  <a:lnTo>
                    <a:pt x="72" y="12"/>
                  </a:lnTo>
                  <a:lnTo>
                    <a:pt x="76" y="15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reeform 86">
              <a:extLst>
                <a:ext uri="{FF2B5EF4-FFF2-40B4-BE49-F238E27FC236}">
                  <a16:creationId xmlns:a16="http://schemas.microsoft.com/office/drawing/2014/main" id="{A8240EA0-E5A0-1D35-D7DD-90CD9710D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855" y="2413294"/>
              <a:ext cx="53681" cy="51712"/>
            </a:xfrm>
            <a:custGeom>
              <a:avLst/>
              <a:gdLst>
                <a:gd name="T0" fmla="*/ 36 w 36"/>
                <a:gd name="T1" fmla="*/ 12 h 35"/>
                <a:gd name="T2" fmla="*/ 21 w 36"/>
                <a:gd name="T3" fmla="*/ 27 h 35"/>
                <a:gd name="T4" fmla="*/ 14 w 36"/>
                <a:gd name="T5" fmla="*/ 34 h 35"/>
                <a:gd name="T6" fmla="*/ 14 w 36"/>
                <a:gd name="T7" fmla="*/ 35 h 35"/>
                <a:gd name="T8" fmla="*/ 12 w 36"/>
                <a:gd name="T9" fmla="*/ 33 h 35"/>
                <a:gd name="T10" fmla="*/ 12 w 36"/>
                <a:gd name="T11" fmla="*/ 31 h 35"/>
                <a:gd name="T12" fmla="*/ 11 w 36"/>
                <a:gd name="T13" fmla="*/ 30 h 35"/>
                <a:gd name="T14" fmla="*/ 6 w 36"/>
                <a:gd name="T15" fmla="*/ 18 h 35"/>
                <a:gd name="T16" fmla="*/ 0 w 36"/>
                <a:gd name="T17" fmla="*/ 5 h 35"/>
                <a:gd name="T18" fmla="*/ 2 w 36"/>
                <a:gd name="T19" fmla="*/ 4 h 35"/>
                <a:gd name="T20" fmla="*/ 4 w 36"/>
                <a:gd name="T21" fmla="*/ 0 h 35"/>
                <a:gd name="T22" fmla="*/ 15 w 36"/>
                <a:gd name="T23" fmla="*/ 13 h 35"/>
                <a:gd name="T24" fmla="*/ 16 w 36"/>
                <a:gd name="T25" fmla="*/ 13 h 35"/>
                <a:gd name="T26" fmla="*/ 19 w 36"/>
                <a:gd name="T27" fmla="*/ 13 h 35"/>
                <a:gd name="T28" fmla="*/ 14 w 36"/>
                <a:gd name="T29" fmla="*/ 4 h 35"/>
                <a:gd name="T30" fmla="*/ 11 w 36"/>
                <a:gd name="T31" fmla="*/ 0 h 35"/>
                <a:gd name="T32" fmla="*/ 25 w 36"/>
                <a:gd name="T33" fmla="*/ 0 h 35"/>
                <a:gd name="T34" fmla="*/ 33 w 36"/>
                <a:gd name="T35" fmla="*/ 8 h 35"/>
                <a:gd name="T36" fmla="*/ 36 w 36"/>
                <a:gd name="T3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35">
                  <a:moveTo>
                    <a:pt x="36" y="12"/>
                  </a:moveTo>
                  <a:lnTo>
                    <a:pt x="21" y="27"/>
                  </a:lnTo>
                  <a:lnTo>
                    <a:pt x="14" y="34"/>
                  </a:lnTo>
                  <a:lnTo>
                    <a:pt x="14" y="35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6" y="18"/>
                  </a:lnTo>
                  <a:lnTo>
                    <a:pt x="0" y="5"/>
                  </a:lnTo>
                  <a:lnTo>
                    <a:pt x="2" y="4"/>
                  </a:lnTo>
                  <a:lnTo>
                    <a:pt x="4" y="0"/>
                  </a:lnTo>
                  <a:lnTo>
                    <a:pt x="15" y="13"/>
                  </a:lnTo>
                  <a:lnTo>
                    <a:pt x="16" y="13"/>
                  </a:lnTo>
                  <a:lnTo>
                    <a:pt x="19" y="13"/>
                  </a:lnTo>
                  <a:lnTo>
                    <a:pt x="14" y="4"/>
                  </a:lnTo>
                  <a:lnTo>
                    <a:pt x="11" y="0"/>
                  </a:lnTo>
                  <a:lnTo>
                    <a:pt x="25" y="0"/>
                  </a:lnTo>
                  <a:lnTo>
                    <a:pt x="33" y="8"/>
                  </a:lnTo>
                  <a:lnTo>
                    <a:pt x="36" y="12"/>
                  </a:lnTo>
                </a:path>
              </a:pathLst>
            </a:custGeom>
            <a:solidFill>
              <a:schemeClr val="tx2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reeform 87">
              <a:extLst>
                <a:ext uri="{FF2B5EF4-FFF2-40B4-BE49-F238E27FC236}">
                  <a16:creationId xmlns:a16="http://schemas.microsoft.com/office/drawing/2014/main" id="{1B9FB0EF-2836-9342-CAFE-8773BF5AF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736" y="2395565"/>
              <a:ext cx="16403" cy="17730"/>
            </a:xfrm>
            <a:custGeom>
              <a:avLst/>
              <a:gdLst>
                <a:gd name="T0" fmla="*/ 11 w 11"/>
                <a:gd name="T1" fmla="*/ 7 h 12"/>
                <a:gd name="T2" fmla="*/ 4 w 11"/>
                <a:gd name="T3" fmla="*/ 12 h 12"/>
                <a:gd name="T4" fmla="*/ 0 w 11"/>
                <a:gd name="T5" fmla="*/ 4 h 12"/>
                <a:gd name="T6" fmla="*/ 8 w 11"/>
                <a:gd name="T7" fmla="*/ 0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lnTo>
                    <a:pt x="4" y="12"/>
                  </a:lnTo>
                  <a:lnTo>
                    <a:pt x="0" y="4"/>
                  </a:lnTo>
                  <a:lnTo>
                    <a:pt x="8" y="0"/>
                  </a:lnTo>
                  <a:lnTo>
                    <a:pt x="11" y="7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reeform 88">
              <a:extLst>
                <a:ext uri="{FF2B5EF4-FFF2-40B4-BE49-F238E27FC236}">
                  <a16:creationId xmlns:a16="http://schemas.microsoft.com/office/drawing/2014/main" id="{5963C6E1-5214-3287-61DF-AE883FC0E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054" y="2388177"/>
              <a:ext cx="53681" cy="44324"/>
            </a:xfrm>
            <a:custGeom>
              <a:avLst/>
              <a:gdLst>
                <a:gd name="T0" fmla="*/ 15 w 36"/>
                <a:gd name="T1" fmla="*/ 6 h 30"/>
                <a:gd name="T2" fmla="*/ 27 w 36"/>
                <a:gd name="T3" fmla="*/ 10 h 30"/>
                <a:gd name="T4" fmla="*/ 32 w 36"/>
                <a:gd name="T5" fmla="*/ 6 h 30"/>
                <a:gd name="T6" fmla="*/ 35 w 36"/>
                <a:gd name="T7" fmla="*/ 14 h 30"/>
                <a:gd name="T8" fmla="*/ 35 w 36"/>
                <a:gd name="T9" fmla="*/ 16 h 30"/>
                <a:gd name="T10" fmla="*/ 35 w 36"/>
                <a:gd name="T11" fmla="*/ 21 h 30"/>
                <a:gd name="T12" fmla="*/ 36 w 36"/>
                <a:gd name="T13" fmla="*/ 25 h 30"/>
                <a:gd name="T14" fmla="*/ 28 w 36"/>
                <a:gd name="T15" fmla="*/ 30 h 30"/>
                <a:gd name="T16" fmla="*/ 21 w 36"/>
                <a:gd name="T17" fmla="*/ 29 h 30"/>
                <a:gd name="T18" fmla="*/ 19 w 36"/>
                <a:gd name="T19" fmla="*/ 29 h 30"/>
                <a:gd name="T20" fmla="*/ 18 w 36"/>
                <a:gd name="T21" fmla="*/ 29 h 30"/>
                <a:gd name="T22" fmla="*/ 14 w 36"/>
                <a:gd name="T23" fmla="*/ 23 h 30"/>
                <a:gd name="T24" fmla="*/ 11 w 36"/>
                <a:gd name="T25" fmla="*/ 19 h 30"/>
                <a:gd name="T26" fmla="*/ 10 w 36"/>
                <a:gd name="T27" fmla="*/ 18 h 30"/>
                <a:gd name="T28" fmla="*/ 9 w 36"/>
                <a:gd name="T29" fmla="*/ 17 h 30"/>
                <a:gd name="T30" fmla="*/ 7 w 36"/>
                <a:gd name="T31" fmla="*/ 16 h 30"/>
                <a:gd name="T32" fmla="*/ 5 w 36"/>
                <a:gd name="T33" fmla="*/ 14 h 30"/>
                <a:gd name="T34" fmla="*/ 0 w 36"/>
                <a:gd name="T35" fmla="*/ 9 h 30"/>
                <a:gd name="T36" fmla="*/ 2 w 36"/>
                <a:gd name="T37" fmla="*/ 0 h 30"/>
                <a:gd name="T38" fmla="*/ 5 w 36"/>
                <a:gd name="T39" fmla="*/ 1 h 30"/>
                <a:gd name="T40" fmla="*/ 10 w 36"/>
                <a:gd name="T41" fmla="*/ 2 h 30"/>
                <a:gd name="T42" fmla="*/ 15 w 36"/>
                <a:gd name="T43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0">
                  <a:moveTo>
                    <a:pt x="15" y="6"/>
                  </a:moveTo>
                  <a:lnTo>
                    <a:pt x="27" y="10"/>
                  </a:lnTo>
                  <a:lnTo>
                    <a:pt x="32" y="6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5" y="21"/>
                  </a:lnTo>
                  <a:lnTo>
                    <a:pt x="36" y="25"/>
                  </a:lnTo>
                  <a:lnTo>
                    <a:pt x="28" y="30"/>
                  </a:lnTo>
                  <a:lnTo>
                    <a:pt x="21" y="29"/>
                  </a:lnTo>
                  <a:lnTo>
                    <a:pt x="19" y="29"/>
                  </a:lnTo>
                  <a:lnTo>
                    <a:pt x="18" y="29"/>
                  </a:lnTo>
                  <a:lnTo>
                    <a:pt x="14" y="23"/>
                  </a:lnTo>
                  <a:lnTo>
                    <a:pt x="11" y="19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5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5" y="1"/>
                  </a:lnTo>
                  <a:lnTo>
                    <a:pt x="10" y="2"/>
                  </a:lnTo>
                  <a:lnTo>
                    <a:pt x="15" y="6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reeform 89">
              <a:extLst>
                <a:ext uri="{FF2B5EF4-FFF2-40B4-BE49-F238E27FC236}">
                  <a16:creationId xmlns:a16="http://schemas.microsoft.com/office/drawing/2014/main" id="{4D10590D-CF58-E2ED-DF13-7D055782F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0421" y="2368970"/>
              <a:ext cx="22367" cy="20685"/>
            </a:xfrm>
            <a:custGeom>
              <a:avLst/>
              <a:gdLst>
                <a:gd name="T0" fmla="*/ 15 w 15"/>
                <a:gd name="T1" fmla="*/ 14 h 14"/>
                <a:gd name="T2" fmla="*/ 13 w 15"/>
                <a:gd name="T3" fmla="*/ 14 h 14"/>
                <a:gd name="T4" fmla="*/ 2 w 15"/>
                <a:gd name="T5" fmla="*/ 13 h 14"/>
                <a:gd name="T6" fmla="*/ 0 w 15"/>
                <a:gd name="T7" fmla="*/ 13 h 14"/>
                <a:gd name="T8" fmla="*/ 4 w 15"/>
                <a:gd name="T9" fmla="*/ 5 h 14"/>
                <a:gd name="T10" fmla="*/ 12 w 15"/>
                <a:gd name="T11" fmla="*/ 0 h 14"/>
                <a:gd name="T12" fmla="*/ 12 w 15"/>
                <a:gd name="T13" fmla="*/ 4 h 14"/>
                <a:gd name="T14" fmla="*/ 11 w 15"/>
                <a:gd name="T15" fmla="*/ 8 h 14"/>
                <a:gd name="T16" fmla="*/ 11 w 15"/>
                <a:gd name="T17" fmla="*/ 9 h 14"/>
                <a:gd name="T18" fmla="*/ 13 w 15"/>
                <a:gd name="T19" fmla="*/ 10 h 14"/>
                <a:gd name="T20" fmla="*/ 13 w 15"/>
                <a:gd name="T21" fmla="*/ 13 h 14"/>
                <a:gd name="T22" fmla="*/ 15 w 15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4">
                  <a:moveTo>
                    <a:pt x="15" y="14"/>
                  </a:moveTo>
                  <a:lnTo>
                    <a:pt x="13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4" y="5"/>
                  </a:lnTo>
                  <a:lnTo>
                    <a:pt x="12" y="0"/>
                  </a:lnTo>
                  <a:lnTo>
                    <a:pt x="12" y="4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5" y="14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reeform 90">
              <a:extLst>
                <a:ext uri="{FF2B5EF4-FFF2-40B4-BE49-F238E27FC236}">
                  <a16:creationId xmlns:a16="http://schemas.microsoft.com/office/drawing/2014/main" id="{A8F6C2A7-7247-6D88-8715-627187DDB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152" y="2343853"/>
              <a:ext cx="28332" cy="42847"/>
            </a:xfrm>
            <a:custGeom>
              <a:avLst/>
              <a:gdLst>
                <a:gd name="T0" fmla="*/ 15 w 19"/>
                <a:gd name="T1" fmla="*/ 10 h 29"/>
                <a:gd name="T2" fmla="*/ 5 w 19"/>
                <a:gd name="T3" fmla="*/ 29 h 29"/>
                <a:gd name="T4" fmla="*/ 4 w 19"/>
                <a:gd name="T5" fmla="*/ 29 h 29"/>
                <a:gd name="T6" fmla="*/ 0 w 19"/>
                <a:gd name="T7" fmla="*/ 27 h 29"/>
                <a:gd name="T8" fmla="*/ 1 w 19"/>
                <a:gd name="T9" fmla="*/ 6 h 29"/>
                <a:gd name="T10" fmla="*/ 15 w 19"/>
                <a:gd name="T11" fmla="*/ 0 h 29"/>
                <a:gd name="T12" fmla="*/ 19 w 19"/>
                <a:gd name="T13" fmla="*/ 2 h 29"/>
                <a:gd name="T14" fmla="*/ 15 w 19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9">
                  <a:moveTo>
                    <a:pt x="15" y="10"/>
                  </a:moveTo>
                  <a:lnTo>
                    <a:pt x="5" y="29"/>
                  </a:lnTo>
                  <a:lnTo>
                    <a:pt x="4" y="29"/>
                  </a:lnTo>
                  <a:lnTo>
                    <a:pt x="0" y="27"/>
                  </a:lnTo>
                  <a:lnTo>
                    <a:pt x="1" y="6"/>
                  </a:lnTo>
                  <a:lnTo>
                    <a:pt x="15" y="0"/>
                  </a:lnTo>
                  <a:lnTo>
                    <a:pt x="19" y="2"/>
                  </a:lnTo>
                  <a:lnTo>
                    <a:pt x="15" y="1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reeform 91">
              <a:extLst>
                <a:ext uri="{FF2B5EF4-FFF2-40B4-BE49-F238E27FC236}">
                  <a16:creationId xmlns:a16="http://schemas.microsoft.com/office/drawing/2014/main" id="{0FF69C0A-0886-1FF4-3E77-07B2C629F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629" y="2145871"/>
              <a:ext cx="177447" cy="234919"/>
            </a:xfrm>
            <a:custGeom>
              <a:avLst/>
              <a:gdLst>
                <a:gd name="T0" fmla="*/ 97 w 119"/>
                <a:gd name="T1" fmla="*/ 37 h 159"/>
                <a:gd name="T2" fmla="*/ 110 w 119"/>
                <a:gd name="T3" fmla="*/ 34 h 159"/>
                <a:gd name="T4" fmla="*/ 107 w 119"/>
                <a:gd name="T5" fmla="*/ 47 h 159"/>
                <a:gd name="T6" fmla="*/ 117 w 119"/>
                <a:gd name="T7" fmla="*/ 56 h 159"/>
                <a:gd name="T8" fmla="*/ 118 w 119"/>
                <a:gd name="T9" fmla="*/ 62 h 159"/>
                <a:gd name="T10" fmla="*/ 100 w 119"/>
                <a:gd name="T11" fmla="*/ 72 h 159"/>
                <a:gd name="T12" fmla="*/ 107 w 119"/>
                <a:gd name="T13" fmla="*/ 92 h 159"/>
                <a:gd name="T14" fmla="*/ 100 w 119"/>
                <a:gd name="T15" fmla="*/ 115 h 159"/>
                <a:gd name="T16" fmla="*/ 69 w 119"/>
                <a:gd name="T17" fmla="*/ 118 h 159"/>
                <a:gd name="T18" fmla="*/ 69 w 119"/>
                <a:gd name="T19" fmla="*/ 104 h 159"/>
                <a:gd name="T20" fmla="*/ 59 w 119"/>
                <a:gd name="T21" fmla="*/ 111 h 159"/>
                <a:gd name="T22" fmla="*/ 38 w 119"/>
                <a:gd name="T23" fmla="*/ 138 h 159"/>
                <a:gd name="T24" fmla="*/ 25 w 119"/>
                <a:gd name="T25" fmla="*/ 159 h 159"/>
                <a:gd name="T26" fmla="*/ 1 w 119"/>
                <a:gd name="T27" fmla="*/ 144 h 159"/>
                <a:gd name="T28" fmla="*/ 25 w 119"/>
                <a:gd name="T29" fmla="*/ 121 h 159"/>
                <a:gd name="T30" fmla="*/ 14 w 119"/>
                <a:gd name="T31" fmla="*/ 108 h 159"/>
                <a:gd name="T32" fmla="*/ 9 w 119"/>
                <a:gd name="T33" fmla="*/ 100 h 159"/>
                <a:gd name="T34" fmla="*/ 29 w 119"/>
                <a:gd name="T35" fmla="*/ 100 h 159"/>
                <a:gd name="T36" fmla="*/ 31 w 119"/>
                <a:gd name="T37" fmla="*/ 98 h 159"/>
                <a:gd name="T38" fmla="*/ 37 w 119"/>
                <a:gd name="T39" fmla="*/ 85 h 159"/>
                <a:gd name="T40" fmla="*/ 28 w 119"/>
                <a:gd name="T41" fmla="*/ 85 h 159"/>
                <a:gd name="T42" fmla="*/ 18 w 119"/>
                <a:gd name="T43" fmla="*/ 88 h 159"/>
                <a:gd name="T44" fmla="*/ 20 w 119"/>
                <a:gd name="T45" fmla="*/ 74 h 159"/>
                <a:gd name="T46" fmla="*/ 30 w 119"/>
                <a:gd name="T47" fmla="*/ 74 h 159"/>
                <a:gd name="T48" fmla="*/ 22 w 119"/>
                <a:gd name="T49" fmla="*/ 67 h 159"/>
                <a:gd name="T50" fmla="*/ 28 w 119"/>
                <a:gd name="T51" fmla="*/ 66 h 159"/>
                <a:gd name="T52" fmla="*/ 26 w 119"/>
                <a:gd name="T53" fmla="*/ 62 h 159"/>
                <a:gd name="T54" fmla="*/ 14 w 119"/>
                <a:gd name="T55" fmla="*/ 64 h 159"/>
                <a:gd name="T56" fmla="*/ 17 w 119"/>
                <a:gd name="T57" fmla="*/ 55 h 159"/>
                <a:gd name="T58" fmla="*/ 31 w 119"/>
                <a:gd name="T59" fmla="*/ 50 h 159"/>
                <a:gd name="T60" fmla="*/ 43 w 119"/>
                <a:gd name="T61" fmla="*/ 51 h 159"/>
                <a:gd name="T62" fmla="*/ 47 w 119"/>
                <a:gd name="T63" fmla="*/ 56 h 159"/>
                <a:gd name="T64" fmla="*/ 46 w 119"/>
                <a:gd name="T65" fmla="*/ 53 h 159"/>
                <a:gd name="T66" fmla="*/ 60 w 119"/>
                <a:gd name="T67" fmla="*/ 46 h 159"/>
                <a:gd name="T68" fmla="*/ 64 w 119"/>
                <a:gd name="T69" fmla="*/ 43 h 159"/>
                <a:gd name="T70" fmla="*/ 58 w 119"/>
                <a:gd name="T71" fmla="*/ 41 h 159"/>
                <a:gd name="T72" fmla="*/ 43 w 119"/>
                <a:gd name="T73" fmla="*/ 42 h 159"/>
                <a:gd name="T74" fmla="*/ 37 w 119"/>
                <a:gd name="T75" fmla="*/ 26 h 159"/>
                <a:gd name="T76" fmla="*/ 51 w 119"/>
                <a:gd name="T77" fmla="*/ 30 h 159"/>
                <a:gd name="T78" fmla="*/ 56 w 119"/>
                <a:gd name="T79" fmla="*/ 20 h 159"/>
                <a:gd name="T80" fmla="*/ 69 w 119"/>
                <a:gd name="T81" fmla="*/ 30 h 159"/>
                <a:gd name="T82" fmla="*/ 56 w 119"/>
                <a:gd name="T83" fmla="*/ 12 h 159"/>
                <a:gd name="T84" fmla="*/ 69 w 119"/>
                <a:gd name="T85" fmla="*/ 8 h 159"/>
                <a:gd name="T86" fmla="*/ 77 w 119"/>
                <a:gd name="T87" fmla="*/ 24 h 159"/>
                <a:gd name="T88" fmla="*/ 97 w 119"/>
                <a:gd name="T89" fmla="*/ 1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9" h="159">
                  <a:moveTo>
                    <a:pt x="96" y="24"/>
                  </a:moveTo>
                  <a:lnTo>
                    <a:pt x="92" y="36"/>
                  </a:lnTo>
                  <a:lnTo>
                    <a:pt x="97" y="37"/>
                  </a:lnTo>
                  <a:lnTo>
                    <a:pt x="106" y="24"/>
                  </a:lnTo>
                  <a:lnTo>
                    <a:pt x="113" y="29"/>
                  </a:lnTo>
                  <a:lnTo>
                    <a:pt x="110" y="34"/>
                  </a:lnTo>
                  <a:lnTo>
                    <a:pt x="109" y="36"/>
                  </a:lnTo>
                  <a:lnTo>
                    <a:pt x="103" y="45"/>
                  </a:lnTo>
                  <a:lnTo>
                    <a:pt x="107" y="47"/>
                  </a:lnTo>
                  <a:lnTo>
                    <a:pt x="113" y="39"/>
                  </a:lnTo>
                  <a:lnTo>
                    <a:pt x="115" y="43"/>
                  </a:lnTo>
                  <a:lnTo>
                    <a:pt x="117" y="56"/>
                  </a:lnTo>
                  <a:lnTo>
                    <a:pt x="118" y="59"/>
                  </a:lnTo>
                  <a:lnTo>
                    <a:pt x="119" y="60"/>
                  </a:lnTo>
                  <a:lnTo>
                    <a:pt x="118" y="62"/>
                  </a:lnTo>
                  <a:lnTo>
                    <a:pt x="114" y="64"/>
                  </a:lnTo>
                  <a:lnTo>
                    <a:pt x="106" y="67"/>
                  </a:lnTo>
                  <a:lnTo>
                    <a:pt x="100" y="72"/>
                  </a:lnTo>
                  <a:lnTo>
                    <a:pt x="101" y="75"/>
                  </a:lnTo>
                  <a:lnTo>
                    <a:pt x="106" y="85"/>
                  </a:lnTo>
                  <a:lnTo>
                    <a:pt x="107" y="92"/>
                  </a:lnTo>
                  <a:lnTo>
                    <a:pt x="101" y="98"/>
                  </a:lnTo>
                  <a:lnTo>
                    <a:pt x="113" y="106"/>
                  </a:lnTo>
                  <a:lnTo>
                    <a:pt x="100" y="115"/>
                  </a:lnTo>
                  <a:lnTo>
                    <a:pt x="96" y="117"/>
                  </a:lnTo>
                  <a:lnTo>
                    <a:pt x="88" y="114"/>
                  </a:lnTo>
                  <a:lnTo>
                    <a:pt x="69" y="118"/>
                  </a:lnTo>
                  <a:lnTo>
                    <a:pt x="65" y="119"/>
                  </a:lnTo>
                  <a:lnTo>
                    <a:pt x="69" y="108"/>
                  </a:lnTo>
                  <a:lnTo>
                    <a:pt x="69" y="104"/>
                  </a:lnTo>
                  <a:lnTo>
                    <a:pt x="59" y="106"/>
                  </a:lnTo>
                  <a:lnTo>
                    <a:pt x="59" y="108"/>
                  </a:lnTo>
                  <a:lnTo>
                    <a:pt x="59" y="111"/>
                  </a:lnTo>
                  <a:lnTo>
                    <a:pt x="58" y="117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2"/>
                  </a:lnTo>
                  <a:lnTo>
                    <a:pt x="35" y="155"/>
                  </a:lnTo>
                  <a:lnTo>
                    <a:pt x="25" y="159"/>
                  </a:lnTo>
                  <a:lnTo>
                    <a:pt x="25" y="139"/>
                  </a:lnTo>
                  <a:lnTo>
                    <a:pt x="14" y="142"/>
                  </a:lnTo>
                  <a:lnTo>
                    <a:pt x="1" y="144"/>
                  </a:lnTo>
                  <a:lnTo>
                    <a:pt x="0" y="128"/>
                  </a:lnTo>
                  <a:lnTo>
                    <a:pt x="20" y="123"/>
                  </a:lnTo>
                  <a:lnTo>
                    <a:pt x="25" y="121"/>
                  </a:lnTo>
                  <a:lnTo>
                    <a:pt x="25" y="114"/>
                  </a:lnTo>
                  <a:lnTo>
                    <a:pt x="25" y="110"/>
                  </a:lnTo>
                  <a:lnTo>
                    <a:pt x="14" y="108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9" y="100"/>
                  </a:lnTo>
                  <a:lnTo>
                    <a:pt x="20" y="97"/>
                  </a:lnTo>
                  <a:lnTo>
                    <a:pt x="28" y="101"/>
                  </a:lnTo>
                  <a:lnTo>
                    <a:pt x="29" y="100"/>
                  </a:lnTo>
                  <a:lnTo>
                    <a:pt x="31" y="98"/>
                  </a:lnTo>
                  <a:lnTo>
                    <a:pt x="33" y="98"/>
                  </a:lnTo>
                  <a:lnTo>
                    <a:pt x="31" y="98"/>
                  </a:lnTo>
                  <a:lnTo>
                    <a:pt x="31" y="97"/>
                  </a:lnTo>
                  <a:lnTo>
                    <a:pt x="30" y="92"/>
                  </a:lnTo>
                  <a:lnTo>
                    <a:pt x="37" y="85"/>
                  </a:lnTo>
                  <a:lnTo>
                    <a:pt x="34" y="83"/>
                  </a:lnTo>
                  <a:lnTo>
                    <a:pt x="29" y="84"/>
                  </a:lnTo>
                  <a:lnTo>
                    <a:pt x="28" y="85"/>
                  </a:lnTo>
                  <a:lnTo>
                    <a:pt x="25" y="91"/>
                  </a:lnTo>
                  <a:lnTo>
                    <a:pt x="22" y="89"/>
                  </a:lnTo>
                  <a:lnTo>
                    <a:pt x="18" y="88"/>
                  </a:lnTo>
                  <a:lnTo>
                    <a:pt x="16" y="87"/>
                  </a:lnTo>
                  <a:lnTo>
                    <a:pt x="9" y="77"/>
                  </a:lnTo>
                  <a:lnTo>
                    <a:pt x="20" y="74"/>
                  </a:lnTo>
                  <a:lnTo>
                    <a:pt x="24" y="74"/>
                  </a:lnTo>
                  <a:lnTo>
                    <a:pt x="30" y="77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6"/>
                  </a:lnTo>
                  <a:lnTo>
                    <a:pt x="24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1" y="63"/>
                  </a:lnTo>
                  <a:lnTo>
                    <a:pt x="26" y="62"/>
                  </a:lnTo>
                  <a:lnTo>
                    <a:pt x="21" y="60"/>
                  </a:lnTo>
                  <a:lnTo>
                    <a:pt x="17" y="64"/>
                  </a:lnTo>
                  <a:lnTo>
                    <a:pt x="14" y="64"/>
                  </a:lnTo>
                  <a:lnTo>
                    <a:pt x="5" y="66"/>
                  </a:lnTo>
                  <a:lnTo>
                    <a:pt x="12" y="54"/>
                  </a:lnTo>
                  <a:lnTo>
                    <a:pt x="17" y="55"/>
                  </a:lnTo>
                  <a:lnTo>
                    <a:pt x="26" y="56"/>
                  </a:lnTo>
                  <a:lnTo>
                    <a:pt x="29" y="54"/>
                  </a:lnTo>
                  <a:lnTo>
                    <a:pt x="31" y="50"/>
                  </a:lnTo>
                  <a:lnTo>
                    <a:pt x="38" y="49"/>
                  </a:lnTo>
                  <a:lnTo>
                    <a:pt x="43" y="50"/>
                  </a:lnTo>
                  <a:lnTo>
                    <a:pt x="43" y="51"/>
                  </a:lnTo>
                  <a:lnTo>
                    <a:pt x="43" y="54"/>
                  </a:lnTo>
                  <a:lnTo>
                    <a:pt x="46" y="55"/>
                  </a:lnTo>
                  <a:lnTo>
                    <a:pt x="47" y="56"/>
                  </a:lnTo>
                  <a:lnTo>
                    <a:pt x="55" y="63"/>
                  </a:lnTo>
                  <a:lnTo>
                    <a:pt x="56" y="55"/>
                  </a:lnTo>
                  <a:lnTo>
                    <a:pt x="46" y="53"/>
                  </a:lnTo>
                  <a:lnTo>
                    <a:pt x="46" y="51"/>
                  </a:lnTo>
                  <a:lnTo>
                    <a:pt x="50" y="49"/>
                  </a:lnTo>
                  <a:lnTo>
                    <a:pt x="60" y="46"/>
                  </a:lnTo>
                  <a:lnTo>
                    <a:pt x="62" y="46"/>
                  </a:lnTo>
                  <a:lnTo>
                    <a:pt x="64" y="47"/>
                  </a:lnTo>
                  <a:lnTo>
                    <a:pt x="64" y="43"/>
                  </a:lnTo>
                  <a:lnTo>
                    <a:pt x="60" y="41"/>
                  </a:lnTo>
                  <a:lnTo>
                    <a:pt x="59" y="41"/>
                  </a:lnTo>
                  <a:lnTo>
                    <a:pt x="58" y="41"/>
                  </a:lnTo>
                  <a:lnTo>
                    <a:pt x="54" y="43"/>
                  </a:lnTo>
                  <a:lnTo>
                    <a:pt x="50" y="43"/>
                  </a:lnTo>
                  <a:lnTo>
                    <a:pt x="43" y="42"/>
                  </a:lnTo>
                  <a:lnTo>
                    <a:pt x="41" y="39"/>
                  </a:lnTo>
                  <a:lnTo>
                    <a:pt x="38" y="33"/>
                  </a:lnTo>
                  <a:lnTo>
                    <a:pt x="37" y="26"/>
                  </a:lnTo>
                  <a:lnTo>
                    <a:pt x="39" y="29"/>
                  </a:lnTo>
                  <a:lnTo>
                    <a:pt x="47" y="34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8" y="16"/>
                  </a:lnTo>
                  <a:lnTo>
                    <a:pt x="56" y="20"/>
                  </a:lnTo>
                  <a:lnTo>
                    <a:pt x="63" y="25"/>
                  </a:lnTo>
                  <a:lnTo>
                    <a:pt x="65" y="30"/>
                  </a:lnTo>
                  <a:lnTo>
                    <a:pt x="69" y="30"/>
                  </a:lnTo>
                  <a:lnTo>
                    <a:pt x="71" y="30"/>
                  </a:lnTo>
                  <a:lnTo>
                    <a:pt x="69" y="29"/>
                  </a:lnTo>
                  <a:lnTo>
                    <a:pt x="56" y="12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9" y="8"/>
                  </a:lnTo>
                  <a:lnTo>
                    <a:pt x="71" y="9"/>
                  </a:lnTo>
                  <a:lnTo>
                    <a:pt x="73" y="20"/>
                  </a:lnTo>
                  <a:lnTo>
                    <a:pt x="77" y="24"/>
                  </a:lnTo>
                  <a:lnTo>
                    <a:pt x="76" y="0"/>
                  </a:lnTo>
                  <a:lnTo>
                    <a:pt x="92" y="11"/>
                  </a:lnTo>
                  <a:lnTo>
                    <a:pt x="97" y="11"/>
                  </a:lnTo>
                  <a:lnTo>
                    <a:pt x="100" y="12"/>
                  </a:lnTo>
                  <a:lnTo>
                    <a:pt x="96" y="2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reeform 92">
              <a:extLst>
                <a:ext uri="{FF2B5EF4-FFF2-40B4-BE49-F238E27FC236}">
                  <a16:creationId xmlns:a16="http://schemas.microsoft.com/office/drawing/2014/main" id="{4E244ADD-5D9F-749C-2CCA-9DC36A704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948" y="2088250"/>
              <a:ext cx="14912" cy="33982"/>
            </a:xfrm>
            <a:custGeom>
              <a:avLst/>
              <a:gdLst>
                <a:gd name="T0" fmla="*/ 6 w 10"/>
                <a:gd name="T1" fmla="*/ 18 h 23"/>
                <a:gd name="T2" fmla="*/ 2 w 10"/>
                <a:gd name="T3" fmla="*/ 23 h 23"/>
                <a:gd name="T4" fmla="*/ 0 w 10"/>
                <a:gd name="T5" fmla="*/ 12 h 23"/>
                <a:gd name="T6" fmla="*/ 0 w 10"/>
                <a:gd name="T7" fmla="*/ 9 h 23"/>
                <a:gd name="T8" fmla="*/ 1 w 10"/>
                <a:gd name="T9" fmla="*/ 8 h 23"/>
                <a:gd name="T10" fmla="*/ 10 w 10"/>
                <a:gd name="T11" fmla="*/ 0 h 23"/>
                <a:gd name="T12" fmla="*/ 10 w 10"/>
                <a:gd name="T13" fmla="*/ 5 h 23"/>
                <a:gd name="T14" fmla="*/ 9 w 10"/>
                <a:gd name="T15" fmla="*/ 9 h 23"/>
                <a:gd name="T16" fmla="*/ 6 w 10"/>
                <a:gd name="T1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3">
                  <a:moveTo>
                    <a:pt x="6" y="18"/>
                  </a:moveTo>
                  <a:lnTo>
                    <a:pt x="2" y="2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8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9" y="9"/>
                  </a:lnTo>
                  <a:lnTo>
                    <a:pt x="6" y="1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reeform 93">
              <a:extLst>
                <a:ext uri="{FF2B5EF4-FFF2-40B4-BE49-F238E27FC236}">
                  <a16:creationId xmlns:a16="http://schemas.microsoft.com/office/drawing/2014/main" id="{8F945C50-9FD0-C4A5-C6B6-8D080B662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5" y="2030628"/>
              <a:ext cx="138677" cy="143315"/>
            </a:xfrm>
            <a:custGeom>
              <a:avLst/>
              <a:gdLst>
                <a:gd name="T0" fmla="*/ 77 w 93"/>
                <a:gd name="T1" fmla="*/ 43 h 97"/>
                <a:gd name="T2" fmla="*/ 69 w 93"/>
                <a:gd name="T3" fmla="*/ 53 h 97"/>
                <a:gd name="T4" fmla="*/ 65 w 93"/>
                <a:gd name="T5" fmla="*/ 61 h 97"/>
                <a:gd name="T6" fmla="*/ 72 w 93"/>
                <a:gd name="T7" fmla="*/ 68 h 97"/>
                <a:gd name="T8" fmla="*/ 72 w 93"/>
                <a:gd name="T9" fmla="*/ 69 h 97"/>
                <a:gd name="T10" fmla="*/ 69 w 93"/>
                <a:gd name="T11" fmla="*/ 76 h 97"/>
                <a:gd name="T12" fmla="*/ 68 w 93"/>
                <a:gd name="T13" fmla="*/ 77 h 97"/>
                <a:gd name="T14" fmla="*/ 66 w 93"/>
                <a:gd name="T15" fmla="*/ 80 h 97"/>
                <a:gd name="T16" fmla="*/ 45 w 93"/>
                <a:gd name="T17" fmla="*/ 86 h 97"/>
                <a:gd name="T18" fmla="*/ 34 w 93"/>
                <a:gd name="T19" fmla="*/ 90 h 97"/>
                <a:gd name="T20" fmla="*/ 25 w 93"/>
                <a:gd name="T21" fmla="*/ 93 h 97"/>
                <a:gd name="T22" fmla="*/ 14 w 93"/>
                <a:gd name="T23" fmla="*/ 97 h 97"/>
                <a:gd name="T24" fmla="*/ 10 w 93"/>
                <a:gd name="T25" fmla="*/ 87 h 97"/>
                <a:gd name="T26" fmla="*/ 6 w 93"/>
                <a:gd name="T27" fmla="*/ 86 h 97"/>
                <a:gd name="T28" fmla="*/ 1 w 93"/>
                <a:gd name="T29" fmla="*/ 83 h 97"/>
                <a:gd name="T30" fmla="*/ 0 w 93"/>
                <a:gd name="T31" fmla="*/ 73 h 97"/>
                <a:gd name="T32" fmla="*/ 1 w 93"/>
                <a:gd name="T33" fmla="*/ 72 h 97"/>
                <a:gd name="T34" fmla="*/ 4 w 93"/>
                <a:gd name="T35" fmla="*/ 69 h 97"/>
                <a:gd name="T36" fmla="*/ 9 w 93"/>
                <a:gd name="T37" fmla="*/ 69 h 97"/>
                <a:gd name="T38" fmla="*/ 11 w 93"/>
                <a:gd name="T39" fmla="*/ 68 h 97"/>
                <a:gd name="T40" fmla="*/ 18 w 93"/>
                <a:gd name="T41" fmla="*/ 72 h 97"/>
                <a:gd name="T42" fmla="*/ 23 w 93"/>
                <a:gd name="T43" fmla="*/ 74 h 97"/>
                <a:gd name="T44" fmla="*/ 26 w 93"/>
                <a:gd name="T45" fmla="*/ 76 h 97"/>
                <a:gd name="T46" fmla="*/ 31 w 93"/>
                <a:gd name="T47" fmla="*/ 66 h 97"/>
                <a:gd name="T48" fmla="*/ 28 w 93"/>
                <a:gd name="T49" fmla="*/ 65 h 97"/>
                <a:gd name="T50" fmla="*/ 17 w 93"/>
                <a:gd name="T51" fmla="*/ 60 h 97"/>
                <a:gd name="T52" fmla="*/ 17 w 93"/>
                <a:gd name="T53" fmla="*/ 49 h 97"/>
                <a:gd name="T54" fmla="*/ 48 w 93"/>
                <a:gd name="T55" fmla="*/ 48 h 97"/>
                <a:gd name="T56" fmla="*/ 48 w 93"/>
                <a:gd name="T57" fmla="*/ 42 h 97"/>
                <a:gd name="T58" fmla="*/ 48 w 93"/>
                <a:gd name="T59" fmla="*/ 40 h 97"/>
                <a:gd name="T60" fmla="*/ 27 w 93"/>
                <a:gd name="T61" fmla="*/ 40 h 97"/>
                <a:gd name="T62" fmla="*/ 27 w 93"/>
                <a:gd name="T63" fmla="*/ 26 h 97"/>
                <a:gd name="T64" fmla="*/ 43 w 93"/>
                <a:gd name="T65" fmla="*/ 27 h 97"/>
                <a:gd name="T66" fmla="*/ 47 w 93"/>
                <a:gd name="T67" fmla="*/ 22 h 97"/>
                <a:gd name="T68" fmla="*/ 53 w 93"/>
                <a:gd name="T69" fmla="*/ 22 h 97"/>
                <a:gd name="T70" fmla="*/ 53 w 93"/>
                <a:gd name="T71" fmla="*/ 25 h 97"/>
                <a:gd name="T72" fmla="*/ 59 w 93"/>
                <a:gd name="T73" fmla="*/ 47 h 97"/>
                <a:gd name="T74" fmla="*/ 61 w 93"/>
                <a:gd name="T75" fmla="*/ 27 h 97"/>
                <a:gd name="T76" fmla="*/ 63 w 93"/>
                <a:gd name="T77" fmla="*/ 17 h 97"/>
                <a:gd name="T78" fmla="*/ 55 w 93"/>
                <a:gd name="T79" fmla="*/ 10 h 97"/>
                <a:gd name="T80" fmla="*/ 55 w 93"/>
                <a:gd name="T81" fmla="*/ 2 h 97"/>
                <a:gd name="T82" fmla="*/ 66 w 93"/>
                <a:gd name="T83" fmla="*/ 0 h 97"/>
                <a:gd name="T84" fmla="*/ 69 w 93"/>
                <a:gd name="T85" fmla="*/ 11 h 97"/>
                <a:gd name="T86" fmla="*/ 85 w 93"/>
                <a:gd name="T87" fmla="*/ 15 h 97"/>
                <a:gd name="T88" fmla="*/ 87 w 93"/>
                <a:gd name="T89" fmla="*/ 19 h 97"/>
                <a:gd name="T90" fmla="*/ 91 w 93"/>
                <a:gd name="T91" fmla="*/ 27 h 97"/>
                <a:gd name="T92" fmla="*/ 93 w 93"/>
                <a:gd name="T93" fmla="*/ 27 h 97"/>
                <a:gd name="T94" fmla="*/ 77 w 93"/>
                <a:gd name="T95" fmla="*/ 4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3" h="97">
                  <a:moveTo>
                    <a:pt x="77" y="43"/>
                  </a:moveTo>
                  <a:lnTo>
                    <a:pt x="69" y="53"/>
                  </a:lnTo>
                  <a:lnTo>
                    <a:pt x="65" y="61"/>
                  </a:lnTo>
                  <a:lnTo>
                    <a:pt x="72" y="68"/>
                  </a:lnTo>
                  <a:lnTo>
                    <a:pt x="72" y="69"/>
                  </a:lnTo>
                  <a:lnTo>
                    <a:pt x="69" y="76"/>
                  </a:lnTo>
                  <a:lnTo>
                    <a:pt x="68" y="77"/>
                  </a:lnTo>
                  <a:lnTo>
                    <a:pt x="66" y="80"/>
                  </a:lnTo>
                  <a:lnTo>
                    <a:pt x="45" y="86"/>
                  </a:lnTo>
                  <a:lnTo>
                    <a:pt x="34" y="90"/>
                  </a:lnTo>
                  <a:lnTo>
                    <a:pt x="25" y="93"/>
                  </a:lnTo>
                  <a:lnTo>
                    <a:pt x="14" y="97"/>
                  </a:lnTo>
                  <a:lnTo>
                    <a:pt x="10" y="87"/>
                  </a:lnTo>
                  <a:lnTo>
                    <a:pt x="6" y="86"/>
                  </a:lnTo>
                  <a:lnTo>
                    <a:pt x="1" y="83"/>
                  </a:lnTo>
                  <a:lnTo>
                    <a:pt x="0" y="73"/>
                  </a:lnTo>
                  <a:lnTo>
                    <a:pt x="1" y="72"/>
                  </a:lnTo>
                  <a:lnTo>
                    <a:pt x="4" y="69"/>
                  </a:lnTo>
                  <a:lnTo>
                    <a:pt x="9" y="69"/>
                  </a:lnTo>
                  <a:lnTo>
                    <a:pt x="11" y="68"/>
                  </a:lnTo>
                  <a:lnTo>
                    <a:pt x="18" y="72"/>
                  </a:lnTo>
                  <a:lnTo>
                    <a:pt x="23" y="74"/>
                  </a:lnTo>
                  <a:lnTo>
                    <a:pt x="26" y="76"/>
                  </a:lnTo>
                  <a:lnTo>
                    <a:pt x="31" y="66"/>
                  </a:lnTo>
                  <a:lnTo>
                    <a:pt x="28" y="65"/>
                  </a:lnTo>
                  <a:lnTo>
                    <a:pt x="17" y="60"/>
                  </a:lnTo>
                  <a:lnTo>
                    <a:pt x="17" y="49"/>
                  </a:lnTo>
                  <a:lnTo>
                    <a:pt x="48" y="48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27" y="40"/>
                  </a:lnTo>
                  <a:lnTo>
                    <a:pt x="27" y="26"/>
                  </a:lnTo>
                  <a:lnTo>
                    <a:pt x="43" y="27"/>
                  </a:lnTo>
                  <a:lnTo>
                    <a:pt x="47" y="22"/>
                  </a:lnTo>
                  <a:lnTo>
                    <a:pt x="53" y="22"/>
                  </a:lnTo>
                  <a:lnTo>
                    <a:pt x="53" y="25"/>
                  </a:lnTo>
                  <a:lnTo>
                    <a:pt x="59" y="47"/>
                  </a:lnTo>
                  <a:lnTo>
                    <a:pt x="61" y="27"/>
                  </a:lnTo>
                  <a:lnTo>
                    <a:pt x="63" y="17"/>
                  </a:lnTo>
                  <a:lnTo>
                    <a:pt x="55" y="10"/>
                  </a:lnTo>
                  <a:lnTo>
                    <a:pt x="55" y="2"/>
                  </a:lnTo>
                  <a:lnTo>
                    <a:pt x="66" y="0"/>
                  </a:lnTo>
                  <a:lnTo>
                    <a:pt x="69" y="11"/>
                  </a:lnTo>
                  <a:lnTo>
                    <a:pt x="85" y="15"/>
                  </a:lnTo>
                  <a:lnTo>
                    <a:pt x="87" y="19"/>
                  </a:lnTo>
                  <a:lnTo>
                    <a:pt x="91" y="27"/>
                  </a:lnTo>
                  <a:lnTo>
                    <a:pt x="93" y="27"/>
                  </a:lnTo>
                  <a:lnTo>
                    <a:pt x="77" y="43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reeform 94">
              <a:extLst>
                <a:ext uri="{FF2B5EF4-FFF2-40B4-BE49-F238E27FC236}">
                  <a16:creationId xmlns:a16="http://schemas.microsoft.com/office/drawing/2014/main" id="{65CCF288-7B37-5D56-F7AF-2BB255C14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674" y="1996646"/>
              <a:ext cx="26841" cy="45802"/>
            </a:xfrm>
            <a:custGeom>
              <a:avLst/>
              <a:gdLst>
                <a:gd name="T0" fmla="*/ 18 w 18"/>
                <a:gd name="T1" fmla="*/ 23 h 31"/>
                <a:gd name="T2" fmla="*/ 1 w 18"/>
                <a:gd name="T3" fmla="*/ 31 h 31"/>
                <a:gd name="T4" fmla="*/ 0 w 18"/>
                <a:gd name="T5" fmla="*/ 21 h 31"/>
                <a:gd name="T6" fmla="*/ 2 w 18"/>
                <a:gd name="T7" fmla="*/ 12 h 31"/>
                <a:gd name="T8" fmla="*/ 4 w 18"/>
                <a:gd name="T9" fmla="*/ 3 h 31"/>
                <a:gd name="T10" fmla="*/ 16 w 18"/>
                <a:gd name="T11" fmla="*/ 0 h 31"/>
                <a:gd name="T12" fmla="*/ 18 w 18"/>
                <a:gd name="T13" fmla="*/ 3 h 31"/>
                <a:gd name="T14" fmla="*/ 13 w 18"/>
                <a:gd name="T15" fmla="*/ 11 h 31"/>
                <a:gd name="T16" fmla="*/ 17 w 18"/>
                <a:gd name="T17" fmla="*/ 20 h 31"/>
                <a:gd name="T18" fmla="*/ 18 w 18"/>
                <a:gd name="T19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1">
                  <a:moveTo>
                    <a:pt x="18" y="23"/>
                  </a:moveTo>
                  <a:lnTo>
                    <a:pt x="1" y="31"/>
                  </a:lnTo>
                  <a:lnTo>
                    <a:pt x="0" y="21"/>
                  </a:lnTo>
                  <a:lnTo>
                    <a:pt x="2" y="12"/>
                  </a:lnTo>
                  <a:lnTo>
                    <a:pt x="4" y="3"/>
                  </a:lnTo>
                  <a:lnTo>
                    <a:pt x="16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17" y="20"/>
                  </a:lnTo>
                  <a:lnTo>
                    <a:pt x="18" y="23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reeform 95">
              <a:extLst>
                <a:ext uri="{FF2B5EF4-FFF2-40B4-BE49-F238E27FC236}">
                  <a16:creationId xmlns:a16="http://schemas.microsoft.com/office/drawing/2014/main" id="{6D3678BF-C539-A1C2-072A-A49866454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032" y="1971529"/>
              <a:ext cx="49208" cy="67964"/>
            </a:xfrm>
            <a:custGeom>
              <a:avLst/>
              <a:gdLst>
                <a:gd name="T0" fmla="*/ 24 w 33"/>
                <a:gd name="T1" fmla="*/ 37 h 46"/>
                <a:gd name="T2" fmla="*/ 0 w 33"/>
                <a:gd name="T3" fmla="*/ 46 h 46"/>
                <a:gd name="T4" fmla="*/ 0 w 33"/>
                <a:gd name="T5" fmla="*/ 42 h 46"/>
                <a:gd name="T6" fmla="*/ 3 w 33"/>
                <a:gd name="T7" fmla="*/ 34 h 46"/>
                <a:gd name="T8" fmla="*/ 5 w 33"/>
                <a:gd name="T9" fmla="*/ 28 h 46"/>
                <a:gd name="T10" fmla="*/ 8 w 33"/>
                <a:gd name="T11" fmla="*/ 23 h 46"/>
                <a:gd name="T12" fmla="*/ 14 w 33"/>
                <a:gd name="T13" fmla="*/ 20 h 46"/>
                <a:gd name="T14" fmla="*/ 26 w 33"/>
                <a:gd name="T15" fmla="*/ 0 h 46"/>
                <a:gd name="T16" fmla="*/ 33 w 33"/>
                <a:gd name="T17" fmla="*/ 7 h 46"/>
                <a:gd name="T18" fmla="*/ 25 w 33"/>
                <a:gd name="T19" fmla="*/ 23 h 46"/>
                <a:gd name="T20" fmla="*/ 24 w 33"/>
                <a:gd name="T21" fmla="*/ 24 h 46"/>
                <a:gd name="T22" fmla="*/ 24 w 33"/>
                <a:gd name="T23" fmla="*/ 30 h 46"/>
                <a:gd name="T24" fmla="*/ 24 w 33"/>
                <a:gd name="T25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6">
                  <a:moveTo>
                    <a:pt x="24" y="37"/>
                  </a:moveTo>
                  <a:lnTo>
                    <a:pt x="0" y="46"/>
                  </a:lnTo>
                  <a:lnTo>
                    <a:pt x="0" y="42"/>
                  </a:lnTo>
                  <a:lnTo>
                    <a:pt x="3" y="34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14" y="20"/>
                  </a:lnTo>
                  <a:lnTo>
                    <a:pt x="26" y="0"/>
                  </a:lnTo>
                  <a:lnTo>
                    <a:pt x="33" y="7"/>
                  </a:lnTo>
                  <a:lnTo>
                    <a:pt x="25" y="23"/>
                  </a:lnTo>
                  <a:lnTo>
                    <a:pt x="24" y="24"/>
                  </a:lnTo>
                  <a:lnTo>
                    <a:pt x="24" y="30"/>
                  </a:lnTo>
                  <a:lnTo>
                    <a:pt x="24" y="37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reeform 96">
              <a:extLst>
                <a:ext uri="{FF2B5EF4-FFF2-40B4-BE49-F238E27FC236}">
                  <a16:creationId xmlns:a16="http://schemas.microsoft.com/office/drawing/2014/main" id="{3C684104-83E6-C5C5-B8A1-7BBF73A3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732" y="1961187"/>
              <a:ext cx="17894" cy="10342"/>
            </a:xfrm>
            <a:custGeom>
              <a:avLst/>
              <a:gdLst>
                <a:gd name="T0" fmla="*/ 5 w 12"/>
                <a:gd name="T1" fmla="*/ 2 h 7"/>
                <a:gd name="T2" fmla="*/ 9 w 12"/>
                <a:gd name="T3" fmla="*/ 3 h 7"/>
                <a:gd name="T4" fmla="*/ 10 w 12"/>
                <a:gd name="T5" fmla="*/ 2 h 7"/>
                <a:gd name="T6" fmla="*/ 12 w 12"/>
                <a:gd name="T7" fmla="*/ 3 h 7"/>
                <a:gd name="T8" fmla="*/ 10 w 12"/>
                <a:gd name="T9" fmla="*/ 6 h 7"/>
                <a:gd name="T10" fmla="*/ 8 w 12"/>
                <a:gd name="T11" fmla="*/ 6 h 7"/>
                <a:gd name="T12" fmla="*/ 7 w 12"/>
                <a:gd name="T13" fmla="*/ 7 h 7"/>
                <a:gd name="T14" fmla="*/ 0 w 12"/>
                <a:gd name="T15" fmla="*/ 3 h 7"/>
                <a:gd name="T16" fmla="*/ 0 w 12"/>
                <a:gd name="T17" fmla="*/ 1 h 7"/>
                <a:gd name="T18" fmla="*/ 3 w 12"/>
                <a:gd name="T19" fmla="*/ 0 h 7"/>
                <a:gd name="T20" fmla="*/ 5 w 12"/>
                <a:gd name="T21" fmla="*/ 1 h 7"/>
                <a:gd name="T22" fmla="*/ 5 w 12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7">
                  <a:moveTo>
                    <a:pt x="5" y="2"/>
                  </a:moveTo>
                  <a:lnTo>
                    <a:pt x="9" y="3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0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1"/>
                  </a:lnTo>
                  <a:lnTo>
                    <a:pt x="5" y="2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reeform 97">
              <a:extLst>
                <a:ext uri="{FF2B5EF4-FFF2-40B4-BE49-F238E27FC236}">
                  <a16:creationId xmlns:a16="http://schemas.microsoft.com/office/drawing/2014/main" id="{A94AFF5A-4847-45FF-FE59-BAD2E2AFE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161" y="1940502"/>
              <a:ext cx="132713" cy="112288"/>
            </a:xfrm>
            <a:custGeom>
              <a:avLst/>
              <a:gdLst>
                <a:gd name="T0" fmla="*/ 58 w 89"/>
                <a:gd name="T1" fmla="*/ 21 h 76"/>
                <a:gd name="T2" fmla="*/ 62 w 89"/>
                <a:gd name="T3" fmla="*/ 24 h 76"/>
                <a:gd name="T4" fmla="*/ 66 w 89"/>
                <a:gd name="T5" fmla="*/ 12 h 76"/>
                <a:gd name="T6" fmla="*/ 74 w 89"/>
                <a:gd name="T7" fmla="*/ 11 h 76"/>
                <a:gd name="T8" fmla="*/ 75 w 89"/>
                <a:gd name="T9" fmla="*/ 17 h 76"/>
                <a:gd name="T10" fmla="*/ 81 w 89"/>
                <a:gd name="T11" fmla="*/ 16 h 76"/>
                <a:gd name="T12" fmla="*/ 85 w 89"/>
                <a:gd name="T13" fmla="*/ 17 h 76"/>
                <a:gd name="T14" fmla="*/ 88 w 89"/>
                <a:gd name="T15" fmla="*/ 21 h 76"/>
                <a:gd name="T16" fmla="*/ 89 w 89"/>
                <a:gd name="T17" fmla="*/ 29 h 76"/>
                <a:gd name="T18" fmla="*/ 84 w 89"/>
                <a:gd name="T19" fmla="*/ 33 h 76"/>
                <a:gd name="T20" fmla="*/ 74 w 89"/>
                <a:gd name="T21" fmla="*/ 37 h 76"/>
                <a:gd name="T22" fmla="*/ 66 w 89"/>
                <a:gd name="T23" fmla="*/ 50 h 76"/>
                <a:gd name="T24" fmla="*/ 60 w 89"/>
                <a:gd name="T25" fmla="*/ 65 h 76"/>
                <a:gd name="T26" fmla="*/ 58 w 89"/>
                <a:gd name="T27" fmla="*/ 70 h 76"/>
                <a:gd name="T28" fmla="*/ 57 w 89"/>
                <a:gd name="T29" fmla="*/ 74 h 76"/>
                <a:gd name="T30" fmla="*/ 40 w 89"/>
                <a:gd name="T31" fmla="*/ 76 h 76"/>
                <a:gd name="T32" fmla="*/ 29 w 89"/>
                <a:gd name="T33" fmla="*/ 66 h 76"/>
                <a:gd name="T34" fmla="*/ 13 w 89"/>
                <a:gd name="T35" fmla="*/ 51 h 76"/>
                <a:gd name="T36" fmla="*/ 0 w 89"/>
                <a:gd name="T37" fmla="*/ 49 h 76"/>
                <a:gd name="T38" fmla="*/ 3 w 89"/>
                <a:gd name="T39" fmla="*/ 40 h 76"/>
                <a:gd name="T40" fmla="*/ 13 w 89"/>
                <a:gd name="T41" fmla="*/ 42 h 76"/>
                <a:gd name="T42" fmla="*/ 19 w 89"/>
                <a:gd name="T43" fmla="*/ 34 h 76"/>
                <a:gd name="T44" fmla="*/ 11 w 89"/>
                <a:gd name="T45" fmla="*/ 31 h 76"/>
                <a:gd name="T46" fmla="*/ 12 w 89"/>
                <a:gd name="T47" fmla="*/ 28 h 76"/>
                <a:gd name="T48" fmla="*/ 17 w 89"/>
                <a:gd name="T49" fmla="*/ 20 h 76"/>
                <a:gd name="T50" fmla="*/ 32 w 89"/>
                <a:gd name="T51" fmla="*/ 20 h 76"/>
                <a:gd name="T52" fmla="*/ 36 w 89"/>
                <a:gd name="T53" fmla="*/ 20 h 76"/>
                <a:gd name="T54" fmla="*/ 32 w 89"/>
                <a:gd name="T55" fmla="*/ 11 h 76"/>
                <a:gd name="T56" fmla="*/ 30 w 89"/>
                <a:gd name="T57" fmla="*/ 8 h 76"/>
                <a:gd name="T58" fmla="*/ 33 w 89"/>
                <a:gd name="T59" fmla="*/ 7 h 76"/>
                <a:gd name="T60" fmla="*/ 40 w 89"/>
                <a:gd name="T61" fmla="*/ 0 h 76"/>
                <a:gd name="T62" fmla="*/ 50 w 89"/>
                <a:gd name="T63" fmla="*/ 4 h 76"/>
                <a:gd name="T64" fmla="*/ 50 w 89"/>
                <a:gd name="T65" fmla="*/ 16 h 76"/>
                <a:gd name="T66" fmla="*/ 58 w 89"/>
                <a:gd name="T67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76">
                  <a:moveTo>
                    <a:pt x="58" y="21"/>
                  </a:moveTo>
                  <a:lnTo>
                    <a:pt x="62" y="24"/>
                  </a:lnTo>
                  <a:lnTo>
                    <a:pt x="66" y="12"/>
                  </a:lnTo>
                  <a:lnTo>
                    <a:pt x="74" y="11"/>
                  </a:lnTo>
                  <a:lnTo>
                    <a:pt x="75" y="17"/>
                  </a:lnTo>
                  <a:lnTo>
                    <a:pt x="81" y="16"/>
                  </a:lnTo>
                  <a:lnTo>
                    <a:pt x="85" y="17"/>
                  </a:lnTo>
                  <a:lnTo>
                    <a:pt x="88" y="21"/>
                  </a:lnTo>
                  <a:lnTo>
                    <a:pt x="89" y="29"/>
                  </a:lnTo>
                  <a:lnTo>
                    <a:pt x="84" y="33"/>
                  </a:lnTo>
                  <a:lnTo>
                    <a:pt x="74" y="37"/>
                  </a:lnTo>
                  <a:lnTo>
                    <a:pt x="66" y="50"/>
                  </a:lnTo>
                  <a:lnTo>
                    <a:pt x="60" y="65"/>
                  </a:lnTo>
                  <a:lnTo>
                    <a:pt x="58" y="70"/>
                  </a:lnTo>
                  <a:lnTo>
                    <a:pt x="57" y="74"/>
                  </a:lnTo>
                  <a:lnTo>
                    <a:pt x="40" y="76"/>
                  </a:lnTo>
                  <a:lnTo>
                    <a:pt x="29" y="66"/>
                  </a:lnTo>
                  <a:lnTo>
                    <a:pt x="13" y="51"/>
                  </a:lnTo>
                  <a:lnTo>
                    <a:pt x="0" y="49"/>
                  </a:lnTo>
                  <a:lnTo>
                    <a:pt x="3" y="40"/>
                  </a:lnTo>
                  <a:lnTo>
                    <a:pt x="13" y="42"/>
                  </a:lnTo>
                  <a:lnTo>
                    <a:pt x="19" y="34"/>
                  </a:lnTo>
                  <a:lnTo>
                    <a:pt x="11" y="31"/>
                  </a:lnTo>
                  <a:lnTo>
                    <a:pt x="12" y="28"/>
                  </a:lnTo>
                  <a:lnTo>
                    <a:pt x="17" y="20"/>
                  </a:lnTo>
                  <a:lnTo>
                    <a:pt x="32" y="20"/>
                  </a:lnTo>
                  <a:lnTo>
                    <a:pt x="36" y="20"/>
                  </a:lnTo>
                  <a:lnTo>
                    <a:pt x="32" y="11"/>
                  </a:lnTo>
                  <a:lnTo>
                    <a:pt x="30" y="8"/>
                  </a:lnTo>
                  <a:lnTo>
                    <a:pt x="33" y="7"/>
                  </a:lnTo>
                  <a:lnTo>
                    <a:pt x="40" y="0"/>
                  </a:lnTo>
                  <a:lnTo>
                    <a:pt x="50" y="4"/>
                  </a:lnTo>
                  <a:lnTo>
                    <a:pt x="50" y="16"/>
                  </a:lnTo>
                  <a:lnTo>
                    <a:pt x="58" y="21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reeform 98">
              <a:extLst>
                <a:ext uri="{FF2B5EF4-FFF2-40B4-BE49-F238E27FC236}">
                  <a16:creationId xmlns:a16="http://schemas.microsoft.com/office/drawing/2014/main" id="{B907F822-C708-B11C-5DC4-9F47510EA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231" y="1939025"/>
              <a:ext cx="46226" cy="47279"/>
            </a:xfrm>
            <a:custGeom>
              <a:avLst/>
              <a:gdLst>
                <a:gd name="T0" fmla="*/ 31 w 31"/>
                <a:gd name="T1" fmla="*/ 11 h 32"/>
                <a:gd name="T2" fmla="*/ 17 w 31"/>
                <a:gd name="T3" fmla="*/ 20 h 32"/>
                <a:gd name="T4" fmla="*/ 12 w 31"/>
                <a:gd name="T5" fmla="*/ 24 h 32"/>
                <a:gd name="T6" fmla="*/ 7 w 31"/>
                <a:gd name="T7" fmla="*/ 32 h 32"/>
                <a:gd name="T8" fmla="*/ 3 w 31"/>
                <a:gd name="T9" fmla="*/ 26 h 32"/>
                <a:gd name="T10" fmla="*/ 2 w 31"/>
                <a:gd name="T11" fmla="*/ 25 h 32"/>
                <a:gd name="T12" fmla="*/ 0 w 31"/>
                <a:gd name="T13" fmla="*/ 25 h 32"/>
                <a:gd name="T14" fmla="*/ 6 w 31"/>
                <a:gd name="T15" fmla="*/ 8 h 32"/>
                <a:gd name="T16" fmla="*/ 8 w 31"/>
                <a:gd name="T17" fmla="*/ 0 h 32"/>
                <a:gd name="T18" fmla="*/ 12 w 31"/>
                <a:gd name="T19" fmla="*/ 1 h 32"/>
                <a:gd name="T20" fmla="*/ 14 w 31"/>
                <a:gd name="T21" fmla="*/ 11 h 32"/>
                <a:gd name="T22" fmla="*/ 17 w 31"/>
                <a:gd name="T23" fmla="*/ 11 h 32"/>
                <a:gd name="T24" fmla="*/ 24 w 31"/>
                <a:gd name="T25" fmla="*/ 0 h 32"/>
                <a:gd name="T26" fmla="*/ 27 w 31"/>
                <a:gd name="T27" fmla="*/ 0 h 32"/>
                <a:gd name="T28" fmla="*/ 31 w 31"/>
                <a:gd name="T2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2">
                  <a:moveTo>
                    <a:pt x="31" y="11"/>
                  </a:moveTo>
                  <a:lnTo>
                    <a:pt x="17" y="20"/>
                  </a:lnTo>
                  <a:lnTo>
                    <a:pt x="12" y="24"/>
                  </a:lnTo>
                  <a:lnTo>
                    <a:pt x="7" y="32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6" y="8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1" y="11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reeform 99">
              <a:extLst>
                <a:ext uri="{FF2B5EF4-FFF2-40B4-BE49-F238E27FC236}">
                  <a16:creationId xmlns:a16="http://schemas.microsoft.com/office/drawing/2014/main" id="{78A4538C-CBBA-CEC7-4C74-5C2872E3A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059" y="1933115"/>
              <a:ext cx="44735" cy="54667"/>
            </a:xfrm>
            <a:custGeom>
              <a:avLst/>
              <a:gdLst>
                <a:gd name="T0" fmla="*/ 23 w 30"/>
                <a:gd name="T1" fmla="*/ 17 h 37"/>
                <a:gd name="T2" fmla="*/ 21 w 30"/>
                <a:gd name="T3" fmla="*/ 20 h 37"/>
                <a:gd name="T4" fmla="*/ 25 w 30"/>
                <a:gd name="T5" fmla="*/ 19 h 37"/>
                <a:gd name="T6" fmla="*/ 27 w 30"/>
                <a:gd name="T7" fmla="*/ 17 h 37"/>
                <a:gd name="T8" fmla="*/ 30 w 30"/>
                <a:gd name="T9" fmla="*/ 22 h 37"/>
                <a:gd name="T10" fmla="*/ 22 w 30"/>
                <a:gd name="T11" fmla="*/ 28 h 37"/>
                <a:gd name="T12" fmla="*/ 23 w 30"/>
                <a:gd name="T13" fmla="*/ 29 h 37"/>
                <a:gd name="T14" fmla="*/ 14 w 30"/>
                <a:gd name="T15" fmla="*/ 33 h 37"/>
                <a:gd name="T16" fmla="*/ 9 w 30"/>
                <a:gd name="T17" fmla="*/ 37 h 37"/>
                <a:gd name="T18" fmla="*/ 4 w 30"/>
                <a:gd name="T19" fmla="*/ 29 h 37"/>
                <a:gd name="T20" fmla="*/ 0 w 30"/>
                <a:gd name="T21" fmla="*/ 16 h 37"/>
                <a:gd name="T22" fmla="*/ 10 w 30"/>
                <a:gd name="T23" fmla="*/ 8 h 37"/>
                <a:gd name="T24" fmla="*/ 17 w 30"/>
                <a:gd name="T25" fmla="*/ 17 h 37"/>
                <a:gd name="T26" fmla="*/ 17 w 30"/>
                <a:gd name="T27" fmla="*/ 16 h 37"/>
                <a:gd name="T28" fmla="*/ 20 w 30"/>
                <a:gd name="T29" fmla="*/ 11 h 37"/>
                <a:gd name="T30" fmla="*/ 26 w 30"/>
                <a:gd name="T31" fmla="*/ 0 h 37"/>
                <a:gd name="T32" fmla="*/ 29 w 30"/>
                <a:gd name="T33" fmla="*/ 7 h 37"/>
                <a:gd name="T34" fmla="*/ 27 w 30"/>
                <a:gd name="T35" fmla="*/ 9 h 37"/>
                <a:gd name="T36" fmla="*/ 23 w 30"/>
                <a:gd name="T37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7">
                  <a:moveTo>
                    <a:pt x="23" y="17"/>
                  </a:moveTo>
                  <a:lnTo>
                    <a:pt x="21" y="20"/>
                  </a:lnTo>
                  <a:lnTo>
                    <a:pt x="25" y="19"/>
                  </a:lnTo>
                  <a:lnTo>
                    <a:pt x="27" y="17"/>
                  </a:lnTo>
                  <a:lnTo>
                    <a:pt x="30" y="22"/>
                  </a:lnTo>
                  <a:lnTo>
                    <a:pt x="22" y="28"/>
                  </a:lnTo>
                  <a:lnTo>
                    <a:pt x="23" y="29"/>
                  </a:lnTo>
                  <a:lnTo>
                    <a:pt x="14" y="33"/>
                  </a:lnTo>
                  <a:lnTo>
                    <a:pt x="9" y="37"/>
                  </a:lnTo>
                  <a:lnTo>
                    <a:pt x="4" y="29"/>
                  </a:lnTo>
                  <a:lnTo>
                    <a:pt x="0" y="16"/>
                  </a:lnTo>
                  <a:lnTo>
                    <a:pt x="10" y="8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20" y="11"/>
                  </a:lnTo>
                  <a:lnTo>
                    <a:pt x="26" y="0"/>
                  </a:lnTo>
                  <a:lnTo>
                    <a:pt x="29" y="7"/>
                  </a:lnTo>
                  <a:lnTo>
                    <a:pt x="27" y="9"/>
                  </a:lnTo>
                  <a:lnTo>
                    <a:pt x="23" y="17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reeform 100">
              <a:extLst>
                <a:ext uri="{FF2B5EF4-FFF2-40B4-BE49-F238E27FC236}">
                  <a16:creationId xmlns:a16="http://schemas.microsoft.com/office/drawing/2014/main" id="{59393AE9-4F58-B171-2B64-E0812F841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156" y="1909475"/>
              <a:ext cx="28332" cy="26595"/>
            </a:xfrm>
            <a:custGeom>
              <a:avLst/>
              <a:gdLst>
                <a:gd name="T0" fmla="*/ 19 w 19"/>
                <a:gd name="T1" fmla="*/ 8 h 18"/>
                <a:gd name="T2" fmla="*/ 19 w 19"/>
                <a:gd name="T3" fmla="*/ 18 h 18"/>
                <a:gd name="T4" fmla="*/ 0 w 19"/>
                <a:gd name="T5" fmla="*/ 12 h 18"/>
                <a:gd name="T6" fmla="*/ 3 w 19"/>
                <a:gd name="T7" fmla="*/ 0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19" y="18"/>
                  </a:lnTo>
                  <a:lnTo>
                    <a:pt x="0" y="12"/>
                  </a:lnTo>
                  <a:lnTo>
                    <a:pt x="3" y="0"/>
                  </a:lnTo>
                  <a:lnTo>
                    <a:pt x="19" y="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reeform 101">
              <a:extLst>
                <a:ext uri="{FF2B5EF4-FFF2-40B4-BE49-F238E27FC236}">
                  <a16:creationId xmlns:a16="http://schemas.microsoft.com/office/drawing/2014/main" id="{F2A5565F-5AB7-99A4-00C5-9AC8B9B9B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948" y="1874016"/>
              <a:ext cx="37279" cy="62054"/>
            </a:xfrm>
            <a:custGeom>
              <a:avLst/>
              <a:gdLst>
                <a:gd name="T0" fmla="*/ 25 w 25"/>
                <a:gd name="T1" fmla="*/ 18 h 42"/>
                <a:gd name="T2" fmla="*/ 14 w 25"/>
                <a:gd name="T3" fmla="*/ 42 h 42"/>
                <a:gd name="T4" fmla="*/ 0 w 25"/>
                <a:gd name="T5" fmla="*/ 28 h 42"/>
                <a:gd name="T6" fmla="*/ 9 w 25"/>
                <a:gd name="T7" fmla="*/ 19 h 42"/>
                <a:gd name="T8" fmla="*/ 9 w 25"/>
                <a:gd name="T9" fmla="*/ 7 h 42"/>
                <a:gd name="T10" fmla="*/ 17 w 25"/>
                <a:gd name="T11" fmla="*/ 1 h 42"/>
                <a:gd name="T12" fmla="*/ 18 w 25"/>
                <a:gd name="T13" fmla="*/ 0 h 42"/>
                <a:gd name="T14" fmla="*/ 18 w 25"/>
                <a:gd name="T15" fmla="*/ 1 h 42"/>
                <a:gd name="T16" fmla="*/ 25 w 25"/>
                <a:gd name="T17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2">
                  <a:moveTo>
                    <a:pt x="25" y="18"/>
                  </a:moveTo>
                  <a:lnTo>
                    <a:pt x="14" y="42"/>
                  </a:lnTo>
                  <a:lnTo>
                    <a:pt x="0" y="28"/>
                  </a:lnTo>
                  <a:lnTo>
                    <a:pt x="9" y="19"/>
                  </a:lnTo>
                  <a:lnTo>
                    <a:pt x="9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25" y="1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reeform 102">
              <a:extLst>
                <a:ext uri="{FF2B5EF4-FFF2-40B4-BE49-F238E27FC236}">
                  <a16:creationId xmlns:a16="http://schemas.microsoft.com/office/drawing/2014/main" id="{86E6ACAF-8CDC-8869-BD0B-627C0FD5C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851" y="1871061"/>
              <a:ext cx="53681" cy="79784"/>
            </a:xfrm>
            <a:custGeom>
              <a:avLst/>
              <a:gdLst>
                <a:gd name="T0" fmla="*/ 30 w 36"/>
                <a:gd name="T1" fmla="*/ 32 h 54"/>
                <a:gd name="T2" fmla="*/ 34 w 36"/>
                <a:gd name="T3" fmla="*/ 44 h 54"/>
                <a:gd name="T4" fmla="*/ 25 w 36"/>
                <a:gd name="T5" fmla="*/ 50 h 54"/>
                <a:gd name="T6" fmla="*/ 20 w 36"/>
                <a:gd name="T7" fmla="*/ 54 h 54"/>
                <a:gd name="T8" fmla="*/ 19 w 36"/>
                <a:gd name="T9" fmla="*/ 44 h 54"/>
                <a:gd name="T10" fmla="*/ 15 w 36"/>
                <a:gd name="T11" fmla="*/ 40 h 54"/>
                <a:gd name="T12" fmla="*/ 9 w 36"/>
                <a:gd name="T13" fmla="*/ 49 h 54"/>
                <a:gd name="T14" fmla="*/ 8 w 36"/>
                <a:gd name="T15" fmla="*/ 51 h 54"/>
                <a:gd name="T16" fmla="*/ 5 w 36"/>
                <a:gd name="T17" fmla="*/ 49 h 54"/>
                <a:gd name="T18" fmla="*/ 3 w 36"/>
                <a:gd name="T19" fmla="*/ 46 h 54"/>
                <a:gd name="T20" fmla="*/ 0 w 36"/>
                <a:gd name="T21" fmla="*/ 44 h 54"/>
                <a:gd name="T22" fmla="*/ 0 w 36"/>
                <a:gd name="T23" fmla="*/ 30 h 54"/>
                <a:gd name="T24" fmla="*/ 0 w 36"/>
                <a:gd name="T25" fmla="*/ 28 h 54"/>
                <a:gd name="T26" fmla="*/ 0 w 36"/>
                <a:gd name="T27" fmla="*/ 19 h 54"/>
                <a:gd name="T28" fmla="*/ 9 w 36"/>
                <a:gd name="T29" fmla="*/ 9 h 54"/>
                <a:gd name="T30" fmla="*/ 11 w 36"/>
                <a:gd name="T31" fmla="*/ 3 h 54"/>
                <a:gd name="T32" fmla="*/ 11 w 36"/>
                <a:gd name="T33" fmla="*/ 2 h 54"/>
                <a:gd name="T34" fmla="*/ 26 w 36"/>
                <a:gd name="T35" fmla="*/ 0 h 54"/>
                <a:gd name="T36" fmla="*/ 30 w 36"/>
                <a:gd name="T37" fmla="*/ 3 h 54"/>
                <a:gd name="T38" fmla="*/ 36 w 36"/>
                <a:gd name="T39" fmla="*/ 7 h 54"/>
                <a:gd name="T40" fmla="*/ 30 w 36"/>
                <a:gd name="T41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54">
                  <a:moveTo>
                    <a:pt x="30" y="32"/>
                  </a:moveTo>
                  <a:lnTo>
                    <a:pt x="34" y="44"/>
                  </a:lnTo>
                  <a:lnTo>
                    <a:pt x="25" y="50"/>
                  </a:lnTo>
                  <a:lnTo>
                    <a:pt x="20" y="54"/>
                  </a:lnTo>
                  <a:lnTo>
                    <a:pt x="19" y="44"/>
                  </a:lnTo>
                  <a:lnTo>
                    <a:pt x="15" y="40"/>
                  </a:lnTo>
                  <a:lnTo>
                    <a:pt x="9" y="49"/>
                  </a:lnTo>
                  <a:lnTo>
                    <a:pt x="8" y="51"/>
                  </a:lnTo>
                  <a:lnTo>
                    <a:pt x="5" y="49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9" y="9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6" y="7"/>
                  </a:lnTo>
                  <a:lnTo>
                    <a:pt x="30" y="3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reeform 103">
              <a:extLst>
                <a:ext uri="{FF2B5EF4-FFF2-40B4-BE49-F238E27FC236}">
                  <a16:creationId xmlns:a16="http://schemas.microsoft.com/office/drawing/2014/main" id="{97DA47B8-5D23-BE51-7E21-F83088186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789" y="1865151"/>
              <a:ext cx="858904" cy="744648"/>
            </a:xfrm>
            <a:custGeom>
              <a:avLst/>
              <a:gdLst>
                <a:gd name="T0" fmla="*/ 464 w 576"/>
                <a:gd name="T1" fmla="*/ 27 h 504"/>
                <a:gd name="T2" fmla="*/ 506 w 576"/>
                <a:gd name="T3" fmla="*/ 59 h 504"/>
                <a:gd name="T4" fmla="*/ 576 w 576"/>
                <a:gd name="T5" fmla="*/ 135 h 504"/>
                <a:gd name="T6" fmla="*/ 557 w 576"/>
                <a:gd name="T7" fmla="*/ 260 h 504"/>
                <a:gd name="T8" fmla="*/ 489 w 576"/>
                <a:gd name="T9" fmla="*/ 271 h 504"/>
                <a:gd name="T10" fmla="*/ 437 w 576"/>
                <a:gd name="T11" fmla="*/ 240 h 504"/>
                <a:gd name="T12" fmla="*/ 421 w 576"/>
                <a:gd name="T13" fmla="*/ 292 h 504"/>
                <a:gd name="T14" fmla="*/ 388 w 576"/>
                <a:gd name="T15" fmla="*/ 298 h 504"/>
                <a:gd name="T16" fmla="*/ 361 w 576"/>
                <a:gd name="T17" fmla="*/ 316 h 504"/>
                <a:gd name="T18" fmla="*/ 357 w 576"/>
                <a:gd name="T19" fmla="*/ 360 h 504"/>
                <a:gd name="T20" fmla="*/ 341 w 576"/>
                <a:gd name="T21" fmla="*/ 438 h 504"/>
                <a:gd name="T22" fmla="*/ 344 w 576"/>
                <a:gd name="T23" fmla="*/ 485 h 504"/>
                <a:gd name="T24" fmla="*/ 288 w 576"/>
                <a:gd name="T25" fmla="*/ 489 h 504"/>
                <a:gd name="T26" fmla="*/ 213 w 576"/>
                <a:gd name="T27" fmla="*/ 472 h 504"/>
                <a:gd name="T28" fmla="*/ 148 w 576"/>
                <a:gd name="T29" fmla="*/ 460 h 504"/>
                <a:gd name="T30" fmla="*/ 30 w 576"/>
                <a:gd name="T31" fmla="*/ 464 h 504"/>
                <a:gd name="T32" fmla="*/ 8 w 576"/>
                <a:gd name="T33" fmla="*/ 466 h 504"/>
                <a:gd name="T34" fmla="*/ 40 w 576"/>
                <a:gd name="T35" fmla="*/ 427 h 504"/>
                <a:gd name="T36" fmla="*/ 74 w 576"/>
                <a:gd name="T37" fmla="*/ 422 h 504"/>
                <a:gd name="T38" fmla="*/ 87 w 576"/>
                <a:gd name="T39" fmla="*/ 418 h 504"/>
                <a:gd name="T40" fmla="*/ 102 w 576"/>
                <a:gd name="T41" fmla="*/ 408 h 504"/>
                <a:gd name="T42" fmla="*/ 93 w 576"/>
                <a:gd name="T43" fmla="*/ 384 h 504"/>
                <a:gd name="T44" fmla="*/ 112 w 576"/>
                <a:gd name="T45" fmla="*/ 370 h 504"/>
                <a:gd name="T46" fmla="*/ 83 w 576"/>
                <a:gd name="T47" fmla="*/ 366 h 504"/>
                <a:gd name="T48" fmla="*/ 95 w 576"/>
                <a:gd name="T49" fmla="*/ 336 h 504"/>
                <a:gd name="T50" fmla="*/ 123 w 576"/>
                <a:gd name="T51" fmla="*/ 311 h 504"/>
                <a:gd name="T52" fmla="*/ 146 w 576"/>
                <a:gd name="T53" fmla="*/ 305 h 504"/>
                <a:gd name="T54" fmla="*/ 146 w 576"/>
                <a:gd name="T55" fmla="*/ 243 h 504"/>
                <a:gd name="T56" fmla="*/ 154 w 576"/>
                <a:gd name="T57" fmla="*/ 269 h 504"/>
                <a:gd name="T58" fmla="*/ 175 w 576"/>
                <a:gd name="T59" fmla="*/ 284 h 504"/>
                <a:gd name="T60" fmla="*/ 196 w 576"/>
                <a:gd name="T61" fmla="*/ 277 h 504"/>
                <a:gd name="T62" fmla="*/ 221 w 576"/>
                <a:gd name="T63" fmla="*/ 266 h 504"/>
                <a:gd name="T64" fmla="*/ 171 w 576"/>
                <a:gd name="T65" fmla="*/ 223 h 504"/>
                <a:gd name="T66" fmla="*/ 205 w 576"/>
                <a:gd name="T67" fmla="*/ 211 h 504"/>
                <a:gd name="T68" fmla="*/ 248 w 576"/>
                <a:gd name="T69" fmla="*/ 273 h 504"/>
                <a:gd name="T70" fmla="*/ 263 w 576"/>
                <a:gd name="T71" fmla="*/ 264 h 504"/>
                <a:gd name="T72" fmla="*/ 221 w 576"/>
                <a:gd name="T73" fmla="*/ 210 h 504"/>
                <a:gd name="T74" fmla="*/ 235 w 576"/>
                <a:gd name="T75" fmla="*/ 188 h 504"/>
                <a:gd name="T76" fmla="*/ 214 w 576"/>
                <a:gd name="T77" fmla="*/ 178 h 504"/>
                <a:gd name="T78" fmla="*/ 277 w 576"/>
                <a:gd name="T79" fmla="*/ 121 h 504"/>
                <a:gd name="T80" fmla="*/ 280 w 576"/>
                <a:gd name="T81" fmla="*/ 189 h 504"/>
                <a:gd name="T82" fmla="*/ 284 w 576"/>
                <a:gd name="T83" fmla="*/ 216 h 504"/>
                <a:gd name="T84" fmla="*/ 320 w 576"/>
                <a:gd name="T85" fmla="*/ 177 h 504"/>
                <a:gd name="T86" fmla="*/ 303 w 576"/>
                <a:gd name="T87" fmla="*/ 129 h 504"/>
                <a:gd name="T88" fmla="*/ 334 w 576"/>
                <a:gd name="T89" fmla="*/ 82 h 504"/>
                <a:gd name="T90" fmla="*/ 332 w 576"/>
                <a:gd name="T91" fmla="*/ 188 h 504"/>
                <a:gd name="T92" fmla="*/ 318 w 576"/>
                <a:gd name="T93" fmla="*/ 253 h 504"/>
                <a:gd name="T94" fmla="*/ 360 w 576"/>
                <a:gd name="T95" fmla="*/ 185 h 504"/>
                <a:gd name="T96" fmla="*/ 365 w 576"/>
                <a:gd name="T97" fmla="*/ 176 h 504"/>
                <a:gd name="T98" fmla="*/ 353 w 576"/>
                <a:gd name="T99" fmla="*/ 127 h 504"/>
                <a:gd name="T100" fmla="*/ 396 w 576"/>
                <a:gd name="T101" fmla="*/ 75 h 504"/>
                <a:gd name="T102" fmla="*/ 396 w 576"/>
                <a:gd name="T103" fmla="*/ 121 h 504"/>
                <a:gd name="T104" fmla="*/ 416 w 576"/>
                <a:gd name="T105" fmla="*/ 99 h 504"/>
                <a:gd name="T106" fmla="*/ 440 w 576"/>
                <a:gd name="T107" fmla="*/ 62 h 504"/>
                <a:gd name="T108" fmla="*/ 488 w 576"/>
                <a:gd name="T109" fmla="*/ 121 h 504"/>
                <a:gd name="T110" fmla="*/ 489 w 576"/>
                <a:gd name="T111" fmla="*/ 91 h 504"/>
                <a:gd name="T112" fmla="*/ 487 w 576"/>
                <a:gd name="T113" fmla="*/ 53 h 504"/>
                <a:gd name="T114" fmla="*/ 474 w 576"/>
                <a:gd name="T115" fmla="*/ 30 h 504"/>
                <a:gd name="T116" fmla="*/ 407 w 576"/>
                <a:gd name="T117" fmla="*/ 7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6" h="504">
                  <a:moveTo>
                    <a:pt x="423" y="7"/>
                  </a:moveTo>
                  <a:lnTo>
                    <a:pt x="426" y="10"/>
                  </a:lnTo>
                  <a:lnTo>
                    <a:pt x="432" y="8"/>
                  </a:lnTo>
                  <a:lnTo>
                    <a:pt x="436" y="7"/>
                  </a:lnTo>
                  <a:lnTo>
                    <a:pt x="445" y="6"/>
                  </a:lnTo>
                  <a:lnTo>
                    <a:pt x="445" y="7"/>
                  </a:lnTo>
                  <a:lnTo>
                    <a:pt x="445" y="12"/>
                  </a:lnTo>
                  <a:lnTo>
                    <a:pt x="451" y="15"/>
                  </a:lnTo>
                  <a:lnTo>
                    <a:pt x="454" y="17"/>
                  </a:lnTo>
                  <a:lnTo>
                    <a:pt x="455" y="23"/>
                  </a:lnTo>
                  <a:lnTo>
                    <a:pt x="458" y="24"/>
                  </a:lnTo>
                  <a:lnTo>
                    <a:pt x="464" y="27"/>
                  </a:lnTo>
                  <a:lnTo>
                    <a:pt x="468" y="24"/>
                  </a:lnTo>
                  <a:lnTo>
                    <a:pt x="471" y="11"/>
                  </a:lnTo>
                  <a:lnTo>
                    <a:pt x="476" y="12"/>
                  </a:lnTo>
                  <a:lnTo>
                    <a:pt x="489" y="6"/>
                  </a:lnTo>
                  <a:lnTo>
                    <a:pt x="489" y="11"/>
                  </a:lnTo>
                  <a:lnTo>
                    <a:pt x="489" y="17"/>
                  </a:lnTo>
                  <a:lnTo>
                    <a:pt x="500" y="34"/>
                  </a:lnTo>
                  <a:lnTo>
                    <a:pt x="502" y="40"/>
                  </a:lnTo>
                  <a:lnTo>
                    <a:pt x="501" y="40"/>
                  </a:lnTo>
                  <a:lnTo>
                    <a:pt x="500" y="45"/>
                  </a:lnTo>
                  <a:lnTo>
                    <a:pt x="500" y="46"/>
                  </a:lnTo>
                  <a:lnTo>
                    <a:pt x="506" y="59"/>
                  </a:lnTo>
                  <a:lnTo>
                    <a:pt x="522" y="67"/>
                  </a:lnTo>
                  <a:lnTo>
                    <a:pt x="531" y="67"/>
                  </a:lnTo>
                  <a:lnTo>
                    <a:pt x="534" y="72"/>
                  </a:lnTo>
                  <a:lnTo>
                    <a:pt x="529" y="80"/>
                  </a:lnTo>
                  <a:lnTo>
                    <a:pt x="538" y="87"/>
                  </a:lnTo>
                  <a:lnTo>
                    <a:pt x="531" y="102"/>
                  </a:lnTo>
                  <a:lnTo>
                    <a:pt x="539" y="106"/>
                  </a:lnTo>
                  <a:lnTo>
                    <a:pt x="544" y="125"/>
                  </a:lnTo>
                  <a:lnTo>
                    <a:pt x="563" y="137"/>
                  </a:lnTo>
                  <a:lnTo>
                    <a:pt x="564" y="137"/>
                  </a:lnTo>
                  <a:lnTo>
                    <a:pt x="570" y="130"/>
                  </a:lnTo>
                  <a:lnTo>
                    <a:pt x="576" y="135"/>
                  </a:lnTo>
                  <a:lnTo>
                    <a:pt x="567" y="147"/>
                  </a:lnTo>
                  <a:lnTo>
                    <a:pt x="565" y="163"/>
                  </a:lnTo>
                  <a:lnTo>
                    <a:pt x="563" y="164"/>
                  </a:lnTo>
                  <a:lnTo>
                    <a:pt x="563" y="167"/>
                  </a:lnTo>
                  <a:lnTo>
                    <a:pt x="565" y="173"/>
                  </a:lnTo>
                  <a:lnTo>
                    <a:pt x="563" y="173"/>
                  </a:lnTo>
                  <a:lnTo>
                    <a:pt x="546" y="174"/>
                  </a:lnTo>
                  <a:lnTo>
                    <a:pt x="525" y="185"/>
                  </a:lnTo>
                  <a:lnTo>
                    <a:pt x="532" y="215"/>
                  </a:lnTo>
                  <a:lnTo>
                    <a:pt x="536" y="215"/>
                  </a:lnTo>
                  <a:lnTo>
                    <a:pt x="556" y="246"/>
                  </a:lnTo>
                  <a:lnTo>
                    <a:pt x="557" y="260"/>
                  </a:lnTo>
                  <a:lnTo>
                    <a:pt x="559" y="267"/>
                  </a:lnTo>
                  <a:lnTo>
                    <a:pt x="559" y="269"/>
                  </a:lnTo>
                  <a:lnTo>
                    <a:pt x="556" y="281"/>
                  </a:lnTo>
                  <a:lnTo>
                    <a:pt x="542" y="291"/>
                  </a:lnTo>
                  <a:lnTo>
                    <a:pt x="510" y="296"/>
                  </a:lnTo>
                  <a:lnTo>
                    <a:pt x="509" y="295"/>
                  </a:lnTo>
                  <a:lnTo>
                    <a:pt x="505" y="291"/>
                  </a:lnTo>
                  <a:lnTo>
                    <a:pt x="504" y="288"/>
                  </a:lnTo>
                  <a:lnTo>
                    <a:pt x="501" y="286"/>
                  </a:lnTo>
                  <a:lnTo>
                    <a:pt x="495" y="279"/>
                  </a:lnTo>
                  <a:lnTo>
                    <a:pt x="491" y="274"/>
                  </a:lnTo>
                  <a:lnTo>
                    <a:pt x="489" y="271"/>
                  </a:lnTo>
                  <a:lnTo>
                    <a:pt x="487" y="269"/>
                  </a:lnTo>
                  <a:lnTo>
                    <a:pt x="481" y="262"/>
                  </a:lnTo>
                  <a:lnTo>
                    <a:pt x="478" y="257"/>
                  </a:lnTo>
                  <a:lnTo>
                    <a:pt x="476" y="256"/>
                  </a:lnTo>
                  <a:lnTo>
                    <a:pt x="474" y="252"/>
                  </a:lnTo>
                  <a:lnTo>
                    <a:pt x="471" y="246"/>
                  </a:lnTo>
                  <a:lnTo>
                    <a:pt x="467" y="245"/>
                  </a:lnTo>
                  <a:lnTo>
                    <a:pt x="463" y="245"/>
                  </a:lnTo>
                  <a:lnTo>
                    <a:pt x="459" y="245"/>
                  </a:lnTo>
                  <a:lnTo>
                    <a:pt x="453" y="244"/>
                  </a:lnTo>
                  <a:lnTo>
                    <a:pt x="445" y="243"/>
                  </a:lnTo>
                  <a:lnTo>
                    <a:pt x="437" y="240"/>
                  </a:lnTo>
                  <a:lnTo>
                    <a:pt x="436" y="241"/>
                  </a:lnTo>
                  <a:lnTo>
                    <a:pt x="430" y="246"/>
                  </a:lnTo>
                  <a:lnTo>
                    <a:pt x="421" y="256"/>
                  </a:lnTo>
                  <a:lnTo>
                    <a:pt x="416" y="264"/>
                  </a:lnTo>
                  <a:lnTo>
                    <a:pt x="413" y="266"/>
                  </a:lnTo>
                  <a:lnTo>
                    <a:pt x="413" y="267"/>
                  </a:lnTo>
                  <a:lnTo>
                    <a:pt x="413" y="270"/>
                  </a:lnTo>
                  <a:lnTo>
                    <a:pt x="413" y="275"/>
                  </a:lnTo>
                  <a:lnTo>
                    <a:pt x="416" y="279"/>
                  </a:lnTo>
                  <a:lnTo>
                    <a:pt x="419" y="284"/>
                  </a:lnTo>
                  <a:lnTo>
                    <a:pt x="420" y="288"/>
                  </a:lnTo>
                  <a:lnTo>
                    <a:pt x="421" y="292"/>
                  </a:lnTo>
                  <a:lnTo>
                    <a:pt x="426" y="298"/>
                  </a:lnTo>
                  <a:lnTo>
                    <a:pt x="425" y="307"/>
                  </a:lnTo>
                  <a:lnTo>
                    <a:pt x="424" y="316"/>
                  </a:lnTo>
                  <a:lnTo>
                    <a:pt x="416" y="312"/>
                  </a:lnTo>
                  <a:lnTo>
                    <a:pt x="407" y="307"/>
                  </a:lnTo>
                  <a:lnTo>
                    <a:pt x="406" y="305"/>
                  </a:lnTo>
                  <a:lnTo>
                    <a:pt x="402" y="303"/>
                  </a:lnTo>
                  <a:lnTo>
                    <a:pt x="394" y="299"/>
                  </a:lnTo>
                  <a:lnTo>
                    <a:pt x="392" y="299"/>
                  </a:lnTo>
                  <a:lnTo>
                    <a:pt x="392" y="298"/>
                  </a:lnTo>
                  <a:lnTo>
                    <a:pt x="390" y="296"/>
                  </a:lnTo>
                  <a:lnTo>
                    <a:pt x="388" y="298"/>
                  </a:lnTo>
                  <a:lnTo>
                    <a:pt x="387" y="299"/>
                  </a:lnTo>
                  <a:lnTo>
                    <a:pt x="385" y="301"/>
                  </a:lnTo>
                  <a:lnTo>
                    <a:pt x="383" y="303"/>
                  </a:lnTo>
                  <a:lnTo>
                    <a:pt x="383" y="304"/>
                  </a:lnTo>
                  <a:lnTo>
                    <a:pt x="382" y="305"/>
                  </a:lnTo>
                  <a:lnTo>
                    <a:pt x="381" y="307"/>
                  </a:lnTo>
                  <a:lnTo>
                    <a:pt x="379" y="309"/>
                  </a:lnTo>
                  <a:lnTo>
                    <a:pt x="377" y="312"/>
                  </a:lnTo>
                  <a:lnTo>
                    <a:pt x="375" y="313"/>
                  </a:lnTo>
                  <a:lnTo>
                    <a:pt x="368" y="315"/>
                  </a:lnTo>
                  <a:lnTo>
                    <a:pt x="365" y="316"/>
                  </a:lnTo>
                  <a:lnTo>
                    <a:pt x="361" y="316"/>
                  </a:lnTo>
                  <a:lnTo>
                    <a:pt x="352" y="317"/>
                  </a:lnTo>
                  <a:lnTo>
                    <a:pt x="341" y="320"/>
                  </a:lnTo>
                  <a:lnTo>
                    <a:pt x="336" y="320"/>
                  </a:lnTo>
                  <a:lnTo>
                    <a:pt x="330" y="321"/>
                  </a:lnTo>
                  <a:lnTo>
                    <a:pt x="334" y="328"/>
                  </a:lnTo>
                  <a:lnTo>
                    <a:pt x="336" y="330"/>
                  </a:lnTo>
                  <a:lnTo>
                    <a:pt x="343" y="337"/>
                  </a:lnTo>
                  <a:lnTo>
                    <a:pt x="348" y="343"/>
                  </a:lnTo>
                  <a:lnTo>
                    <a:pt x="351" y="346"/>
                  </a:lnTo>
                  <a:lnTo>
                    <a:pt x="354" y="351"/>
                  </a:lnTo>
                  <a:lnTo>
                    <a:pt x="356" y="355"/>
                  </a:lnTo>
                  <a:lnTo>
                    <a:pt x="357" y="360"/>
                  </a:lnTo>
                  <a:lnTo>
                    <a:pt x="358" y="370"/>
                  </a:lnTo>
                  <a:lnTo>
                    <a:pt x="358" y="371"/>
                  </a:lnTo>
                  <a:lnTo>
                    <a:pt x="360" y="377"/>
                  </a:lnTo>
                  <a:lnTo>
                    <a:pt x="361" y="384"/>
                  </a:lnTo>
                  <a:lnTo>
                    <a:pt x="360" y="389"/>
                  </a:lnTo>
                  <a:lnTo>
                    <a:pt x="358" y="393"/>
                  </a:lnTo>
                  <a:lnTo>
                    <a:pt x="356" y="401"/>
                  </a:lnTo>
                  <a:lnTo>
                    <a:pt x="354" y="409"/>
                  </a:lnTo>
                  <a:lnTo>
                    <a:pt x="352" y="417"/>
                  </a:lnTo>
                  <a:lnTo>
                    <a:pt x="351" y="421"/>
                  </a:lnTo>
                  <a:lnTo>
                    <a:pt x="348" y="427"/>
                  </a:lnTo>
                  <a:lnTo>
                    <a:pt x="341" y="438"/>
                  </a:lnTo>
                  <a:lnTo>
                    <a:pt x="339" y="442"/>
                  </a:lnTo>
                  <a:lnTo>
                    <a:pt x="332" y="447"/>
                  </a:lnTo>
                  <a:lnTo>
                    <a:pt x="328" y="452"/>
                  </a:lnTo>
                  <a:lnTo>
                    <a:pt x="335" y="456"/>
                  </a:lnTo>
                  <a:lnTo>
                    <a:pt x="337" y="459"/>
                  </a:lnTo>
                  <a:lnTo>
                    <a:pt x="341" y="460"/>
                  </a:lnTo>
                  <a:lnTo>
                    <a:pt x="348" y="463"/>
                  </a:lnTo>
                  <a:lnTo>
                    <a:pt x="357" y="466"/>
                  </a:lnTo>
                  <a:lnTo>
                    <a:pt x="351" y="476"/>
                  </a:lnTo>
                  <a:lnTo>
                    <a:pt x="347" y="481"/>
                  </a:lnTo>
                  <a:lnTo>
                    <a:pt x="345" y="482"/>
                  </a:lnTo>
                  <a:lnTo>
                    <a:pt x="344" y="485"/>
                  </a:lnTo>
                  <a:lnTo>
                    <a:pt x="339" y="493"/>
                  </a:lnTo>
                  <a:lnTo>
                    <a:pt x="337" y="493"/>
                  </a:lnTo>
                  <a:lnTo>
                    <a:pt x="335" y="497"/>
                  </a:lnTo>
                  <a:lnTo>
                    <a:pt x="334" y="499"/>
                  </a:lnTo>
                  <a:lnTo>
                    <a:pt x="331" y="504"/>
                  </a:lnTo>
                  <a:lnTo>
                    <a:pt x="320" y="502"/>
                  </a:lnTo>
                  <a:lnTo>
                    <a:pt x="316" y="499"/>
                  </a:lnTo>
                  <a:lnTo>
                    <a:pt x="314" y="499"/>
                  </a:lnTo>
                  <a:lnTo>
                    <a:pt x="309" y="497"/>
                  </a:lnTo>
                  <a:lnTo>
                    <a:pt x="303" y="494"/>
                  </a:lnTo>
                  <a:lnTo>
                    <a:pt x="293" y="491"/>
                  </a:lnTo>
                  <a:lnTo>
                    <a:pt x="288" y="489"/>
                  </a:lnTo>
                  <a:lnTo>
                    <a:pt x="282" y="487"/>
                  </a:lnTo>
                  <a:lnTo>
                    <a:pt x="273" y="483"/>
                  </a:lnTo>
                  <a:lnTo>
                    <a:pt x="272" y="482"/>
                  </a:lnTo>
                  <a:lnTo>
                    <a:pt x="264" y="480"/>
                  </a:lnTo>
                  <a:lnTo>
                    <a:pt x="262" y="478"/>
                  </a:lnTo>
                  <a:lnTo>
                    <a:pt x="252" y="476"/>
                  </a:lnTo>
                  <a:lnTo>
                    <a:pt x="247" y="473"/>
                  </a:lnTo>
                  <a:lnTo>
                    <a:pt x="241" y="470"/>
                  </a:lnTo>
                  <a:lnTo>
                    <a:pt x="237" y="469"/>
                  </a:lnTo>
                  <a:lnTo>
                    <a:pt x="229" y="470"/>
                  </a:lnTo>
                  <a:lnTo>
                    <a:pt x="221" y="472"/>
                  </a:lnTo>
                  <a:lnTo>
                    <a:pt x="213" y="472"/>
                  </a:lnTo>
                  <a:lnTo>
                    <a:pt x="208" y="473"/>
                  </a:lnTo>
                  <a:lnTo>
                    <a:pt x="201" y="474"/>
                  </a:lnTo>
                  <a:lnTo>
                    <a:pt x="193" y="468"/>
                  </a:lnTo>
                  <a:lnTo>
                    <a:pt x="187" y="461"/>
                  </a:lnTo>
                  <a:lnTo>
                    <a:pt x="183" y="457"/>
                  </a:lnTo>
                  <a:lnTo>
                    <a:pt x="179" y="455"/>
                  </a:lnTo>
                  <a:lnTo>
                    <a:pt x="172" y="459"/>
                  </a:lnTo>
                  <a:lnTo>
                    <a:pt x="169" y="460"/>
                  </a:lnTo>
                  <a:lnTo>
                    <a:pt x="162" y="464"/>
                  </a:lnTo>
                  <a:lnTo>
                    <a:pt x="153" y="469"/>
                  </a:lnTo>
                  <a:lnTo>
                    <a:pt x="150" y="464"/>
                  </a:lnTo>
                  <a:lnTo>
                    <a:pt x="148" y="460"/>
                  </a:lnTo>
                  <a:lnTo>
                    <a:pt x="141" y="451"/>
                  </a:lnTo>
                  <a:lnTo>
                    <a:pt x="120" y="453"/>
                  </a:lnTo>
                  <a:lnTo>
                    <a:pt x="108" y="455"/>
                  </a:lnTo>
                  <a:lnTo>
                    <a:pt x="102" y="455"/>
                  </a:lnTo>
                  <a:lnTo>
                    <a:pt x="98" y="455"/>
                  </a:lnTo>
                  <a:lnTo>
                    <a:pt x="95" y="455"/>
                  </a:lnTo>
                  <a:lnTo>
                    <a:pt x="87" y="460"/>
                  </a:lnTo>
                  <a:lnTo>
                    <a:pt x="85" y="460"/>
                  </a:lnTo>
                  <a:lnTo>
                    <a:pt x="76" y="465"/>
                  </a:lnTo>
                  <a:lnTo>
                    <a:pt x="64" y="466"/>
                  </a:lnTo>
                  <a:lnTo>
                    <a:pt x="61" y="466"/>
                  </a:lnTo>
                  <a:lnTo>
                    <a:pt x="30" y="464"/>
                  </a:lnTo>
                  <a:lnTo>
                    <a:pt x="25" y="472"/>
                  </a:lnTo>
                  <a:lnTo>
                    <a:pt x="15" y="481"/>
                  </a:lnTo>
                  <a:lnTo>
                    <a:pt x="14" y="481"/>
                  </a:lnTo>
                  <a:lnTo>
                    <a:pt x="5" y="482"/>
                  </a:lnTo>
                  <a:lnTo>
                    <a:pt x="2" y="483"/>
                  </a:lnTo>
                  <a:lnTo>
                    <a:pt x="2" y="482"/>
                  </a:lnTo>
                  <a:lnTo>
                    <a:pt x="0" y="478"/>
                  </a:lnTo>
                  <a:lnTo>
                    <a:pt x="4" y="473"/>
                  </a:lnTo>
                  <a:lnTo>
                    <a:pt x="4" y="474"/>
                  </a:lnTo>
                  <a:lnTo>
                    <a:pt x="5" y="473"/>
                  </a:lnTo>
                  <a:lnTo>
                    <a:pt x="9" y="466"/>
                  </a:lnTo>
                  <a:lnTo>
                    <a:pt x="8" y="466"/>
                  </a:lnTo>
                  <a:lnTo>
                    <a:pt x="6" y="465"/>
                  </a:lnTo>
                  <a:lnTo>
                    <a:pt x="5" y="465"/>
                  </a:lnTo>
                  <a:lnTo>
                    <a:pt x="1" y="463"/>
                  </a:lnTo>
                  <a:lnTo>
                    <a:pt x="1" y="456"/>
                  </a:lnTo>
                  <a:lnTo>
                    <a:pt x="4" y="451"/>
                  </a:lnTo>
                  <a:lnTo>
                    <a:pt x="5" y="447"/>
                  </a:lnTo>
                  <a:lnTo>
                    <a:pt x="18" y="435"/>
                  </a:lnTo>
                  <a:lnTo>
                    <a:pt x="27" y="434"/>
                  </a:lnTo>
                  <a:lnTo>
                    <a:pt x="31" y="435"/>
                  </a:lnTo>
                  <a:lnTo>
                    <a:pt x="34" y="432"/>
                  </a:lnTo>
                  <a:lnTo>
                    <a:pt x="39" y="426"/>
                  </a:lnTo>
                  <a:lnTo>
                    <a:pt x="40" y="427"/>
                  </a:lnTo>
                  <a:lnTo>
                    <a:pt x="47" y="431"/>
                  </a:lnTo>
                  <a:lnTo>
                    <a:pt x="51" y="439"/>
                  </a:lnTo>
                  <a:lnTo>
                    <a:pt x="56" y="444"/>
                  </a:lnTo>
                  <a:lnTo>
                    <a:pt x="61" y="443"/>
                  </a:lnTo>
                  <a:lnTo>
                    <a:pt x="63" y="443"/>
                  </a:lnTo>
                  <a:lnTo>
                    <a:pt x="53" y="436"/>
                  </a:lnTo>
                  <a:lnTo>
                    <a:pt x="53" y="428"/>
                  </a:lnTo>
                  <a:lnTo>
                    <a:pt x="59" y="423"/>
                  </a:lnTo>
                  <a:lnTo>
                    <a:pt x="60" y="423"/>
                  </a:lnTo>
                  <a:lnTo>
                    <a:pt x="65" y="422"/>
                  </a:lnTo>
                  <a:lnTo>
                    <a:pt x="68" y="421"/>
                  </a:lnTo>
                  <a:lnTo>
                    <a:pt x="74" y="422"/>
                  </a:lnTo>
                  <a:lnTo>
                    <a:pt x="80" y="427"/>
                  </a:lnTo>
                  <a:lnTo>
                    <a:pt x="85" y="432"/>
                  </a:lnTo>
                  <a:lnTo>
                    <a:pt x="87" y="432"/>
                  </a:lnTo>
                  <a:lnTo>
                    <a:pt x="91" y="435"/>
                  </a:lnTo>
                  <a:lnTo>
                    <a:pt x="100" y="435"/>
                  </a:lnTo>
                  <a:lnTo>
                    <a:pt x="107" y="435"/>
                  </a:lnTo>
                  <a:lnTo>
                    <a:pt x="110" y="434"/>
                  </a:lnTo>
                  <a:lnTo>
                    <a:pt x="106" y="430"/>
                  </a:lnTo>
                  <a:lnTo>
                    <a:pt x="104" y="430"/>
                  </a:lnTo>
                  <a:lnTo>
                    <a:pt x="97" y="427"/>
                  </a:lnTo>
                  <a:lnTo>
                    <a:pt x="89" y="423"/>
                  </a:lnTo>
                  <a:lnTo>
                    <a:pt x="87" y="418"/>
                  </a:lnTo>
                  <a:lnTo>
                    <a:pt x="86" y="417"/>
                  </a:lnTo>
                  <a:lnTo>
                    <a:pt x="78" y="415"/>
                  </a:lnTo>
                  <a:lnTo>
                    <a:pt x="72" y="417"/>
                  </a:lnTo>
                  <a:lnTo>
                    <a:pt x="69" y="414"/>
                  </a:lnTo>
                  <a:lnTo>
                    <a:pt x="66" y="411"/>
                  </a:lnTo>
                  <a:lnTo>
                    <a:pt x="69" y="406"/>
                  </a:lnTo>
                  <a:lnTo>
                    <a:pt x="77" y="401"/>
                  </a:lnTo>
                  <a:lnTo>
                    <a:pt x="82" y="397"/>
                  </a:lnTo>
                  <a:lnTo>
                    <a:pt x="83" y="398"/>
                  </a:lnTo>
                  <a:lnTo>
                    <a:pt x="87" y="401"/>
                  </a:lnTo>
                  <a:lnTo>
                    <a:pt x="90" y="402"/>
                  </a:lnTo>
                  <a:lnTo>
                    <a:pt x="102" y="408"/>
                  </a:lnTo>
                  <a:lnTo>
                    <a:pt x="108" y="410"/>
                  </a:lnTo>
                  <a:lnTo>
                    <a:pt x="116" y="413"/>
                  </a:lnTo>
                  <a:lnTo>
                    <a:pt x="118" y="409"/>
                  </a:lnTo>
                  <a:lnTo>
                    <a:pt x="116" y="405"/>
                  </a:lnTo>
                  <a:lnTo>
                    <a:pt x="111" y="401"/>
                  </a:lnTo>
                  <a:lnTo>
                    <a:pt x="103" y="400"/>
                  </a:lnTo>
                  <a:lnTo>
                    <a:pt x="100" y="400"/>
                  </a:lnTo>
                  <a:lnTo>
                    <a:pt x="99" y="398"/>
                  </a:lnTo>
                  <a:lnTo>
                    <a:pt x="97" y="398"/>
                  </a:lnTo>
                  <a:lnTo>
                    <a:pt x="91" y="394"/>
                  </a:lnTo>
                  <a:lnTo>
                    <a:pt x="87" y="391"/>
                  </a:lnTo>
                  <a:lnTo>
                    <a:pt x="93" y="384"/>
                  </a:lnTo>
                  <a:lnTo>
                    <a:pt x="94" y="383"/>
                  </a:lnTo>
                  <a:lnTo>
                    <a:pt x="98" y="379"/>
                  </a:lnTo>
                  <a:lnTo>
                    <a:pt x="103" y="376"/>
                  </a:lnTo>
                  <a:lnTo>
                    <a:pt x="107" y="376"/>
                  </a:lnTo>
                  <a:lnTo>
                    <a:pt x="111" y="380"/>
                  </a:lnTo>
                  <a:lnTo>
                    <a:pt x="116" y="383"/>
                  </a:lnTo>
                  <a:lnTo>
                    <a:pt x="118" y="383"/>
                  </a:lnTo>
                  <a:lnTo>
                    <a:pt x="121" y="383"/>
                  </a:lnTo>
                  <a:lnTo>
                    <a:pt x="123" y="379"/>
                  </a:lnTo>
                  <a:lnTo>
                    <a:pt x="118" y="375"/>
                  </a:lnTo>
                  <a:lnTo>
                    <a:pt x="114" y="371"/>
                  </a:lnTo>
                  <a:lnTo>
                    <a:pt x="112" y="370"/>
                  </a:lnTo>
                  <a:lnTo>
                    <a:pt x="108" y="367"/>
                  </a:lnTo>
                  <a:lnTo>
                    <a:pt x="106" y="367"/>
                  </a:lnTo>
                  <a:lnTo>
                    <a:pt x="100" y="368"/>
                  </a:lnTo>
                  <a:lnTo>
                    <a:pt x="95" y="370"/>
                  </a:lnTo>
                  <a:lnTo>
                    <a:pt x="93" y="371"/>
                  </a:lnTo>
                  <a:lnTo>
                    <a:pt x="91" y="372"/>
                  </a:lnTo>
                  <a:lnTo>
                    <a:pt x="87" y="373"/>
                  </a:lnTo>
                  <a:lnTo>
                    <a:pt x="85" y="375"/>
                  </a:lnTo>
                  <a:lnTo>
                    <a:pt x="85" y="373"/>
                  </a:lnTo>
                  <a:lnTo>
                    <a:pt x="83" y="372"/>
                  </a:lnTo>
                  <a:lnTo>
                    <a:pt x="85" y="368"/>
                  </a:lnTo>
                  <a:lnTo>
                    <a:pt x="83" y="366"/>
                  </a:lnTo>
                  <a:lnTo>
                    <a:pt x="85" y="360"/>
                  </a:lnTo>
                  <a:lnTo>
                    <a:pt x="87" y="360"/>
                  </a:lnTo>
                  <a:lnTo>
                    <a:pt x="89" y="359"/>
                  </a:lnTo>
                  <a:lnTo>
                    <a:pt x="94" y="358"/>
                  </a:lnTo>
                  <a:lnTo>
                    <a:pt x="90" y="353"/>
                  </a:lnTo>
                  <a:lnTo>
                    <a:pt x="87" y="353"/>
                  </a:lnTo>
                  <a:lnTo>
                    <a:pt x="85" y="354"/>
                  </a:lnTo>
                  <a:lnTo>
                    <a:pt x="86" y="349"/>
                  </a:lnTo>
                  <a:lnTo>
                    <a:pt x="86" y="347"/>
                  </a:lnTo>
                  <a:lnTo>
                    <a:pt x="87" y="346"/>
                  </a:lnTo>
                  <a:lnTo>
                    <a:pt x="90" y="341"/>
                  </a:lnTo>
                  <a:lnTo>
                    <a:pt x="95" y="336"/>
                  </a:lnTo>
                  <a:lnTo>
                    <a:pt x="97" y="336"/>
                  </a:lnTo>
                  <a:lnTo>
                    <a:pt x="99" y="332"/>
                  </a:lnTo>
                  <a:lnTo>
                    <a:pt x="103" y="324"/>
                  </a:lnTo>
                  <a:lnTo>
                    <a:pt x="99" y="324"/>
                  </a:lnTo>
                  <a:lnTo>
                    <a:pt x="97" y="324"/>
                  </a:lnTo>
                  <a:lnTo>
                    <a:pt x="98" y="322"/>
                  </a:lnTo>
                  <a:lnTo>
                    <a:pt x="103" y="317"/>
                  </a:lnTo>
                  <a:lnTo>
                    <a:pt x="104" y="317"/>
                  </a:lnTo>
                  <a:lnTo>
                    <a:pt x="111" y="316"/>
                  </a:lnTo>
                  <a:lnTo>
                    <a:pt x="115" y="315"/>
                  </a:lnTo>
                  <a:lnTo>
                    <a:pt x="121" y="311"/>
                  </a:lnTo>
                  <a:lnTo>
                    <a:pt x="123" y="311"/>
                  </a:lnTo>
                  <a:lnTo>
                    <a:pt x="129" y="307"/>
                  </a:lnTo>
                  <a:lnTo>
                    <a:pt x="131" y="307"/>
                  </a:lnTo>
                  <a:lnTo>
                    <a:pt x="137" y="307"/>
                  </a:lnTo>
                  <a:lnTo>
                    <a:pt x="145" y="307"/>
                  </a:lnTo>
                  <a:lnTo>
                    <a:pt x="145" y="308"/>
                  </a:lnTo>
                  <a:lnTo>
                    <a:pt x="149" y="313"/>
                  </a:lnTo>
                  <a:lnTo>
                    <a:pt x="150" y="313"/>
                  </a:lnTo>
                  <a:lnTo>
                    <a:pt x="150" y="312"/>
                  </a:lnTo>
                  <a:lnTo>
                    <a:pt x="152" y="312"/>
                  </a:lnTo>
                  <a:lnTo>
                    <a:pt x="152" y="311"/>
                  </a:lnTo>
                  <a:lnTo>
                    <a:pt x="146" y="307"/>
                  </a:lnTo>
                  <a:lnTo>
                    <a:pt x="146" y="305"/>
                  </a:lnTo>
                  <a:lnTo>
                    <a:pt x="146" y="304"/>
                  </a:lnTo>
                  <a:lnTo>
                    <a:pt x="137" y="299"/>
                  </a:lnTo>
                  <a:lnTo>
                    <a:pt x="138" y="291"/>
                  </a:lnTo>
                  <a:lnTo>
                    <a:pt x="140" y="284"/>
                  </a:lnTo>
                  <a:lnTo>
                    <a:pt x="132" y="284"/>
                  </a:lnTo>
                  <a:lnTo>
                    <a:pt x="129" y="287"/>
                  </a:lnTo>
                  <a:lnTo>
                    <a:pt x="128" y="284"/>
                  </a:lnTo>
                  <a:lnTo>
                    <a:pt x="128" y="282"/>
                  </a:lnTo>
                  <a:lnTo>
                    <a:pt x="132" y="267"/>
                  </a:lnTo>
                  <a:lnTo>
                    <a:pt x="138" y="253"/>
                  </a:lnTo>
                  <a:lnTo>
                    <a:pt x="142" y="244"/>
                  </a:lnTo>
                  <a:lnTo>
                    <a:pt x="146" y="243"/>
                  </a:lnTo>
                  <a:lnTo>
                    <a:pt x="142" y="235"/>
                  </a:lnTo>
                  <a:lnTo>
                    <a:pt x="141" y="224"/>
                  </a:lnTo>
                  <a:lnTo>
                    <a:pt x="148" y="223"/>
                  </a:lnTo>
                  <a:lnTo>
                    <a:pt x="155" y="218"/>
                  </a:lnTo>
                  <a:lnTo>
                    <a:pt x="162" y="223"/>
                  </a:lnTo>
                  <a:lnTo>
                    <a:pt x="162" y="235"/>
                  </a:lnTo>
                  <a:lnTo>
                    <a:pt x="157" y="241"/>
                  </a:lnTo>
                  <a:lnTo>
                    <a:pt x="154" y="249"/>
                  </a:lnTo>
                  <a:lnTo>
                    <a:pt x="153" y="254"/>
                  </a:lnTo>
                  <a:lnTo>
                    <a:pt x="152" y="264"/>
                  </a:lnTo>
                  <a:lnTo>
                    <a:pt x="154" y="267"/>
                  </a:lnTo>
                  <a:lnTo>
                    <a:pt x="154" y="269"/>
                  </a:lnTo>
                  <a:lnTo>
                    <a:pt x="158" y="260"/>
                  </a:lnTo>
                  <a:lnTo>
                    <a:pt x="161" y="252"/>
                  </a:lnTo>
                  <a:lnTo>
                    <a:pt x="165" y="243"/>
                  </a:lnTo>
                  <a:lnTo>
                    <a:pt x="170" y="244"/>
                  </a:lnTo>
                  <a:lnTo>
                    <a:pt x="172" y="245"/>
                  </a:lnTo>
                  <a:lnTo>
                    <a:pt x="174" y="254"/>
                  </a:lnTo>
                  <a:lnTo>
                    <a:pt x="175" y="260"/>
                  </a:lnTo>
                  <a:lnTo>
                    <a:pt x="175" y="265"/>
                  </a:lnTo>
                  <a:lnTo>
                    <a:pt x="175" y="269"/>
                  </a:lnTo>
                  <a:lnTo>
                    <a:pt x="175" y="271"/>
                  </a:lnTo>
                  <a:lnTo>
                    <a:pt x="175" y="275"/>
                  </a:lnTo>
                  <a:lnTo>
                    <a:pt x="175" y="284"/>
                  </a:lnTo>
                  <a:lnTo>
                    <a:pt x="176" y="283"/>
                  </a:lnTo>
                  <a:lnTo>
                    <a:pt x="179" y="279"/>
                  </a:lnTo>
                  <a:lnTo>
                    <a:pt x="180" y="270"/>
                  </a:lnTo>
                  <a:lnTo>
                    <a:pt x="182" y="261"/>
                  </a:lnTo>
                  <a:lnTo>
                    <a:pt x="182" y="260"/>
                  </a:lnTo>
                  <a:lnTo>
                    <a:pt x="182" y="258"/>
                  </a:lnTo>
                  <a:lnTo>
                    <a:pt x="182" y="253"/>
                  </a:lnTo>
                  <a:lnTo>
                    <a:pt x="186" y="261"/>
                  </a:lnTo>
                  <a:lnTo>
                    <a:pt x="187" y="262"/>
                  </a:lnTo>
                  <a:lnTo>
                    <a:pt x="190" y="269"/>
                  </a:lnTo>
                  <a:lnTo>
                    <a:pt x="193" y="275"/>
                  </a:lnTo>
                  <a:lnTo>
                    <a:pt x="196" y="277"/>
                  </a:lnTo>
                  <a:lnTo>
                    <a:pt x="199" y="274"/>
                  </a:lnTo>
                  <a:lnTo>
                    <a:pt x="199" y="270"/>
                  </a:lnTo>
                  <a:lnTo>
                    <a:pt x="199" y="269"/>
                  </a:lnTo>
                  <a:lnTo>
                    <a:pt x="195" y="264"/>
                  </a:lnTo>
                  <a:lnTo>
                    <a:pt x="192" y="260"/>
                  </a:lnTo>
                  <a:lnTo>
                    <a:pt x="193" y="257"/>
                  </a:lnTo>
                  <a:lnTo>
                    <a:pt x="199" y="257"/>
                  </a:lnTo>
                  <a:lnTo>
                    <a:pt x="209" y="257"/>
                  </a:lnTo>
                  <a:lnTo>
                    <a:pt x="212" y="258"/>
                  </a:lnTo>
                  <a:lnTo>
                    <a:pt x="212" y="261"/>
                  </a:lnTo>
                  <a:lnTo>
                    <a:pt x="214" y="265"/>
                  </a:lnTo>
                  <a:lnTo>
                    <a:pt x="221" y="266"/>
                  </a:lnTo>
                  <a:lnTo>
                    <a:pt x="225" y="265"/>
                  </a:lnTo>
                  <a:lnTo>
                    <a:pt x="222" y="261"/>
                  </a:lnTo>
                  <a:lnTo>
                    <a:pt x="221" y="260"/>
                  </a:lnTo>
                  <a:lnTo>
                    <a:pt x="218" y="254"/>
                  </a:lnTo>
                  <a:lnTo>
                    <a:pt x="214" y="253"/>
                  </a:lnTo>
                  <a:lnTo>
                    <a:pt x="213" y="252"/>
                  </a:lnTo>
                  <a:lnTo>
                    <a:pt x="204" y="252"/>
                  </a:lnTo>
                  <a:lnTo>
                    <a:pt x="188" y="245"/>
                  </a:lnTo>
                  <a:lnTo>
                    <a:pt x="183" y="236"/>
                  </a:lnTo>
                  <a:lnTo>
                    <a:pt x="176" y="227"/>
                  </a:lnTo>
                  <a:lnTo>
                    <a:pt x="172" y="227"/>
                  </a:lnTo>
                  <a:lnTo>
                    <a:pt x="171" y="223"/>
                  </a:lnTo>
                  <a:lnTo>
                    <a:pt x="172" y="216"/>
                  </a:lnTo>
                  <a:lnTo>
                    <a:pt x="170" y="211"/>
                  </a:lnTo>
                  <a:lnTo>
                    <a:pt x="171" y="209"/>
                  </a:lnTo>
                  <a:lnTo>
                    <a:pt x="174" y="207"/>
                  </a:lnTo>
                  <a:lnTo>
                    <a:pt x="180" y="205"/>
                  </a:lnTo>
                  <a:lnTo>
                    <a:pt x="192" y="201"/>
                  </a:lnTo>
                  <a:lnTo>
                    <a:pt x="199" y="198"/>
                  </a:lnTo>
                  <a:lnTo>
                    <a:pt x="201" y="197"/>
                  </a:lnTo>
                  <a:lnTo>
                    <a:pt x="204" y="194"/>
                  </a:lnTo>
                  <a:lnTo>
                    <a:pt x="208" y="205"/>
                  </a:lnTo>
                  <a:lnTo>
                    <a:pt x="207" y="209"/>
                  </a:lnTo>
                  <a:lnTo>
                    <a:pt x="205" y="211"/>
                  </a:lnTo>
                  <a:lnTo>
                    <a:pt x="210" y="212"/>
                  </a:lnTo>
                  <a:lnTo>
                    <a:pt x="212" y="219"/>
                  </a:lnTo>
                  <a:lnTo>
                    <a:pt x="213" y="223"/>
                  </a:lnTo>
                  <a:lnTo>
                    <a:pt x="218" y="229"/>
                  </a:lnTo>
                  <a:lnTo>
                    <a:pt x="221" y="239"/>
                  </a:lnTo>
                  <a:lnTo>
                    <a:pt x="227" y="246"/>
                  </a:lnTo>
                  <a:lnTo>
                    <a:pt x="238" y="250"/>
                  </a:lnTo>
                  <a:lnTo>
                    <a:pt x="247" y="246"/>
                  </a:lnTo>
                  <a:lnTo>
                    <a:pt x="254" y="250"/>
                  </a:lnTo>
                  <a:lnTo>
                    <a:pt x="255" y="256"/>
                  </a:lnTo>
                  <a:lnTo>
                    <a:pt x="252" y="262"/>
                  </a:lnTo>
                  <a:lnTo>
                    <a:pt x="248" y="273"/>
                  </a:lnTo>
                  <a:lnTo>
                    <a:pt x="250" y="278"/>
                  </a:lnTo>
                  <a:lnTo>
                    <a:pt x="255" y="279"/>
                  </a:lnTo>
                  <a:lnTo>
                    <a:pt x="258" y="275"/>
                  </a:lnTo>
                  <a:lnTo>
                    <a:pt x="265" y="278"/>
                  </a:lnTo>
                  <a:lnTo>
                    <a:pt x="269" y="278"/>
                  </a:lnTo>
                  <a:lnTo>
                    <a:pt x="275" y="281"/>
                  </a:lnTo>
                  <a:lnTo>
                    <a:pt x="275" y="278"/>
                  </a:lnTo>
                  <a:lnTo>
                    <a:pt x="275" y="275"/>
                  </a:lnTo>
                  <a:lnTo>
                    <a:pt x="269" y="273"/>
                  </a:lnTo>
                  <a:lnTo>
                    <a:pt x="268" y="271"/>
                  </a:lnTo>
                  <a:lnTo>
                    <a:pt x="263" y="266"/>
                  </a:lnTo>
                  <a:lnTo>
                    <a:pt x="263" y="264"/>
                  </a:lnTo>
                  <a:lnTo>
                    <a:pt x="262" y="257"/>
                  </a:lnTo>
                  <a:lnTo>
                    <a:pt x="260" y="248"/>
                  </a:lnTo>
                  <a:lnTo>
                    <a:pt x="258" y="244"/>
                  </a:lnTo>
                  <a:lnTo>
                    <a:pt x="256" y="241"/>
                  </a:lnTo>
                  <a:lnTo>
                    <a:pt x="251" y="239"/>
                  </a:lnTo>
                  <a:lnTo>
                    <a:pt x="243" y="237"/>
                  </a:lnTo>
                  <a:lnTo>
                    <a:pt x="233" y="240"/>
                  </a:lnTo>
                  <a:lnTo>
                    <a:pt x="227" y="233"/>
                  </a:lnTo>
                  <a:lnTo>
                    <a:pt x="226" y="226"/>
                  </a:lnTo>
                  <a:lnTo>
                    <a:pt x="220" y="220"/>
                  </a:lnTo>
                  <a:lnTo>
                    <a:pt x="220" y="212"/>
                  </a:lnTo>
                  <a:lnTo>
                    <a:pt x="221" y="210"/>
                  </a:lnTo>
                  <a:lnTo>
                    <a:pt x="221" y="205"/>
                  </a:lnTo>
                  <a:lnTo>
                    <a:pt x="224" y="203"/>
                  </a:lnTo>
                  <a:lnTo>
                    <a:pt x="227" y="198"/>
                  </a:lnTo>
                  <a:lnTo>
                    <a:pt x="229" y="197"/>
                  </a:lnTo>
                  <a:lnTo>
                    <a:pt x="234" y="195"/>
                  </a:lnTo>
                  <a:lnTo>
                    <a:pt x="237" y="199"/>
                  </a:lnTo>
                  <a:lnTo>
                    <a:pt x="241" y="206"/>
                  </a:lnTo>
                  <a:lnTo>
                    <a:pt x="242" y="205"/>
                  </a:lnTo>
                  <a:lnTo>
                    <a:pt x="244" y="202"/>
                  </a:lnTo>
                  <a:lnTo>
                    <a:pt x="239" y="195"/>
                  </a:lnTo>
                  <a:lnTo>
                    <a:pt x="235" y="190"/>
                  </a:lnTo>
                  <a:lnTo>
                    <a:pt x="235" y="188"/>
                  </a:lnTo>
                  <a:lnTo>
                    <a:pt x="230" y="190"/>
                  </a:lnTo>
                  <a:lnTo>
                    <a:pt x="227" y="192"/>
                  </a:lnTo>
                  <a:lnTo>
                    <a:pt x="222" y="195"/>
                  </a:lnTo>
                  <a:lnTo>
                    <a:pt x="222" y="197"/>
                  </a:lnTo>
                  <a:lnTo>
                    <a:pt x="222" y="199"/>
                  </a:lnTo>
                  <a:lnTo>
                    <a:pt x="222" y="201"/>
                  </a:lnTo>
                  <a:lnTo>
                    <a:pt x="220" y="202"/>
                  </a:lnTo>
                  <a:lnTo>
                    <a:pt x="217" y="199"/>
                  </a:lnTo>
                  <a:lnTo>
                    <a:pt x="216" y="194"/>
                  </a:lnTo>
                  <a:lnTo>
                    <a:pt x="213" y="188"/>
                  </a:lnTo>
                  <a:lnTo>
                    <a:pt x="213" y="182"/>
                  </a:lnTo>
                  <a:lnTo>
                    <a:pt x="214" y="178"/>
                  </a:lnTo>
                  <a:lnTo>
                    <a:pt x="217" y="172"/>
                  </a:lnTo>
                  <a:lnTo>
                    <a:pt x="221" y="167"/>
                  </a:lnTo>
                  <a:lnTo>
                    <a:pt x="222" y="164"/>
                  </a:lnTo>
                  <a:lnTo>
                    <a:pt x="226" y="156"/>
                  </a:lnTo>
                  <a:lnTo>
                    <a:pt x="226" y="144"/>
                  </a:lnTo>
                  <a:lnTo>
                    <a:pt x="229" y="143"/>
                  </a:lnTo>
                  <a:lnTo>
                    <a:pt x="231" y="142"/>
                  </a:lnTo>
                  <a:lnTo>
                    <a:pt x="241" y="135"/>
                  </a:lnTo>
                  <a:lnTo>
                    <a:pt x="254" y="131"/>
                  </a:lnTo>
                  <a:lnTo>
                    <a:pt x="267" y="126"/>
                  </a:lnTo>
                  <a:lnTo>
                    <a:pt x="273" y="123"/>
                  </a:lnTo>
                  <a:lnTo>
                    <a:pt x="277" y="121"/>
                  </a:lnTo>
                  <a:lnTo>
                    <a:pt x="282" y="127"/>
                  </a:lnTo>
                  <a:lnTo>
                    <a:pt x="280" y="135"/>
                  </a:lnTo>
                  <a:lnTo>
                    <a:pt x="280" y="138"/>
                  </a:lnTo>
                  <a:lnTo>
                    <a:pt x="280" y="140"/>
                  </a:lnTo>
                  <a:lnTo>
                    <a:pt x="279" y="148"/>
                  </a:lnTo>
                  <a:lnTo>
                    <a:pt x="276" y="160"/>
                  </a:lnTo>
                  <a:lnTo>
                    <a:pt x="276" y="161"/>
                  </a:lnTo>
                  <a:lnTo>
                    <a:pt x="281" y="163"/>
                  </a:lnTo>
                  <a:lnTo>
                    <a:pt x="282" y="172"/>
                  </a:lnTo>
                  <a:lnTo>
                    <a:pt x="281" y="180"/>
                  </a:lnTo>
                  <a:lnTo>
                    <a:pt x="281" y="185"/>
                  </a:lnTo>
                  <a:lnTo>
                    <a:pt x="280" y="189"/>
                  </a:lnTo>
                  <a:lnTo>
                    <a:pt x="279" y="197"/>
                  </a:lnTo>
                  <a:lnTo>
                    <a:pt x="280" y="205"/>
                  </a:lnTo>
                  <a:lnTo>
                    <a:pt x="281" y="207"/>
                  </a:lnTo>
                  <a:lnTo>
                    <a:pt x="279" y="214"/>
                  </a:lnTo>
                  <a:lnTo>
                    <a:pt x="273" y="220"/>
                  </a:lnTo>
                  <a:lnTo>
                    <a:pt x="268" y="228"/>
                  </a:lnTo>
                  <a:lnTo>
                    <a:pt x="265" y="235"/>
                  </a:lnTo>
                  <a:lnTo>
                    <a:pt x="272" y="232"/>
                  </a:lnTo>
                  <a:lnTo>
                    <a:pt x="277" y="224"/>
                  </a:lnTo>
                  <a:lnTo>
                    <a:pt x="282" y="226"/>
                  </a:lnTo>
                  <a:lnTo>
                    <a:pt x="285" y="220"/>
                  </a:lnTo>
                  <a:lnTo>
                    <a:pt x="284" y="216"/>
                  </a:lnTo>
                  <a:lnTo>
                    <a:pt x="288" y="207"/>
                  </a:lnTo>
                  <a:lnTo>
                    <a:pt x="286" y="201"/>
                  </a:lnTo>
                  <a:lnTo>
                    <a:pt x="289" y="194"/>
                  </a:lnTo>
                  <a:lnTo>
                    <a:pt x="288" y="185"/>
                  </a:lnTo>
                  <a:lnTo>
                    <a:pt x="288" y="176"/>
                  </a:lnTo>
                  <a:lnTo>
                    <a:pt x="289" y="174"/>
                  </a:lnTo>
                  <a:lnTo>
                    <a:pt x="292" y="176"/>
                  </a:lnTo>
                  <a:lnTo>
                    <a:pt x="298" y="177"/>
                  </a:lnTo>
                  <a:lnTo>
                    <a:pt x="310" y="181"/>
                  </a:lnTo>
                  <a:lnTo>
                    <a:pt x="315" y="181"/>
                  </a:lnTo>
                  <a:lnTo>
                    <a:pt x="323" y="180"/>
                  </a:lnTo>
                  <a:lnTo>
                    <a:pt x="320" y="177"/>
                  </a:lnTo>
                  <a:lnTo>
                    <a:pt x="310" y="177"/>
                  </a:lnTo>
                  <a:lnTo>
                    <a:pt x="302" y="173"/>
                  </a:lnTo>
                  <a:lnTo>
                    <a:pt x="296" y="169"/>
                  </a:lnTo>
                  <a:lnTo>
                    <a:pt x="293" y="163"/>
                  </a:lnTo>
                  <a:lnTo>
                    <a:pt x="292" y="160"/>
                  </a:lnTo>
                  <a:lnTo>
                    <a:pt x="289" y="156"/>
                  </a:lnTo>
                  <a:lnTo>
                    <a:pt x="290" y="147"/>
                  </a:lnTo>
                  <a:lnTo>
                    <a:pt x="294" y="142"/>
                  </a:lnTo>
                  <a:lnTo>
                    <a:pt x="294" y="131"/>
                  </a:lnTo>
                  <a:lnTo>
                    <a:pt x="302" y="113"/>
                  </a:lnTo>
                  <a:lnTo>
                    <a:pt x="305" y="117"/>
                  </a:lnTo>
                  <a:lnTo>
                    <a:pt x="303" y="129"/>
                  </a:lnTo>
                  <a:lnTo>
                    <a:pt x="306" y="127"/>
                  </a:lnTo>
                  <a:lnTo>
                    <a:pt x="307" y="127"/>
                  </a:lnTo>
                  <a:lnTo>
                    <a:pt x="309" y="114"/>
                  </a:lnTo>
                  <a:lnTo>
                    <a:pt x="313" y="101"/>
                  </a:lnTo>
                  <a:lnTo>
                    <a:pt x="314" y="92"/>
                  </a:lnTo>
                  <a:lnTo>
                    <a:pt x="316" y="87"/>
                  </a:lnTo>
                  <a:lnTo>
                    <a:pt x="316" y="85"/>
                  </a:lnTo>
                  <a:lnTo>
                    <a:pt x="318" y="89"/>
                  </a:lnTo>
                  <a:lnTo>
                    <a:pt x="322" y="88"/>
                  </a:lnTo>
                  <a:lnTo>
                    <a:pt x="326" y="78"/>
                  </a:lnTo>
                  <a:lnTo>
                    <a:pt x="328" y="75"/>
                  </a:lnTo>
                  <a:lnTo>
                    <a:pt x="334" y="82"/>
                  </a:lnTo>
                  <a:lnTo>
                    <a:pt x="339" y="91"/>
                  </a:lnTo>
                  <a:lnTo>
                    <a:pt x="341" y="100"/>
                  </a:lnTo>
                  <a:lnTo>
                    <a:pt x="337" y="116"/>
                  </a:lnTo>
                  <a:lnTo>
                    <a:pt x="336" y="130"/>
                  </a:lnTo>
                  <a:lnTo>
                    <a:pt x="336" y="134"/>
                  </a:lnTo>
                  <a:lnTo>
                    <a:pt x="335" y="146"/>
                  </a:lnTo>
                  <a:lnTo>
                    <a:pt x="334" y="154"/>
                  </a:lnTo>
                  <a:lnTo>
                    <a:pt x="339" y="160"/>
                  </a:lnTo>
                  <a:lnTo>
                    <a:pt x="341" y="169"/>
                  </a:lnTo>
                  <a:lnTo>
                    <a:pt x="339" y="177"/>
                  </a:lnTo>
                  <a:lnTo>
                    <a:pt x="334" y="180"/>
                  </a:lnTo>
                  <a:lnTo>
                    <a:pt x="332" y="188"/>
                  </a:lnTo>
                  <a:lnTo>
                    <a:pt x="335" y="197"/>
                  </a:lnTo>
                  <a:lnTo>
                    <a:pt x="336" y="205"/>
                  </a:lnTo>
                  <a:lnTo>
                    <a:pt x="331" y="210"/>
                  </a:lnTo>
                  <a:lnTo>
                    <a:pt x="330" y="220"/>
                  </a:lnTo>
                  <a:lnTo>
                    <a:pt x="328" y="224"/>
                  </a:lnTo>
                  <a:lnTo>
                    <a:pt x="326" y="232"/>
                  </a:lnTo>
                  <a:lnTo>
                    <a:pt x="315" y="239"/>
                  </a:lnTo>
                  <a:lnTo>
                    <a:pt x="314" y="245"/>
                  </a:lnTo>
                  <a:lnTo>
                    <a:pt x="309" y="262"/>
                  </a:lnTo>
                  <a:lnTo>
                    <a:pt x="314" y="257"/>
                  </a:lnTo>
                  <a:lnTo>
                    <a:pt x="316" y="256"/>
                  </a:lnTo>
                  <a:lnTo>
                    <a:pt x="318" y="253"/>
                  </a:lnTo>
                  <a:lnTo>
                    <a:pt x="327" y="236"/>
                  </a:lnTo>
                  <a:lnTo>
                    <a:pt x="335" y="229"/>
                  </a:lnTo>
                  <a:lnTo>
                    <a:pt x="337" y="228"/>
                  </a:lnTo>
                  <a:lnTo>
                    <a:pt x="340" y="227"/>
                  </a:lnTo>
                  <a:lnTo>
                    <a:pt x="340" y="226"/>
                  </a:lnTo>
                  <a:lnTo>
                    <a:pt x="343" y="215"/>
                  </a:lnTo>
                  <a:lnTo>
                    <a:pt x="344" y="210"/>
                  </a:lnTo>
                  <a:lnTo>
                    <a:pt x="349" y="180"/>
                  </a:lnTo>
                  <a:lnTo>
                    <a:pt x="353" y="176"/>
                  </a:lnTo>
                  <a:lnTo>
                    <a:pt x="356" y="180"/>
                  </a:lnTo>
                  <a:lnTo>
                    <a:pt x="357" y="181"/>
                  </a:lnTo>
                  <a:lnTo>
                    <a:pt x="360" y="185"/>
                  </a:lnTo>
                  <a:lnTo>
                    <a:pt x="361" y="186"/>
                  </a:lnTo>
                  <a:lnTo>
                    <a:pt x="365" y="185"/>
                  </a:lnTo>
                  <a:lnTo>
                    <a:pt x="370" y="192"/>
                  </a:lnTo>
                  <a:lnTo>
                    <a:pt x="374" y="194"/>
                  </a:lnTo>
                  <a:lnTo>
                    <a:pt x="379" y="195"/>
                  </a:lnTo>
                  <a:lnTo>
                    <a:pt x="388" y="198"/>
                  </a:lnTo>
                  <a:lnTo>
                    <a:pt x="390" y="195"/>
                  </a:lnTo>
                  <a:lnTo>
                    <a:pt x="386" y="188"/>
                  </a:lnTo>
                  <a:lnTo>
                    <a:pt x="378" y="189"/>
                  </a:lnTo>
                  <a:lnTo>
                    <a:pt x="374" y="186"/>
                  </a:lnTo>
                  <a:lnTo>
                    <a:pt x="370" y="185"/>
                  </a:lnTo>
                  <a:lnTo>
                    <a:pt x="365" y="176"/>
                  </a:lnTo>
                  <a:lnTo>
                    <a:pt x="360" y="172"/>
                  </a:lnTo>
                  <a:lnTo>
                    <a:pt x="358" y="171"/>
                  </a:lnTo>
                  <a:lnTo>
                    <a:pt x="354" y="168"/>
                  </a:lnTo>
                  <a:lnTo>
                    <a:pt x="354" y="157"/>
                  </a:lnTo>
                  <a:lnTo>
                    <a:pt x="354" y="155"/>
                  </a:lnTo>
                  <a:lnTo>
                    <a:pt x="354" y="152"/>
                  </a:lnTo>
                  <a:lnTo>
                    <a:pt x="354" y="150"/>
                  </a:lnTo>
                  <a:lnTo>
                    <a:pt x="356" y="143"/>
                  </a:lnTo>
                  <a:lnTo>
                    <a:pt x="354" y="134"/>
                  </a:lnTo>
                  <a:lnTo>
                    <a:pt x="351" y="130"/>
                  </a:lnTo>
                  <a:lnTo>
                    <a:pt x="351" y="129"/>
                  </a:lnTo>
                  <a:lnTo>
                    <a:pt x="353" y="127"/>
                  </a:lnTo>
                  <a:lnTo>
                    <a:pt x="357" y="126"/>
                  </a:lnTo>
                  <a:lnTo>
                    <a:pt x="368" y="121"/>
                  </a:lnTo>
                  <a:lnTo>
                    <a:pt x="371" y="118"/>
                  </a:lnTo>
                  <a:lnTo>
                    <a:pt x="375" y="114"/>
                  </a:lnTo>
                  <a:lnTo>
                    <a:pt x="378" y="108"/>
                  </a:lnTo>
                  <a:lnTo>
                    <a:pt x="378" y="106"/>
                  </a:lnTo>
                  <a:lnTo>
                    <a:pt x="378" y="97"/>
                  </a:lnTo>
                  <a:lnTo>
                    <a:pt x="379" y="92"/>
                  </a:lnTo>
                  <a:lnTo>
                    <a:pt x="382" y="87"/>
                  </a:lnTo>
                  <a:lnTo>
                    <a:pt x="385" y="85"/>
                  </a:lnTo>
                  <a:lnTo>
                    <a:pt x="388" y="82"/>
                  </a:lnTo>
                  <a:lnTo>
                    <a:pt x="396" y="75"/>
                  </a:lnTo>
                  <a:lnTo>
                    <a:pt x="400" y="74"/>
                  </a:lnTo>
                  <a:lnTo>
                    <a:pt x="399" y="79"/>
                  </a:lnTo>
                  <a:lnTo>
                    <a:pt x="395" y="85"/>
                  </a:lnTo>
                  <a:lnTo>
                    <a:pt x="394" y="87"/>
                  </a:lnTo>
                  <a:lnTo>
                    <a:pt x="390" y="92"/>
                  </a:lnTo>
                  <a:lnTo>
                    <a:pt x="383" y="100"/>
                  </a:lnTo>
                  <a:lnTo>
                    <a:pt x="386" y="102"/>
                  </a:lnTo>
                  <a:lnTo>
                    <a:pt x="392" y="102"/>
                  </a:lnTo>
                  <a:lnTo>
                    <a:pt x="390" y="108"/>
                  </a:lnTo>
                  <a:lnTo>
                    <a:pt x="390" y="109"/>
                  </a:lnTo>
                  <a:lnTo>
                    <a:pt x="392" y="114"/>
                  </a:lnTo>
                  <a:lnTo>
                    <a:pt x="396" y="121"/>
                  </a:lnTo>
                  <a:lnTo>
                    <a:pt x="399" y="118"/>
                  </a:lnTo>
                  <a:lnTo>
                    <a:pt x="403" y="116"/>
                  </a:lnTo>
                  <a:lnTo>
                    <a:pt x="398" y="110"/>
                  </a:lnTo>
                  <a:lnTo>
                    <a:pt x="402" y="104"/>
                  </a:lnTo>
                  <a:lnTo>
                    <a:pt x="400" y="96"/>
                  </a:lnTo>
                  <a:lnTo>
                    <a:pt x="404" y="92"/>
                  </a:lnTo>
                  <a:lnTo>
                    <a:pt x="413" y="95"/>
                  </a:lnTo>
                  <a:lnTo>
                    <a:pt x="409" y="104"/>
                  </a:lnTo>
                  <a:lnTo>
                    <a:pt x="409" y="110"/>
                  </a:lnTo>
                  <a:lnTo>
                    <a:pt x="413" y="108"/>
                  </a:lnTo>
                  <a:lnTo>
                    <a:pt x="415" y="108"/>
                  </a:lnTo>
                  <a:lnTo>
                    <a:pt x="416" y="99"/>
                  </a:lnTo>
                  <a:lnTo>
                    <a:pt x="417" y="93"/>
                  </a:lnTo>
                  <a:lnTo>
                    <a:pt x="413" y="88"/>
                  </a:lnTo>
                  <a:lnTo>
                    <a:pt x="413" y="84"/>
                  </a:lnTo>
                  <a:lnTo>
                    <a:pt x="423" y="85"/>
                  </a:lnTo>
                  <a:lnTo>
                    <a:pt x="424" y="80"/>
                  </a:lnTo>
                  <a:lnTo>
                    <a:pt x="412" y="76"/>
                  </a:lnTo>
                  <a:lnTo>
                    <a:pt x="413" y="65"/>
                  </a:lnTo>
                  <a:lnTo>
                    <a:pt x="415" y="55"/>
                  </a:lnTo>
                  <a:lnTo>
                    <a:pt x="421" y="54"/>
                  </a:lnTo>
                  <a:lnTo>
                    <a:pt x="428" y="53"/>
                  </a:lnTo>
                  <a:lnTo>
                    <a:pt x="433" y="55"/>
                  </a:lnTo>
                  <a:lnTo>
                    <a:pt x="440" y="62"/>
                  </a:lnTo>
                  <a:lnTo>
                    <a:pt x="442" y="67"/>
                  </a:lnTo>
                  <a:lnTo>
                    <a:pt x="442" y="68"/>
                  </a:lnTo>
                  <a:lnTo>
                    <a:pt x="446" y="75"/>
                  </a:lnTo>
                  <a:lnTo>
                    <a:pt x="451" y="83"/>
                  </a:lnTo>
                  <a:lnTo>
                    <a:pt x="458" y="84"/>
                  </a:lnTo>
                  <a:lnTo>
                    <a:pt x="464" y="85"/>
                  </a:lnTo>
                  <a:lnTo>
                    <a:pt x="472" y="95"/>
                  </a:lnTo>
                  <a:lnTo>
                    <a:pt x="474" y="96"/>
                  </a:lnTo>
                  <a:lnTo>
                    <a:pt x="480" y="105"/>
                  </a:lnTo>
                  <a:lnTo>
                    <a:pt x="489" y="117"/>
                  </a:lnTo>
                  <a:lnTo>
                    <a:pt x="493" y="120"/>
                  </a:lnTo>
                  <a:lnTo>
                    <a:pt x="488" y="121"/>
                  </a:lnTo>
                  <a:lnTo>
                    <a:pt x="497" y="122"/>
                  </a:lnTo>
                  <a:lnTo>
                    <a:pt x="501" y="121"/>
                  </a:lnTo>
                  <a:lnTo>
                    <a:pt x="502" y="116"/>
                  </a:lnTo>
                  <a:lnTo>
                    <a:pt x="495" y="112"/>
                  </a:lnTo>
                  <a:lnTo>
                    <a:pt x="498" y="109"/>
                  </a:lnTo>
                  <a:lnTo>
                    <a:pt x="497" y="109"/>
                  </a:lnTo>
                  <a:lnTo>
                    <a:pt x="484" y="99"/>
                  </a:lnTo>
                  <a:lnTo>
                    <a:pt x="479" y="95"/>
                  </a:lnTo>
                  <a:lnTo>
                    <a:pt x="478" y="95"/>
                  </a:lnTo>
                  <a:lnTo>
                    <a:pt x="479" y="93"/>
                  </a:lnTo>
                  <a:lnTo>
                    <a:pt x="485" y="93"/>
                  </a:lnTo>
                  <a:lnTo>
                    <a:pt x="489" y="91"/>
                  </a:lnTo>
                  <a:lnTo>
                    <a:pt x="491" y="91"/>
                  </a:lnTo>
                  <a:lnTo>
                    <a:pt x="479" y="87"/>
                  </a:lnTo>
                  <a:lnTo>
                    <a:pt x="476" y="78"/>
                  </a:lnTo>
                  <a:lnTo>
                    <a:pt x="474" y="66"/>
                  </a:lnTo>
                  <a:lnTo>
                    <a:pt x="475" y="66"/>
                  </a:lnTo>
                  <a:lnTo>
                    <a:pt x="478" y="63"/>
                  </a:lnTo>
                  <a:lnTo>
                    <a:pt x="474" y="57"/>
                  </a:lnTo>
                  <a:lnTo>
                    <a:pt x="480" y="54"/>
                  </a:lnTo>
                  <a:lnTo>
                    <a:pt x="483" y="65"/>
                  </a:lnTo>
                  <a:lnTo>
                    <a:pt x="489" y="68"/>
                  </a:lnTo>
                  <a:lnTo>
                    <a:pt x="488" y="62"/>
                  </a:lnTo>
                  <a:lnTo>
                    <a:pt x="487" y="53"/>
                  </a:lnTo>
                  <a:lnTo>
                    <a:pt x="484" y="48"/>
                  </a:lnTo>
                  <a:lnTo>
                    <a:pt x="485" y="46"/>
                  </a:lnTo>
                  <a:lnTo>
                    <a:pt x="491" y="42"/>
                  </a:lnTo>
                  <a:lnTo>
                    <a:pt x="485" y="44"/>
                  </a:lnTo>
                  <a:lnTo>
                    <a:pt x="479" y="45"/>
                  </a:lnTo>
                  <a:lnTo>
                    <a:pt x="468" y="50"/>
                  </a:lnTo>
                  <a:lnTo>
                    <a:pt x="463" y="42"/>
                  </a:lnTo>
                  <a:lnTo>
                    <a:pt x="472" y="36"/>
                  </a:lnTo>
                  <a:lnTo>
                    <a:pt x="481" y="32"/>
                  </a:lnTo>
                  <a:lnTo>
                    <a:pt x="485" y="24"/>
                  </a:lnTo>
                  <a:lnTo>
                    <a:pt x="485" y="17"/>
                  </a:lnTo>
                  <a:lnTo>
                    <a:pt x="474" y="30"/>
                  </a:lnTo>
                  <a:lnTo>
                    <a:pt x="463" y="30"/>
                  </a:lnTo>
                  <a:lnTo>
                    <a:pt x="455" y="41"/>
                  </a:lnTo>
                  <a:lnTo>
                    <a:pt x="445" y="33"/>
                  </a:lnTo>
                  <a:lnTo>
                    <a:pt x="441" y="27"/>
                  </a:lnTo>
                  <a:lnTo>
                    <a:pt x="438" y="33"/>
                  </a:lnTo>
                  <a:lnTo>
                    <a:pt x="430" y="30"/>
                  </a:lnTo>
                  <a:lnTo>
                    <a:pt x="426" y="19"/>
                  </a:lnTo>
                  <a:lnTo>
                    <a:pt x="432" y="12"/>
                  </a:lnTo>
                  <a:lnTo>
                    <a:pt x="429" y="10"/>
                  </a:lnTo>
                  <a:lnTo>
                    <a:pt x="416" y="15"/>
                  </a:lnTo>
                  <a:lnTo>
                    <a:pt x="409" y="10"/>
                  </a:lnTo>
                  <a:lnTo>
                    <a:pt x="407" y="7"/>
                  </a:lnTo>
                  <a:lnTo>
                    <a:pt x="403" y="2"/>
                  </a:lnTo>
                  <a:lnTo>
                    <a:pt x="404" y="0"/>
                  </a:lnTo>
                  <a:lnTo>
                    <a:pt x="411" y="2"/>
                  </a:lnTo>
                  <a:lnTo>
                    <a:pt x="423" y="7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reeform 104">
              <a:extLst>
                <a:ext uri="{FF2B5EF4-FFF2-40B4-BE49-F238E27FC236}">
                  <a16:creationId xmlns:a16="http://schemas.microsoft.com/office/drawing/2014/main" id="{67501392-6AD6-134D-0713-0E4342B6D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559" y="1859241"/>
              <a:ext cx="76049" cy="91603"/>
            </a:xfrm>
            <a:custGeom>
              <a:avLst/>
              <a:gdLst>
                <a:gd name="T0" fmla="*/ 23 w 51"/>
                <a:gd name="T1" fmla="*/ 32 h 62"/>
                <a:gd name="T2" fmla="*/ 27 w 51"/>
                <a:gd name="T3" fmla="*/ 33 h 62"/>
                <a:gd name="T4" fmla="*/ 29 w 51"/>
                <a:gd name="T5" fmla="*/ 23 h 62"/>
                <a:gd name="T6" fmla="*/ 36 w 51"/>
                <a:gd name="T7" fmla="*/ 25 h 62"/>
                <a:gd name="T8" fmla="*/ 36 w 51"/>
                <a:gd name="T9" fmla="*/ 33 h 62"/>
                <a:gd name="T10" fmla="*/ 51 w 51"/>
                <a:gd name="T11" fmla="*/ 48 h 62"/>
                <a:gd name="T12" fmla="*/ 41 w 51"/>
                <a:gd name="T13" fmla="*/ 61 h 62"/>
                <a:gd name="T14" fmla="*/ 41 w 51"/>
                <a:gd name="T15" fmla="*/ 62 h 62"/>
                <a:gd name="T16" fmla="*/ 32 w 51"/>
                <a:gd name="T17" fmla="*/ 61 h 62"/>
                <a:gd name="T18" fmla="*/ 24 w 51"/>
                <a:gd name="T19" fmla="*/ 61 h 62"/>
                <a:gd name="T20" fmla="*/ 11 w 51"/>
                <a:gd name="T21" fmla="*/ 28 h 62"/>
                <a:gd name="T22" fmla="*/ 0 w 51"/>
                <a:gd name="T23" fmla="*/ 20 h 62"/>
                <a:gd name="T24" fmla="*/ 2 w 51"/>
                <a:gd name="T25" fmla="*/ 11 h 62"/>
                <a:gd name="T26" fmla="*/ 2 w 51"/>
                <a:gd name="T27" fmla="*/ 10 h 62"/>
                <a:gd name="T28" fmla="*/ 8 w 51"/>
                <a:gd name="T29" fmla="*/ 0 h 62"/>
                <a:gd name="T30" fmla="*/ 13 w 51"/>
                <a:gd name="T31" fmla="*/ 6 h 62"/>
                <a:gd name="T32" fmla="*/ 13 w 51"/>
                <a:gd name="T33" fmla="*/ 11 h 62"/>
                <a:gd name="T34" fmla="*/ 13 w 51"/>
                <a:gd name="T35" fmla="*/ 14 h 62"/>
                <a:gd name="T36" fmla="*/ 21 w 51"/>
                <a:gd name="T37" fmla="*/ 21 h 62"/>
                <a:gd name="T38" fmla="*/ 23 w 51"/>
                <a:gd name="T39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62">
                  <a:moveTo>
                    <a:pt x="23" y="32"/>
                  </a:moveTo>
                  <a:lnTo>
                    <a:pt x="27" y="33"/>
                  </a:lnTo>
                  <a:lnTo>
                    <a:pt x="29" y="23"/>
                  </a:lnTo>
                  <a:lnTo>
                    <a:pt x="36" y="25"/>
                  </a:lnTo>
                  <a:lnTo>
                    <a:pt x="36" y="33"/>
                  </a:lnTo>
                  <a:lnTo>
                    <a:pt x="51" y="48"/>
                  </a:lnTo>
                  <a:lnTo>
                    <a:pt x="41" y="61"/>
                  </a:lnTo>
                  <a:lnTo>
                    <a:pt x="41" y="62"/>
                  </a:lnTo>
                  <a:lnTo>
                    <a:pt x="32" y="61"/>
                  </a:lnTo>
                  <a:lnTo>
                    <a:pt x="24" y="61"/>
                  </a:lnTo>
                  <a:lnTo>
                    <a:pt x="11" y="28"/>
                  </a:lnTo>
                  <a:lnTo>
                    <a:pt x="0" y="20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8" y="0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21" y="21"/>
                  </a:lnTo>
                  <a:lnTo>
                    <a:pt x="23" y="32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reeform 105">
              <a:extLst>
                <a:ext uri="{FF2B5EF4-FFF2-40B4-BE49-F238E27FC236}">
                  <a16:creationId xmlns:a16="http://schemas.microsoft.com/office/drawing/2014/main" id="{B9617857-E973-D4C6-D665-19B7C2D68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913" y="1794232"/>
              <a:ext cx="28332" cy="48757"/>
            </a:xfrm>
            <a:custGeom>
              <a:avLst/>
              <a:gdLst>
                <a:gd name="T0" fmla="*/ 9 w 19"/>
                <a:gd name="T1" fmla="*/ 31 h 33"/>
                <a:gd name="T2" fmla="*/ 9 w 19"/>
                <a:gd name="T3" fmla="*/ 33 h 33"/>
                <a:gd name="T4" fmla="*/ 9 w 19"/>
                <a:gd name="T5" fmla="*/ 31 h 33"/>
                <a:gd name="T6" fmla="*/ 3 w 19"/>
                <a:gd name="T7" fmla="*/ 27 h 33"/>
                <a:gd name="T8" fmla="*/ 4 w 19"/>
                <a:gd name="T9" fmla="*/ 14 h 33"/>
                <a:gd name="T10" fmla="*/ 5 w 19"/>
                <a:gd name="T11" fmla="*/ 13 h 33"/>
                <a:gd name="T12" fmla="*/ 0 w 19"/>
                <a:gd name="T13" fmla="*/ 8 h 33"/>
                <a:gd name="T14" fmla="*/ 5 w 19"/>
                <a:gd name="T15" fmla="*/ 0 h 33"/>
                <a:gd name="T16" fmla="*/ 19 w 19"/>
                <a:gd name="T17" fmla="*/ 12 h 33"/>
                <a:gd name="T18" fmla="*/ 9 w 19"/>
                <a:gd name="T1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33">
                  <a:moveTo>
                    <a:pt x="9" y="31"/>
                  </a:moveTo>
                  <a:lnTo>
                    <a:pt x="9" y="33"/>
                  </a:lnTo>
                  <a:lnTo>
                    <a:pt x="9" y="31"/>
                  </a:lnTo>
                  <a:lnTo>
                    <a:pt x="3" y="27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0" y="8"/>
                  </a:lnTo>
                  <a:lnTo>
                    <a:pt x="5" y="0"/>
                  </a:lnTo>
                  <a:lnTo>
                    <a:pt x="19" y="12"/>
                  </a:lnTo>
                  <a:lnTo>
                    <a:pt x="9" y="31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reeform 106">
              <a:extLst>
                <a:ext uri="{FF2B5EF4-FFF2-40B4-BE49-F238E27FC236}">
                  <a16:creationId xmlns:a16="http://schemas.microsoft.com/office/drawing/2014/main" id="{AD0C5835-4190-664C-C9FE-7B13643B2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277" y="1786845"/>
              <a:ext cx="41752" cy="59099"/>
            </a:xfrm>
            <a:custGeom>
              <a:avLst/>
              <a:gdLst>
                <a:gd name="T0" fmla="*/ 20 w 28"/>
                <a:gd name="T1" fmla="*/ 10 h 40"/>
                <a:gd name="T2" fmla="*/ 17 w 28"/>
                <a:gd name="T3" fmla="*/ 15 h 40"/>
                <a:gd name="T4" fmla="*/ 25 w 28"/>
                <a:gd name="T5" fmla="*/ 14 h 40"/>
                <a:gd name="T6" fmla="*/ 28 w 28"/>
                <a:gd name="T7" fmla="*/ 21 h 40"/>
                <a:gd name="T8" fmla="*/ 10 w 28"/>
                <a:gd name="T9" fmla="*/ 38 h 40"/>
                <a:gd name="T10" fmla="*/ 11 w 28"/>
                <a:gd name="T11" fmla="*/ 39 h 40"/>
                <a:gd name="T12" fmla="*/ 0 w 28"/>
                <a:gd name="T13" fmla="*/ 40 h 40"/>
                <a:gd name="T14" fmla="*/ 7 w 28"/>
                <a:gd name="T15" fmla="*/ 23 h 40"/>
                <a:gd name="T16" fmla="*/ 2 w 28"/>
                <a:gd name="T17" fmla="*/ 2 h 40"/>
                <a:gd name="T18" fmla="*/ 16 w 28"/>
                <a:gd name="T19" fmla="*/ 0 h 40"/>
                <a:gd name="T20" fmla="*/ 20 w 28"/>
                <a:gd name="T21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40">
                  <a:moveTo>
                    <a:pt x="20" y="10"/>
                  </a:moveTo>
                  <a:lnTo>
                    <a:pt x="17" y="15"/>
                  </a:lnTo>
                  <a:lnTo>
                    <a:pt x="25" y="14"/>
                  </a:lnTo>
                  <a:lnTo>
                    <a:pt x="28" y="21"/>
                  </a:lnTo>
                  <a:lnTo>
                    <a:pt x="10" y="38"/>
                  </a:lnTo>
                  <a:lnTo>
                    <a:pt x="11" y="39"/>
                  </a:lnTo>
                  <a:lnTo>
                    <a:pt x="0" y="40"/>
                  </a:lnTo>
                  <a:lnTo>
                    <a:pt x="7" y="23"/>
                  </a:lnTo>
                  <a:lnTo>
                    <a:pt x="2" y="2"/>
                  </a:lnTo>
                  <a:lnTo>
                    <a:pt x="16" y="0"/>
                  </a:lnTo>
                  <a:lnTo>
                    <a:pt x="20" y="10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reeform 107">
              <a:extLst>
                <a:ext uri="{FF2B5EF4-FFF2-40B4-BE49-F238E27FC236}">
                  <a16:creationId xmlns:a16="http://schemas.microsoft.com/office/drawing/2014/main" id="{0D57AD86-1D26-8898-D801-173B3798E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347" y="1782412"/>
              <a:ext cx="90960" cy="50234"/>
            </a:xfrm>
            <a:custGeom>
              <a:avLst/>
              <a:gdLst>
                <a:gd name="T0" fmla="*/ 51 w 61"/>
                <a:gd name="T1" fmla="*/ 13 h 34"/>
                <a:gd name="T2" fmla="*/ 55 w 61"/>
                <a:gd name="T3" fmla="*/ 21 h 34"/>
                <a:gd name="T4" fmla="*/ 61 w 61"/>
                <a:gd name="T5" fmla="*/ 32 h 34"/>
                <a:gd name="T6" fmla="*/ 36 w 61"/>
                <a:gd name="T7" fmla="*/ 34 h 34"/>
                <a:gd name="T8" fmla="*/ 16 w 61"/>
                <a:gd name="T9" fmla="*/ 29 h 34"/>
                <a:gd name="T10" fmla="*/ 13 w 61"/>
                <a:gd name="T11" fmla="*/ 28 h 34"/>
                <a:gd name="T12" fmla="*/ 0 w 61"/>
                <a:gd name="T13" fmla="*/ 17 h 34"/>
                <a:gd name="T14" fmla="*/ 2 w 61"/>
                <a:gd name="T15" fmla="*/ 13 h 34"/>
                <a:gd name="T16" fmla="*/ 2 w 61"/>
                <a:gd name="T17" fmla="*/ 12 h 34"/>
                <a:gd name="T18" fmla="*/ 8 w 61"/>
                <a:gd name="T19" fmla="*/ 14 h 34"/>
                <a:gd name="T20" fmla="*/ 13 w 61"/>
                <a:gd name="T21" fmla="*/ 7 h 34"/>
                <a:gd name="T22" fmla="*/ 29 w 61"/>
                <a:gd name="T23" fmla="*/ 1 h 34"/>
                <a:gd name="T24" fmla="*/ 34 w 61"/>
                <a:gd name="T25" fmla="*/ 0 h 34"/>
                <a:gd name="T26" fmla="*/ 41 w 61"/>
                <a:gd name="T27" fmla="*/ 11 h 34"/>
                <a:gd name="T28" fmla="*/ 50 w 61"/>
                <a:gd name="T29" fmla="*/ 12 h 34"/>
                <a:gd name="T30" fmla="*/ 51 w 61"/>
                <a:gd name="T3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34">
                  <a:moveTo>
                    <a:pt x="51" y="13"/>
                  </a:moveTo>
                  <a:lnTo>
                    <a:pt x="55" y="21"/>
                  </a:lnTo>
                  <a:lnTo>
                    <a:pt x="61" y="32"/>
                  </a:lnTo>
                  <a:lnTo>
                    <a:pt x="36" y="34"/>
                  </a:lnTo>
                  <a:lnTo>
                    <a:pt x="16" y="29"/>
                  </a:lnTo>
                  <a:lnTo>
                    <a:pt x="13" y="28"/>
                  </a:lnTo>
                  <a:lnTo>
                    <a:pt x="0" y="17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13" y="7"/>
                  </a:lnTo>
                  <a:lnTo>
                    <a:pt x="29" y="1"/>
                  </a:lnTo>
                  <a:lnTo>
                    <a:pt x="34" y="0"/>
                  </a:lnTo>
                  <a:lnTo>
                    <a:pt x="41" y="11"/>
                  </a:lnTo>
                  <a:lnTo>
                    <a:pt x="50" y="12"/>
                  </a:lnTo>
                  <a:lnTo>
                    <a:pt x="51" y="13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reeform 108">
              <a:extLst>
                <a:ext uri="{FF2B5EF4-FFF2-40B4-BE49-F238E27FC236}">
                  <a16:creationId xmlns:a16="http://schemas.microsoft.com/office/drawing/2014/main" id="{74C9191C-2959-445B-04AE-66B2437CC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3975" y="1676034"/>
              <a:ext cx="98416" cy="138883"/>
            </a:xfrm>
            <a:custGeom>
              <a:avLst/>
              <a:gdLst>
                <a:gd name="T0" fmla="*/ 63 w 66"/>
                <a:gd name="T1" fmla="*/ 29 h 94"/>
                <a:gd name="T2" fmla="*/ 66 w 66"/>
                <a:gd name="T3" fmla="*/ 45 h 94"/>
                <a:gd name="T4" fmla="*/ 63 w 66"/>
                <a:gd name="T5" fmla="*/ 47 h 94"/>
                <a:gd name="T6" fmla="*/ 53 w 66"/>
                <a:gd name="T7" fmla="*/ 60 h 94"/>
                <a:gd name="T8" fmla="*/ 40 w 66"/>
                <a:gd name="T9" fmla="*/ 76 h 94"/>
                <a:gd name="T10" fmla="*/ 45 w 66"/>
                <a:gd name="T11" fmla="*/ 81 h 94"/>
                <a:gd name="T12" fmla="*/ 42 w 66"/>
                <a:gd name="T13" fmla="*/ 84 h 94"/>
                <a:gd name="T14" fmla="*/ 32 w 66"/>
                <a:gd name="T15" fmla="*/ 94 h 94"/>
                <a:gd name="T16" fmla="*/ 23 w 66"/>
                <a:gd name="T17" fmla="*/ 89 h 94"/>
                <a:gd name="T18" fmla="*/ 26 w 66"/>
                <a:gd name="T19" fmla="*/ 64 h 94"/>
                <a:gd name="T20" fmla="*/ 19 w 66"/>
                <a:gd name="T21" fmla="*/ 72 h 94"/>
                <a:gd name="T22" fmla="*/ 13 w 66"/>
                <a:gd name="T23" fmla="*/ 77 h 94"/>
                <a:gd name="T24" fmla="*/ 6 w 66"/>
                <a:gd name="T25" fmla="*/ 72 h 94"/>
                <a:gd name="T26" fmla="*/ 6 w 66"/>
                <a:gd name="T27" fmla="*/ 66 h 94"/>
                <a:gd name="T28" fmla="*/ 6 w 66"/>
                <a:gd name="T29" fmla="*/ 64 h 94"/>
                <a:gd name="T30" fmla="*/ 6 w 66"/>
                <a:gd name="T31" fmla="*/ 63 h 94"/>
                <a:gd name="T32" fmla="*/ 0 w 66"/>
                <a:gd name="T33" fmla="*/ 54 h 94"/>
                <a:gd name="T34" fmla="*/ 3 w 66"/>
                <a:gd name="T35" fmla="*/ 47 h 94"/>
                <a:gd name="T36" fmla="*/ 12 w 66"/>
                <a:gd name="T37" fmla="*/ 39 h 94"/>
                <a:gd name="T38" fmla="*/ 16 w 66"/>
                <a:gd name="T39" fmla="*/ 35 h 94"/>
                <a:gd name="T40" fmla="*/ 19 w 66"/>
                <a:gd name="T41" fmla="*/ 37 h 94"/>
                <a:gd name="T42" fmla="*/ 23 w 66"/>
                <a:gd name="T43" fmla="*/ 39 h 94"/>
                <a:gd name="T44" fmla="*/ 25 w 66"/>
                <a:gd name="T45" fmla="*/ 35 h 94"/>
                <a:gd name="T46" fmla="*/ 25 w 66"/>
                <a:gd name="T47" fmla="*/ 34 h 94"/>
                <a:gd name="T48" fmla="*/ 20 w 66"/>
                <a:gd name="T49" fmla="*/ 28 h 94"/>
                <a:gd name="T50" fmla="*/ 24 w 66"/>
                <a:gd name="T51" fmla="*/ 22 h 94"/>
                <a:gd name="T52" fmla="*/ 30 w 66"/>
                <a:gd name="T53" fmla="*/ 34 h 94"/>
                <a:gd name="T54" fmla="*/ 33 w 66"/>
                <a:gd name="T55" fmla="*/ 24 h 94"/>
                <a:gd name="T56" fmla="*/ 49 w 66"/>
                <a:gd name="T57" fmla="*/ 16 h 94"/>
                <a:gd name="T58" fmla="*/ 37 w 66"/>
                <a:gd name="T59" fmla="*/ 4 h 94"/>
                <a:gd name="T60" fmla="*/ 50 w 66"/>
                <a:gd name="T61" fmla="*/ 0 h 94"/>
                <a:gd name="T62" fmla="*/ 57 w 66"/>
                <a:gd name="T63" fmla="*/ 16 h 94"/>
                <a:gd name="T64" fmla="*/ 55 w 66"/>
                <a:gd name="T65" fmla="*/ 25 h 94"/>
                <a:gd name="T66" fmla="*/ 62 w 66"/>
                <a:gd name="T67" fmla="*/ 29 h 94"/>
                <a:gd name="T68" fmla="*/ 63 w 66"/>
                <a:gd name="T69" fmla="*/ 2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94">
                  <a:moveTo>
                    <a:pt x="63" y="29"/>
                  </a:moveTo>
                  <a:lnTo>
                    <a:pt x="66" y="45"/>
                  </a:lnTo>
                  <a:lnTo>
                    <a:pt x="63" y="47"/>
                  </a:lnTo>
                  <a:lnTo>
                    <a:pt x="53" y="60"/>
                  </a:lnTo>
                  <a:lnTo>
                    <a:pt x="40" y="76"/>
                  </a:lnTo>
                  <a:lnTo>
                    <a:pt x="45" y="81"/>
                  </a:lnTo>
                  <a:lnTo>
                    <a:pt x="42" y="84"/>
                  </a:lnTo>
                  <a:lnTo>
                    <a:pt x="32" y="94"/>
                  </a:lnTo>
                  <a:lnTo>
                    <a:pt x="23" y="89"/>
                  </a:lnTo>
                  <a:lnTo>
                    <a:pt x="26" y="64"/>
                  </a:lnTo>
                  <a:lnTo>
                    <a:pt x="19" y="72"/>
                  </a:lnTo>
                  <a:lnTo>
                    <a:pt x="13" y="77"/>
                  </a:lnTo>
                  <a:lnTo>
                    <a:pt x="6" y="72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0" y="54"/>
                  </a:lnTo>
                  <a:lnTo>
                    <a:pt x="3" y="47"/>
                  </a:lnTo>
                  <a:lnTo>
                    <a:pt x="12" y="39"/>
                  </a:lnTo>
                  <a:lnTo>
                    <a:pt x="16" y="35"/>
                  </a:lnTo>
                  <a:lnTo>
                    <a:pt x="19" y="37"/>
                  </a:lnTo>
                  <a:lnTo>
                    <a:pt x="23" y="39"/>
                  </a:lnTo>
                  <a:lnTo>
                    <a:pt x="25" y="35"/>
                  </a:lnTo>
                  <a:lnTo>
                    <a:pt x="25" y="34"/>
                  </a:lnTo>
                  <a:lnTo>
                    <a:pt x="20" y="28"/>
                  </a:lnTo>
                  <a:lnTo>
                    <a:pt x="24" y="22"/>
                  </a:lnTo>
                  <a:lnTo>
                    <a:pt x="30" y="34"/>
                  </a:lnTo>
                  <a:lnTo>
                    <a:pt x="33" y="24"/>
                  </a:lnTo>
                  <a:lnTo>
                    <a:pt x="49" y="16"/>
                  </a:lnTo>
                  <a:lnTo>
                    <a:pt x="37" y="4"/>
                  </a:lnTo>
                  <a:lnTo>
                    <a:pt x="50" y="0"/>
                  </a:lnTo>
                  <a:lnTo>
                    <a:pt x="57" y="16"/>
                  </a:lnTo>
                  <a:lnTo>
                    <a:pt x="55" y="25"/>
                  </a:lnTo>
                  <a:lnTo>
                    <a:pt x="62" y="29"/>
                  </a:lnTo>
                  <a:lnTo>
                    <a:pt x="63" y="29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reeform 109">
              <a:extLst>
                <a:ext uri="{FF2B5EF4-FFF2-40B4-BE49-F238E27FC236}">
                  <a16:creationId xmlns:a16="http://schemas.microsoft.com/office/drawing/2014/main" id="{4E2FCD6D-6D8E-1848-81FA-6C6D38438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53" y="1618413"/>
              <a:ext cx="64120" cy="88649"/>
            </a:xfrm>
            <a:custGeom>
              <a:avLst/>
              <a:gdLst>
                <a:gd name="T0" fmla="*/ 24 w 43"/>
                <a:gd name="T1" fmla="*/ 60 h 60"/>
                <a:gd name="T2" fmla="*/ 19 w 43"/>
                <a:gd name="T3" fmla="*/ 60 h 60"/>
                <a:gd name="T4" fmla="*/ 12 w 43"/>
                <a:gd name="T5" fmla="*/ 57 h 60"/>
                <a:gd name="T6" fmla="*/ 8 w 43"/>
                <a:gd name="T7" fmla="*/ 48 h 60"/>
                <a:gd name="T8" fmla="*/ 1 w 43"/>
                <a:gd name="T9" fmla="*/ 34 h 60"/>
                <a:gd name="T10" fmla="*/ 5 w 43"/>
                <a:gd name="T11" fmla="*/ 26 h 60"/>
                <a:gd name="T12" fmla="*/ 1 w 43"/>
                <a:gd name="T13" fmla="*/ 21 h 60"/>
                <a:gd name="T14" fmla="*/ 0 w 43"/>
                <a:gd name="T15" fmla="*/ 13 h 60"/>
                <a:gd name="T16" fmla="*/ 1 w 43"/>
                <a:gd name="T17" fmla="*/ 4 h 60"/>
                <a:gd name="T18" fmla="*/ 15 w 43"/>
                <a:gd name="T19" fmla="*/ 0 h 60"/>
                <a:gd name="T20" fmla="*/ 19 w 43"/>
                <a:gd name="T21" fmla="*/ 8 h 60"/>
                <a:gd name="T22" fmla="*/ 36 w 43"/>
                <a:gd name="T23" fmla="*/ 13 h 60"/>
                <a:gd name="T24" fmla="*/ 41 w 43"/>
                <a:gd name="T25" fmla="*/ 23 h 60"/>
                <a:gd name="T26" fmla="*/ 43 w 43"/>
                <a:gd name="T27" fmla="*/ 29 h 60"/>
                <a:gd name="T28" fmla="*/ 36 w 43"/>
                <a:gd name="T29" fmla="*/ 55 h 60"/>
                <a:gd name="T30" fmla="*/ 26 w 43"/>
                <a:gd name="T31" fmla="*/ 59 h 60"/>
                <a:gd name="T32" fmla="*/ 24 w 43"/>
                <a:gd name="T3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60">
                  <a:moveTo>
                    <a:pt x="24" y="60"/>
                  </a:moveTo>
                  <a:lnTo>
                    <a:pt x="19" y="60"/>
                  </a:lnTo>
                  <a:lnTo>
                    <a:pt x="12" y="57"/>
                  </a:lnTo>
                  <a:lnTo>
                    <a:pt x="8" y="48"/>
                  </a:lnTo>
                  <a:lnTo>
                    <a:pt x="1" y="34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3"/>
                  </a:lnTo>
                  <a:lnTo>
                    <a:pt x="1" y="4"/>
                  </a:lnTo>
                  <a:lnTo>
                    <a:pt x="15" y="0"/>
                  </a:lnTo>
                  <a:lnTo>
                    <a:pt x="19" y="8"/>
                  </a:lnTo>
                  <a:lnTo>
                    <a:pt x="36" y="13"/>
                  </a:lnTo>
                  <a:lnTo>
                    <a:pt x="41" y="23"/>
                  </a:lnTo>
                  <a:lnTo>
                    <a:pt x="43" y="29"/>
                  </a:lnTo>
                  <a:lnTo>
                    <a:pt x="36" y="55"/>
                  </a:lnTo>
                  <a:lnTo>
                    <a:pt x="26" y="59"/>
                  </a:lnTo>
                  <a:lnTo>
                    <a:pt x="24" y="60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reeform 110">
              <a:extLst>
                <a:ext uri="{FF2B5EF4-FFF2-40B4-BE49-F238E27FC236}">
                  <a16:creationId xmlns:a16="http://schemas.microsoft.com/office/drawing/2014/main" id="{807ACD27-E31B-52BF-AF72-BFFB2DE52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227" y="1587386"/>
              <a:ext cx="193850" cy="168432"/>
            </a:xfrm>
            <a:custGeom>
              <a:avLst/>
              <a:gdLst>
                <a:gd name="T0" fmla="*/ 113 w 130"/>
                <a:gd name="T1" fmla="*/ 0 h 114"/>
                <a:gd name="T2" fmla="*/ 130 w 130"/>
                <a:gd name="T3" fmla="*/ 16 h 114"/>
                <a:gd name="T4" fmla="*/ 121 w 130"/>
                <a:gd name="T5" fmla="*/ 22 h 114"/>
                <a:gd name="T6" fmla="*/ 104 w 130"/>
                <a:gd name="T7" fmla="*/ 57 h 114"/>
                <a:gd name="T8" fmla="*/ 92 w 130"/>
                <a:gd name="T9" fmla="*/ 81 h 114"/>
                <a:gd name="T10" fmla="*/ 84 w 130"/>
                <a:gd name="T11" fmla="*/ 82 h 114"/>
                <a:gd name="T12" fmla="*/ 87 w 130"/>
                <a:gd name="T13" fmla="*/ 90 h 114"/>
                <a:gd name="T14" fmla="*/ 71 w 130"/>
                <a:gd name="T15" fmla="*/ 95 h 114"/>
                <a:gd name="T16" fmla="*/ 68 w 130"/>
                <a:gd name="T17" fmla="*/ 97 h 114"/>
                <a:gd name="T18" fmla="*/ 62 w 130"/>
                <a:gd name="T19" fmla="*/ 92 h 114"/>
                <a:gd name="T20" fmla="*/ 58 w 130"/>
                <a:gd name="T21" fmla="*/ 102 h 114"/>
                <a:gd name="T22" fmla="*/ 37 w 130"/>
                <a:gd name="T23" fmla="*/ 109 h 114"/>
                <a:gd name="T24" fmla="*/ 32 w 130"/>
                <a:gd name="T25" fmla="*/ 102 h 114"/>
                <a:gd name="T26" fmla="*/ 30 w 130"/>
                <a:gd name="T27" fmla="*/ 110 h 114"/>
                <a:gd name="T28" fmla="*/ 20 w 130"/>
                <a:gd name="T29" fmla="*/ 114 h 114"/>
                <a:gd name="T30" fmla="*/ 19 w 130"/>
                <a:gd name="T31" fmla="*/ 102 h 114"/>
                <a:gd name="T32" fmla="*/ 29 w 130"/>
                <a:gd name="T33" fmla="*/ 82 h 114"/>
                <a:gd name="T34" fmla="*/ 26 w 130"/>
                <a:gd name="T35" fmla="*/ 78 h 114"/>
                <a:gd name="T36" fmla="*/ 19 w 130"/>
                <a:gd name="T37" fmla="*/ 80 h 114"/>
                <a:gd name="T38" fmla="*/ 16 w 130"/>
                <a:gd name="T39" fmla="*/ 85 h 114"/>
                <a:gd name="T40" fmla="*/ 5 w 130"/>
                <a:gd name="T41" fmla="*/ 86 h 114"/>
                <a:gd name="T42" fmla="*/ 4 w 130"/>
                <a:gd name="T43" fmla="*/ 77 h 114"/>
                <a:gd name="T44" fmla="*/ 0 w 130"/>
                <a:gd name="T45" fmla="*/ 73 h 114"/>
                <a:gd name="T46" fmla="*/ 0 w 130"/>
                <a:gd name="T47" fmla="*/ 67 h 114"/>
                <a:gd name="T48" fmla="*/ 17 w 130"/>
                <a:gd name="T49" fmla="*/ 71 h 114"/>
                <a:gd name="T50" fmla="*/ 21 w 130"/>
                <a:gd name="T51" fmla="*/ 68 h 114"/>
                <a:gd name="T52" fmla="*/ 21 w 130"/>
                <a:gd name="T53" fmla="*/ 61 h 114"/>
                <a:gd name="T54" fmla="*/ 25 w 130"/>
                <a:gd name="T55" fmla="*/ 59 h 114"/>
                <a:gd name="T56" fmla="*/ 32 w 130"/>
                <a:gd name="T57" fmla="*/ 64 h 114"/>
                <a:gd name="T58" fmla="*/ 36 w 130"/>
                <a:gd name="T59" fmla="*/ 48 h 114"/>
                <a:gd name="T60" fmla="*/ 43 w 130"/>
                <a:gd name="T61" fmla="*/ 55 h 114"/>
                <a:gd name="T62" fmla="*/ 49 w 130"/>
                <a:gd name="T63" fmla="*/ 47 h 114"/>
                <a:gd name="T64" fmla="*/ 58 w 130"/>
                <a:gd name="T65" fmla="*/ 54 h 114"/>
                <a:gd name="T66" fmla="*/ 54 w 130"/>
                <a:gd name="T67" fmla="*/ 65 h 114"/>
                <a:gd name="T68" fmla="*/ 64 w 130"/>
                <a:gd name="T69" fmla="*/ 67 h 114"/>
                <a:gd name="T70" fmla="*/ 72 w 130"/>
                <a:gd name="T71" fmla="*/ 61 h 114"/>
                <a:gd name="T72" fmla="*/ 67 w 130"/>
                <a:gd name="T73" fmla="*/ 54 h 114"/>
                <a:gd name="T74" fmla="*/ 67 w 130"/>
                <a:gd name="T75" fmla="*/ 46 h 114"/>
                <a:gd name="T76" fmla="*/ 60 w 130"/>
                <a:gd name="T77" fmla="*/ 38 h 114"/>
                <a:gd name="T78" fmla="*/ 67 w 130"/>
                <a:gd name="T79" fmla="*/ 31 h 114"/>
                <a:gd name="T80" fmla="*/ 67 w 130"/>
                <a:gd name="T81" fmla="*/ 33 h 114"/>
                <a:gd name="T82" fmla="*/ 79 w 130"/>
                <a:gd name="T83" fmla="*/ 39 h 114"/>
                <a:gd name="T84" fmla="*/ 80 w 130"/>
                <a:gd name="T85" fmla="*/ 47 h 114"/>
                <a:gd name="T86" fmla="*/ 85 w 130"/>
                <a:gd name="T87" fmla="*/ 51 h 114"/>
                <a:gd name="T88" fmla="*/ 100 w 130"/>
                <a:gd name="T89" fmla="*/ 35 h 114"/>
                <a:gd name="T90" fmla="*/ 88 w 130"/>
                <a:gd name="T91" fmla="*/ 23 h 114"/>
                <a:gd name="T92" fmla="*/ 94 w 130"/>
                <a:gd name="T93" fmla="*/ 16 h 114"/>
                <a:gd name="T94" fmla="*/ 100 w 130"/>
                <a:gd name="T95" fmla="*/ 20 h 114"/>
                <a:gd name="T96" fmla="*/ 102 w 130"/>
                <a:gd name="T97" fmla="*/ 13 h 114"/>
                <a:gd name="T98" fmla="*/ 104 w 130"/>
                <a:gd name="T99" fmla="*/ 13 h 114"/>
                <a:gd name="T100" fmla="*/ 109 w 130"/>
                <a:gd name="T101" fmla="*/ 14 h 114"/>
                <a:gd name="T102" fmla="*/ 113 w 130"/>
                <a:gd name="T10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" h="114">
                  <a:moveTo>
                    <a:pt x="113" y="0"/>
                  </a:moveTo>
                  <a:lnTo>
                    <a:pt x="130" y="16"/>
                  </a:lnTo>
                  <a:lnTo>
                    <a:pt x="121" y="22"/>
                  </a:lnTo>
                  <a:lnTo>
                    <a:pt x="104" y="57"/>
                  </a:lnTo>
                  <a:lnTo>
                    <a:pt x="92" y="81"/>
                  </a:lnTo>
                  <a:lnTo>
                    <a:pt x="84" y="82"/>
                  </a:lnTo>
                  <a:lnTo>
                    <a:pt x="87" y="90"/>
                  </a:lnTo>
                  <a:lnTo>
                    <a:pt x="71" y="95"/>
                  </a:lnTo>
                  <a:lnTo>
                    <a:pt x="68" y="97"/>
                  </a:lnTo>
                  <a:lnTo>
                    <a:pt x="62" y="92"/>
                  </a:lnTo>
                  <a:lnTo>
                    <a:pt x="58" y="102"/>
                  </a:lnTo>
                  <a:lnTo>
                    <a:pt x="37" y="109"/>
                  </a:lnTo>
                  <a:lnTo>
                    <a:pt x="32" y="102"/>
                  </a:lnTo>
                  <a:lnTo>
                    <a:pt x="30" y="110"/>
                  </a:lnTo>
                  <a:lnTo>
                    <a:pt x="20" y="114"/>
                  </a:lnTo>
                  <a:lnTo>
                    <a:pt x="19" y="102"/>
                  </a:lnTo>
                  <a:lnTo>
                    <a:pt x="29" y="82"/>
                  </a:lnTo>
                  <a:lnTo>
                    <a:pt x="26" y="78"/>
                  </a:lnTo>
                  <a:lnTo>
                    <a:pt x="19" y="80"/>
                  </a:lnTo>
                  <a:lnTo>
                    <a:pt x="16" y="85"/>
                  </a:lnTo>
                  <a:lnTo>
                    <a:pt x="5" y="86"/>
                  </a:lnTo>
                  <a:lnTo>
                    <a:pt x="4" y="77"/>
                  </a:lnTo>
                  <a:lnTo>
                    <a:pt x="0" y="73"/>
                  </a:lnTo>
                  <a:lnTo>
                    <a:pt x="0" y="67"/>
                  </a:lnTo>
                  <a:lnTo>
                    <a:pt x="17" y="71"/>
                  </a:lnTo>
                  <a:lnTo>
                    <a:pt x="21" y="68"/>
                  </a:lnTo>
                  <a:lnTo>
                    <a:pt x="21" y="61"/>
                  </a:lnTo>
                  <a:lnTo>
                    <a:pt x="25" y="59"/>
                  </a:lnTo>
                  <a:lnTo>
                    <a:pt x="32" y="64"/>
                  </a:lnTo>
                  <a:lnTo>
                    <a:pt x="36" y="48"/>
                  </a:lnTo>
                  <a:lnTo>
                    <a:pt x="43" y="55"/>
                  </a:lnTo>
                  <a:lnTo>
                    <a:pt x="49" y="47"/>
                  </a:lnTo>
                  <a:lnTo>
                    <a:pt x="58" y="54"/>
                  </a:lnTo>
                  <a:lnTo>
                    <a:pt x="54" y="65"/>
                  </a:lnTo>
                  <a:lnTo>
                    <a:pt x="64" y="67"/>
                  </a:lnTo>
                  <a:lnTo>
                    <a:pt x="72" y="61"/>
                  </a:lnTo>
                  <a:lnTo>
                    <a:pt x="67" y="54"/>
                  </a:lnTo>
                  <a:lnTo>
                    <a:pt x="67" y="46"/>
                  </a:lnTo>
                  <a:lnTo>
                    <a:pt x="60" y="38"/>
                  </a:lnTo>
                  <a:lnTo>
                    <a:pt x="67" y="31"/>
                  </a:lnTo>
                  <a:lnTo>
                    <a:pt x="67" y="33"/>
                  </a:lnTo>
                  <a:lnTo>
                    <a:pt x="79" y="39"/>
                  </a:lnTo>
                  <a:lnTo>
                    <a:pt x="80" y="47"/>
                  </a:lnTo>
                  <a:lnTo>
                    <a:pt x="85" y="51"/>
                  </a:lnTo>
                  <a:lnTo>
                    <a:pt x="100" y="35"/>
                  </a:lnTo>
                  <a:lnTo>
                    <a:pt x="88" y="23"/>
                  </a:lnTo>
                  <a:lnTo>
                    <a:pt x="94" y="16"/>
                  </a:lnTo>
                  <a:lnTo>
                    <a:pt x="100" y="20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9" y="14"/>
                  </a:lnTo>
                  <a:lnTo>
                    <a:pt x="113" y="0"/>
                  </a:lnTo>
                </a:path>
              </a:pathLst>
            </a:custGeom>
            <a:solidFill>
              <a:srgbClr val="C00000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reeform 111">
              <a:extLst>
                <a:ext uri="{FF2B5EF4-FFF2-40B4-BE49-F238E27FC236}">
                  <a16:creationId xmlns:a16="http://schemas.microsoft.com/office/drawing/2014/main" id="{65B140CC-139A-0EF8-23A7-5D3C92425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114" y="1557836"/>
              <a:ext cx="13420" cy="13297"/>
            </a:xfrm>
            <a:custGeom>
              <a:avLst/>
              <a:gdLst>
                <a:gd name="T0" fmla="*/ 9 w 9"/>
                <a:gd name="T1" fmla="*/ 8 h 9"/>
                <a:gd name="T2" fmla="*/ 7 w 9"/>
                <a:gd name="T3" fmla="*/ 9 h 9"/>
                <a:gd name="T4" fmla="*/ 5 w 9"/>
                <a:gd name="T5" fmla="*/ 8 h 9"/>
                <a:gd name="T6" fmla="*/ 0 w 9"/>
                <a:gd name="T7" fmla="*/ 2 h 9"/>
                <a:gd name="T8" fmla="*/ 1 w 9"/>
                <a:gd name="T9" fmla="*/ 0 h 9"/>
                <a:gd name="T10" fmla="*/ 5 w 9"/>
                <a:gd name="T11" fmla="*/ 5 h 9"/>
                <a:gd name="T12" fmla="*/ 7 w 9"/>
                <a:gd name="T13" fmla="*/ 5 h 9"/>
                <a:gd name="T14" fmla="*/ 8 w 9"/>
                <a:gd name="T15" fmla="*/ 5 h 9"/>
                <a:gd name="T16" fmla="*/ 9 w 9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9" y="8"/>
                  </a:moveTo>
                  <a:lnTo>
                    <a:pt x="7" y="9"/>
                  </a:lnTo>
                  <a:lnTo>
                    <a:pt x="5" y="8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5"/>
                  </a:lnTo>
                  <a:lnTo>
                    <a:pt x="7" y="5"/>
                  </a:lnTo>
                  <a:lnTo>
                    <a:pt x="8" y="5"/>
                  </a:lnTo>
                  <a:lnTo>
                    <a:pt x="9" y="8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reeform 112">
              <a:extLst>
                <a:ext uri="{FF2B5EF4-FFF2-40B4-BE49-F238E27FC236}">
                  <a16:creationId xmlns:a16="http://schemas.microsoft.com/office/drawing/2014/main" id="{39DDE652-ED8A-B4D3-E01F-7224BE165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5374" y="1510557"/>
              <a:ext cx="44735" cy="44324"/>
            </a:xfrm>
            <a:custGeom>
              <a:avLst/>
              <a:gdLst>
                <a:gd name="T0" fmla="*/ 16 w 30"/>
                <a:gd name="T1" fmla="*/ 10 h 30"/>
                <a:gd name="T2" fmla="*/ 16 w 30"/>
                <a:gd name="T3" fmla="*/ 15 h 30"/>
                <a:gd name="T4" fmla="*/ 28 w 30"/>
                <a:gd name="T5" fmla="*/ 13 h 30"/>
                <a:gd name="T6" fmla="*/ 30 w 30"/>
                <a:gd name="T7" fmla="*/ 19 h 30"/>
                <a:gd name="T8" fmla="*/ 21 w 30"/>
                <a:gd name="T9" fmla="*/ 23 h 30"/>
                <a:gd name="T10" fmla="*/ 17 w 30"/>
                <a:gd name="T11" fmla="*/ 30 h 30"/>
                <a:gd name="T12" fmla="*/ 3 w 30"/>
                <a:gd name="T13" fmla="*/ 22 h 30"/>
                <a:gd name="T14" fmla="*/ 8 w 30"/>
                <a:gd name="T15" fmla="*/ 15 h 30"/>
                <a:gd name="T16" fmla="*/ 0 w 30"/>
                <a:gd name="T17" fmla="*/ 9 h 30"/>
                <a:gd name="T18" fmla="*/ 6 w 30"/>
                <a:gd name="T19" fmla="*/ 1 h 30"/>
                <a:gd name="T20" fmla="*/ 13 w 30"/>
                <a:gd name="T21" fmla="*/ 0 h 30"/>
                <a:gd name="T22" fmla="*/ 24 w 30"/>
                <a:gd name="T23" fmla="*/ 5 h 30"/>
                <a:gd name="T24" fmla="*/ 16 w 30"/>
                <a:gd name="T2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6" y="10"/>
                  </a:moveTo>
                  <a:lnTo>
                    <a:pt x="16" y="15"/>
                  </a:lnTo>
                  <a:lnTo>
                    <a:pt x="28" y="13"/>
                  </a:lnTo>
                  <a:lnTo>
                    <a:pt x="30" y="19"/>
                  </a:lnTo>
                  <a:lnTo>
                    <a:pt x="21" y="23"/>
                  </a:lnTo>
                  <a:lnTo>
                    <a:pt x="17" y="30"/>
                  </a:lnTo>
                  <a:lnTo>
                    <a:pt x="3" y="22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1"/>
                  </a:lnTo>
                  <a:lnTo>
                    <a:pt x="13" y="0"/>
                  </a:lnTo>
                  <a:lnTo>
                    <a:pt x="24" y="5"/>
                  </a:lnTo>
                  <a:lnTo>
                    <a:pt x="16" y="10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reeform 113">
              <a:extLst>
                <a:ext uri="{FF2B5EF4-FFF2-40B4-BE49-F238E27FC236}">
                  <a16:creationId xmlns:a16="http://schemas.microsoft.com/office/drawing/2014/main" id="{FAF1BAFC-7A5D-3F36-137C-9A8BCE31A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825" y="1458845"/>
              <a:ext cx="23858" cy="33982"/>
            </a:xfrm>
            <a:custGeom>
              <a:avLst/>
              <a:gdLst>
                <a:gd name="T0" fmla="*/ 16 w 16"/>
                <a:gd name="T1" fmla="*/ 4 h 23"/>
                <a:gd name="T2" fmla="*/ 14 w 16"/>
                <a:gd name="T3" fmla="*/ 23 h 23"/>
                <a:gd name="T4" fmla="*/ 0 w 16"/>
                <a:gd name="T5" fmla="*/ 16 h 23"/>
                <a:gd name="T6" fmla="*/ 8 w 16"/>
                <a:gd name="T7" fmla="*/ 0 h 23"/>
                <a:gd name="T8" fmla="*/ 16 w 16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4"/>
                  </a:moveTo>
                  <a:lnTo>
                    <a:pt x="14" y="23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4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reeform 114">
              <a:extLst>
                <a:ext uri="{FF2B5EF4-FFF2-40B4-BE49-F238E27FC236}">
                  <a16:creationId xmlns:a16="http://schemas.microsoft.com/office/drawing/2014/main" id="{6890E41C-B446-F7F4-FE9A-5FC6C773F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347" y="1417476"/>
              <a:ext cx="117801" cy="96036"/>
            </a:xfrm>
            <a:custGeom>
              <a:avLst/>
              <a:gdLst>
                <a:gd name="T0" fmla="*/ 40 w 79"/>
                <a:gd name="T1" fmla="*/ 0 h 65"/>
                <a:gd name="T2" fmla="*/ 40 w 79"/>
                <a:gd name="T3" fmla="*/ 13 h 65"/>
                <a:gd name="T4" fmla="*/ 57 w 79"/>
                <a:gd name="T5" fmla="*/ 9 h 65"/>
                <a:gd name="T6" fmla="*/ 62 w 79"/>
                <a:gd name="T7" fmla="*/ 13 h 65"/>
                <a:gd name="T8" fmla="*/ 52 w 79"/>
                <a:gd name="T9" fmla="*/ 25 h 65"/>
                <a:gd name="T10" fmla="*/ 64 w 79"/>
                <a:gd name="T11" fmla="*/ 38 h 65"/>
                <a:gd name="T12" fmla="*/ 70 w 79"/>
                <a:gd name="T13" fmla="*/ 32 h 65"/>
                <a:gd name="T14" fmla="*/ 73 w 79"/>
                <a:gd name="T15" fmla="*/ 25 h 65"/>
                <a:gd name="T16" fmla="*/ 79 w 79"/>
                <a:gd name="T17" fmla="*/ 23 h 65"/>
                <a:gd name="T18" fmla="*/ 79 w 79"/>
                <a:gd name="T19" fmla="*/ 36 h 65"/>
                <a:gd name="T20" fmla="*/ 64 w 79"/>
                <a:gd name="T21" fmla="*/ 51 h 65"/>
                <a:gd name="T22" fmla="*/ 62 w 79"/>
                <a:gd name="T23" fmla="*/ 51 h 65"/>
                <a:gd name="T24" fmla="*/ 41 w 79"/>
                <a:gd name="T25" fmla="*/ 49 h 65"/>
                <a:gd name="T26" fmla="*/ 41 w 79"/>
                <a:gd name="T27" fmla="*/ 55 h 65"/>
                <a:gd name="T28" fmla="*/ 41 w 79"/>
                <a:gd name="T29" fmla="*/ 57 h 65"/>
                <a:gd name="T30" fmla="*/ 31 w 79"/>
                <a:gd name="T31" fmla="*/ 65 h 65"/>
                <a:gd name="T32" fmla="*/ 15 w 79"/>
                <a:gd name="T33" fmla="*/ 51 h 65"/>
                <a:gd name="T34" fmla="*/ 24 w 79"/>
                <a:gd name="T35" fmla="*/ 43 h 65"/>
                <a:gd name="T36" fmla="*/ 22 w 79"/>
                <a:gd name="T37" fmla="*/ 40 h 65"/>
                <a:gd name="T38" fmla="*/ 2 w 79"/>
                <a:gd name="T39" fmla="*/ 47 h 65"/>
                <a:gd name="T40" fmla="*/ 2 w 79"/>
                <a:gd name="T41" fmla="*/ 45 h 65"/>
                <a:gd name="T42" fmla="*/ 0 w 79"/>
                <a:gd name="T43" fmla="*/ 27 h 65"/>
                <a:gd name="T44" fmla="*/ 24 w 79"/>
                <a:gd name="T45" fmla="*/ 22 h 65"/>
                <a:gd name="T46" fmla="*/ 34 w 79"/>
                <a:gd name="T47" fmla="*/ 27 h 65"/>
                <a:gd name="T48" fmla="*/ 36 w 79"/>
                <a:gd name="T49" fmla="*/ 21 h 65"/>
                <a:gd name="T50" fmla="*/ 18 w 79"/>
                <a:gd name="T51" fmla="*/ 8 h 65"/>
                <a:gd name="T52" fmla="*/ 22 w 79"/>
                <a:gd name="T53" fmla="*/ 2 h 65"/>
                <a:gd name="T54" fmla="*/ 40 w 79"/>
                <a:gd name="T5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65">
                  <a:moveTo>
                    <a:pt x="40" y="0"/>
                  </a:moveTo>
                  <a:lnTo>
                    <a:pt x="40" y="13"/>
                  </a:lnTo>
                  <a:lnTo>
                    <a:pt x="57" y="9"/>
                  </a:lnTo>
                  <a:lnTo>
                    <a:pt x="62" y="13"/>
                  </a:lnTo>
                  <a:lnTo>
                    <a:pt x="52" y="25"/>
                  </a:lnTo>
                  <a:lnTo>
                    <a:pt x="64" y="38"/>
                  </a:lnTo>
                  <a:lnTo>
                    <a:pt x="70" y="32"/>
                  </a:lnTo>
                  <a:lnTo>
                    <a:pt x="73" y="25"/>
                  </a:lnTo>
                  <a:lnTo>
                    <a:pt x="79" y="23"/>
                  </a:lnTo>
                  <a:lnTo>
                    <a:pt x="79" y="36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41" y="49"/>
                  </a:lnTo>
                  <a:lnTo>
                    <a:pt x="41" y="55"/>
                  </a:lnTo>
                  <a:lnTo>
                    <a:pt x="41" y="57"/>
                  </a:lnTo>
                  <a:lnTo>
                    <a:pt x="31" y="65"/>
                  </a:lnTo>
                  <a:lnTo>
                    <a:pt x="15" y="51"/>
                  </a:lnTo>
                  <a:lnTo>
                    <a:pt x="24" y="43"/>
                  </a:lnTo>
                  <a:lnTo>
                    <a:pt x="22" y="40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0" y="27"/>
                  </a:lnTo>
                  <a:lnTo>
                    <a:pt x="24" y="22"/>
                  </a:lnTo>
                  <a:lnTo>
                    <a:pt x="34" y="27"/>
                  </a:lnTo>
                  <a:lnTo>
                    <a:pt x="36" y="21"/>
                  </a:lnTo>
                  <a:lnTo>
                    <a:pt x="18" y="8"/>
                  </a:lnTo>
                  <a:lnTo>
                    <a:pt x="22" y="2"/>
                  </a:lnTo>
                  <a:lnTo>
                    <a:pt x="40" y="0"/>
                  </a:lnTo>
                </a:path>
              </a:pathLst>
            </a:custGeom>
            <a:grpFill/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reeform 115">
              <a:extLst>
                <a:ext uri="{FF2B5EF4-FFF2-40B4-BE49-F238E27FC236}">
                  <a16:creationId xmlns:a16="http://schemas.microsoft.com/office/drawing/2014/main" id="{AAFA1E07-9663-D6CE-3EF8-7B86C0F58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214" y="1392359"/>
              <a:ext cx="1352475" cy="1063782"/>
            </a:xfrm>
            <a:custGeom>
              <a:avLst/>
              <a:gdLst>
                <a:gd name="T0" fmla="*/ 567 w 907"/>
                <a:gd name="T1" fmla="*/ 85 h 720"/>
                <a:gd name="T2" fmla="*/ 580 w 907"/>
                <a:gd name="T3" fmla="*/ 152 h 720"/>
                <a:gd name="T4" fmla="*/ 612 w 907"/>
                <a:gd name="T5" fmla="*/ 183 h 720"/>
                <a:gd name="T6" fmla="*/ 634 w 907"/>
                <a:gd name="T7" fmla="*/ 148 h 720"/>
                <a:gd name="T8" fmla="*/ 635 w 907"/>
                <a:gd name="T9" fmla="*/ 42 h 720"/>
                <a:gd name="T10" fmla="*/ 727 w 907"/>
                <a:gd name="T11" fmla="*/ 90 h 720"/>
                <a:gd name="T12" fmla="*/ 809 w 907"/>
                <a:gd name="T13" fmla="*/ 87 h 720"/>
                <a:gd name="T14" fmla="*/ 824 w 907"/>
                <a:gd name="T15" fmla="*/ 170 h 720"/>
                <a:gd name="T16" fmla="*/ 714 w 907"/>
                <a:gd name="T17" fmla="*/ 227 h 720"/>
                <a:gd name="T18" fmla="*/ 680 w 907"/>
                <a:gd name="T19" fmla="*/ 239 h 720"/>
                <a:gd name="T20" fmla="*/ 749 w 907"/>
                <a:gd name="T21" fmla="*/ 282 h 720"/>
                <a:gd name="T22" fmla="*/ 767 w 907"/>
                <a:gd name="T23" fmla="*/ 327 h 720"/>
                <a:gd name="T24" fmla="*/ 809 w 907"/>
                <a:gd name="T25" fmla="*/ 313 h 720"/>
                <a:gd name="T26" fmla="*/ 826 w 907"/>
                <a:gd name="T27" fmla="*/ 313 h 720"/>
                <a:gd name="T28" fmla="*/ 843 w 907"/>
                <a:gd name="T29" fmla="*/ 318 h 720"/>
                <a:gd name="T30" fmla="*/ 886 w 907"/>
                <a:gd name="T31" fmla="*/ 281 h 720"/>
                <a:gd name="T32" fmla="*/ 902 w 907"/>
                <a:gd name="T33" fmla="*/ 310 h 720"/>
                <a:gd name="T34" fmla="*/ 830 w 907"/>
                <a:gd name="T35" fmla="*/ 323 h 720"/>
                <a:gd name="T36" fmla="*/ 841 w 907"/>
                <a:gd name="T37" fmla="*/ 375 h 720"/>
                <a:gd name="T38" fmla="*/ 797 w 907"/>
                <a:gd name="T39" fmla="*/ 428 h 720"/>
                <a:gd name="T40" fmla="*/ 783 w 907"/>
                <a:gd name="T41" fmla="*/ 470 h 720"/>
                <a:gd name="T42" fmla="*/ 769 w 907"/>
                <a:gd name="T43" fmla="*/ 515 h 720"/>
                <a:gd name="T44" fmla="*/ 739 w 907"/>
                <a:gd name="T45" fmla="*/ 471 h 720"/>
                <a:gd name="T46" fmla="*/ 759 w 907"/>
                <a:gd name="T47" fmla="*/ 375 h 720"/>
                <a:gd name="T48" fmla="*/ 715 w 907"/>
                <a:gd name="T49" fmla="*/ 335 h 720"/>
                <a:gd name="T50" fmla="*/ 651 w 907"/>
                <a:gd name="T51" fmla="*/ 305 h 720"/>
                <a:gd name="T52" fmla="*/ 608 w 907"/>
                <a:gd name="T53" fmla="*/ 260 h 720"/>
                <a:gd name="T54" fmla="*/ 558 w 907"/>
                <a:gd name="T55" fmla="*/ 298 h 720"/>
                <a:gd name="T56" fmla="*/ 538 w 907"/>
                <a:gd name="T57" fmla="*/ 322 h 720"/>
                <a:gd name="T58" fmla="*/ 502 w 907"/>
                <a:gd name="T59" fmla="*/ 316 h 720"/>
                <a:gd name="T60" fmla="*/ 470 w 907"/>
                <a:gd name="T61" fmla="*/ 369 h 720"/>
                <a:gd name="T62" fmla="*/ 447 w 907"/>
                <a:gd name="T63" fmla="*/ 409 h 720"/>
                <a:gd name="T64" fmla="*/ 449 w 907"/>
                <a:gd name="T65" fmla="*/ 454 h 720"/>
                <a:gd name="T66" fmla="*/ 452 w 907"/>
                <a:gd name="T67" fmla="*/ 476 h 720"/>
                <a:gd name="T68" fmla="*/ 449 w 907"/>
                <a:gd name="T69" fmla="*/ 512 h 720"/>
                <a:gd name="T70" fmla="*/ 461 w 907"/>
                <a:gd name="T71" fmla="*/ 572 h 720"/>
                <a:gd name="T72" fmla="*/ 454 w 907"/>
                <a:gd name="T73" fmla="*/ 616 h 720"/>
                <a:gd name="T74" fmla="*/ 415 w 907"/>
                <a:gd name="T75" fmla="*/ 659 h 720"/>
                <a:gd name="T76" fmla="*/ 415 w 907"/>
                <a:gd name="T77" fmla="*/ 693 h 720"/>
                <a:gd name="T78" fmla="*/ 402 w 907"/>
                <a:gd name="T79" fmla="*/ 711 h 720"/>
                <a:gd name="T80" fmla="*/ 355 w 907"/>
                <a:gd name="T81" fmla="*/ 683 h 720"/>
                <a:gd name="T82" fmla="*/ 288 w 907"/>
                <a:gd name="T83" fmla="*/ 659 h 720"/>
                <a:gd name="T84" fmla="*/ 238 w 907"/>
                <a:gd name="T85" fmla="*/ 716 h 720"/>
                <a:gd name="T86" fmla="*/ 185 w 907"/>
                <a:gd name="T87" fmla="*/ 704 h 720"/>
                <a:gd name="T88" fmla="*/ 147 w 907"/>
                <a:gd name="T89" fmla="*/ 678 h 720"/>
                <a:gd name="T90" fmla="*/ 155 w 907"/>
                <a:gd name="T91" fmla="*/ 587 h 720"/>
                <a:gd name="T92" fmla="*/ 140 w 907"/>
                <a:gd name="T93" fmla="*/ 445 h 720"/>
                <a:gd name="T94" fmla="*/ 72 w 907"/>
                <a:gd name="T95" fmla="*/ 332 h 720"/>
                <a:gd name="T96" fmla="*/ 5 w 907"/>
                <a:gd name="T97" fmla="*/ 315 h 720"/>
                <a:gd name="T98" fmla="*/ 60 w 907"/>
                <a:gd name="T99" fmla="*/ 327 h 720"/>
                <a:gd name="T100" fmla="*/ 96 w 907"/>
                <a:gd name="T101" fmla="*/ 327 h 720"/>
                <a:gd name="T102" fmla="*/ 111 w 907"/>
                <a:gd name="T103" fmla="*/ 299 h 720"/>
                <a:gd name="T104" fmla="*/ 105 w 907"/>
                <a:gd name="T105" fmla="*/ 356 h 720"/>
                <a:gd name="T106" fmla="*/ 176 w 907"/>
                <a:gd name="T107" fmla="*/ 352 h 720"/>
                <a:gd name="T108" fmla="*/ 183 w 907"/>
                <a:gd name="T109" fmla="*/ 340 h 720"/>
                <a:gd name="T110" fmla="*/ 187 w 907"/>
                <a:gd name="T111" fmla="*/ 293 h 720"/>
                <a:gd name="T112" fmla="*/ 257 w 907"/>
                <a:gd name="T113" fmla="*/ 217 h 720"/>
                <a:gd name="T114" fmla="*/ 292 w 907"/>
                <a:gd name="T115" fmla="*/ 167 h 720"/>
                <a:gd name="T116" fmla="*/ 274 w 907"/>
                <a:gd name="T117" fmla="*/ 112 h 720"/>
                <a:gd name="T118" fmla="*/ 309 w 907"/>
                <a:gd name="T119" fmla="*/ 8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7" h="720">
                  <a:moveTo>
                    <a:pt x="580" y="0"/>
                  </a:moveTo>
                  <a:lnTo>
                    <a:pt x="576" y="9"/>
                  </a:lnTo>
                  <a:lnTo>
                    <a:pt x="578" y="25"/>
                  </a:lnTo>
                  <a:lnTo>
                    <a:pt x="587" y="15"/>
                  </a:lnTo>
                  <a:lnTo>
                    <a:pt x="604" y="15"/>
                  </a:lnTo>
                  <a:lnTo>
                    <a:pt x="608" y="28"/>
                  </a:lnTo>
                  <a:lnTo>
                    <a:pt x="601" y="44"/>
                  </a:lnTo>
                  <a:lnTo>
                    <a:pt x="606" y="47"/>
                  </a:lnTo>
                  <a:lnTo>
                    <a:pt x="602" y="60"/>
                  </a:lnTo>
                  <a:lnTo>
                    <a:pt x="591" y="62"/>
                  </a:lnTo>
                  <a:lnTo>
                    <a:pt x="596" y="68"/>
                  </a:lnTo>
                  <a:lnTo>
                    <a:pt x="579" y="74"/>
                  </a:lnTo>
                  <a:lnTo>
                    <a:pt x="570" y="70"/>
                  </a:lnTo>
                  <a:lnTo>
                    <a:pt x="558" y="77"/>
                  </a:lnTo>
                  <a:lnTo>
                    <a:pt x="557" y="83"/>
                  </a:lnTo>
                  <a:lnTo>
                    <a:pt x="555" y="90"/>
                  </a:lnTo>
                  <a:lnTo>
                    <a:pt x="567" y="85"/>
                  </a:lnTo>
                  <a:lnTo>
                    <a:pt x="583" y="86"/>
                  </a:lnTo>
                  <a:lnTo>
                    <a:pt x="585" y="90"/>
                  </a:lnTo>
                  <a:lnTo>
                    <a:pt x="576" y="102"/>
                  </a:lnTo>
                  <a:lnTo>
                    <a:pt x="570" y="112"/>
                  </a:lnTo>
                  <a:lnTo>
                    <a:pt x="559" y="121"/>
                  </a:lnTo>
                  <a:lnTo>
                    <a:pt x="550" y="128"/>
                  </a:lnTo>
                  <a:lnTo>
                    <a:pt x="549" y="128"/>
                  </a:lnTo>
                  <a:lnTo>
                    <a:pt x="553" y="128"/>
                  </a:lnTo>
                  <a:lnTo>
                    <a:pt x="559" y="128"/>
                  </a:lnTo>
                  <a:lnTo>
                    <a:pt x="580" y="115"/>
                  </a:lnTo>
                  <a:lnTo>
                    <a:pt x="592" y="102"/>
                  </a:lnTo>
                  <a:lnTo>
                    <a:pt x="600" y="90"/>
                  </a:lnTo>
                  <a:lnTo>
                    <a:pt x="601" y="93"/>
                  </a:lnTo>
                  <a:lnTo>
                    <a:pt x="606" y="106"/>
                  </a:lnTo>
                  <a:lnTo>
                    <a:pt x="601" y="124"/>
                  </a:lnTo>
                  <a:lnTo>
                    <a:pt x="589" y="140"/>
                  </a:lnTo>
                  <a:lnTo>
                    <a:pt x="580" y="152"/>
                  </a:lnTo>
                  <a:lnTo>
                    <a:pt x="576" y="159"/>
                  </a:lnTo>
                  <a:lnTo>
                    <a:pt x="575" y="163"/>
                  </a:lnTo>
                  <a:lnTo>
                    <a:pt x="579" y="170"/>
                  </a:lnTo>
                  <a:lnTo>
                    <a:pt x="583" y="159"/>
                  </a:lnTo>
                  <a:lnTo>
                    <a:pt x="585" y="155"/>
                  </a:lnTo>
                  <a:lnTo>
                    <a:pt x="596" y="152"/>
                  </a:lnTo>
                  <a:lnTo>
                    <a:pt x="598" y="152"/>
                  </a:lnTo>
                  <a:lnTo>
                    <a:pt x="601" y="152"/>
                  </a:lnTo>
                  <a:lnTo>
                    <a:pt x="598" y="155"/>
                  </a:lnTo>
                  <a:lnTo>
                    <a:pt x="593" y="165"/>
                  </a:lnTo>
                  <a:lnTo>
                    <a:pt x="597" y="167"/>
                  </a:lnTo>
                  <a:lnTo>
                    <a:pt x="604" y="158"/>
                  </a:lnTo>
                  <a:lnTo>
                    <a:pt x="605" y="155"/>
                  </a:lnTo>
                  <a:lnTo>
                    <a:pt x="612" y="144"/>
                  </a:lnTo>
                  <a:lnTo>
                    <a:pt x="622" y="141"/>
                  </a:lnTo>
                  <a:lnTo>
                    <a:pt x="613" y="159"/>
                  </a:lnTo>
                  <a:lnTo>
                    <a:pt x="612" y="183"/>
                  </a:lnTo>
                  <a:lnTo>
                    <a:pt x="612" y="200"/>
                  </a:lnTo>
                  <a:lnTo>
                    <a:pt x="614" y="210"/>
                  </a:lnTo>
                  <a:lnTo>
                    <a:pt x="617" y="226"/>
                  </a:lnTo>
                  <a:lnTo>
                    <a:pt x="623" y="227"/>
                  </a:lnTo>
                  <a:lnTo>
                    <a:pt x="623" y="226"/>
                  </a:lnTo>
                  <a:lnTo>
                    <a:pt x="621" y="217"/>
                  </a:lnTo>
                  <a:lnTo>
                    <a:pt x="619" y="209"/>
                  </a:lnTo>
                  <a:lnTo>
                    <a:pt x="618" y="205"/>
                  </a:lnTo>
                  <a:lnTo>
                    <a:pt x="618" y="193"/>
                  </a:lnTo>
                  <a:lnTo>
                    <a:pt x="618" y="189"/>
                  </a:lnTo>
                  <a:lnTo>
                    <a:pt x="617" y="174"/>
                  </a:lnTo>
                  <a:lnTo>
                    <a:pt x="621" y="166"/>
                  </a:lnTo>
                  <a:lnTo>
                    <a:pt x="622" y="154"/>
                  </a:lnTo>
                  <a:lnTo>
                    <a:pt x="626" y="148"/>
                  </a:lnTo>
                  <a:lnTo>
                    <a:pt x="634" y="155"/>
                  </a:lnTo>
                  <a:lnTo>
                    <a:pt x="634" y="152"/>
                  </a:lnTo>
                  <a:lnTo>
                    <a:pt x="634" y="148"/>
                  </a:lnTo>
                  <a:lnTo>
                    <a:pt x="634" y="146"/>
                  </a:lnTo>
                  <a:lnTo>
                    <a:pt x="635" y="138"/>
                  </a:lnTo>
                  <a:lnTo>
                    <a:pt x="634" y="138"/>
                  </a:lnTo>
                  <a:lnTo>
                    <a:pt x="623" y="134"/>
                  </a:lnTo>
                  <a:lnTo>
                    <a:pt x="623" y="121"/>
                  </a:lnTo>
                  <a:lnTo>
                    <a:pt x="625" y="111"/>
                  </a:lnTo>
                  <a:lnTo>
                    <a:pt x="623" y="98"/>
                  </a:lnTo>
                  <a:lnTo>
                    <a:pt x="623" y="97"/>
                  </a:lnTo>
                  <a:lnTo>
                    <a:pt x="630" y="94"/>
                  </a:lnTo>
                  <a:lnTo>
                    <a:pt x="631" y="94"/>
                  </a:lnTo>
                  <a:lnTo>
                    <a:pt x="632" y="94"/>
                  </a:lnTo>
                  <a:lnTo>
                    <a:pt x="631" y="93"/>
                  </a:lnTo>
                  <a:lnTo>
                    <a:pt x="626" y="87"/>
                  </a:lnTo>
                  <a:lnTo>
                    <a:pt x="625" y="77"/>
                  </a:lnTo>
                  <a:lnTo>
                    <a:pt x="629" y="62"/>
                  </a:lnTo>
                  <a:lnTo>
                    <a:pt x="634" y="44"/>
                  </a:lnTo>
                  <a:lnTo>
                    <a:pt x="635" y="42"/>
                  </a:lnTo>
                  <a:lnTo>
                    <a:pt x="655" y="34"/>
                  </a:lnTo>
                  <a:lnTo>
                    <a:pt x="664" y="38"/>
                  </a:lnTo>
                  <a:lnTo>
                    <a:pt x="673" y="38"/>
                  </a:lnTo>
                  <a:lnTo>
                    <a:pt x="676" y="38"/>
                  </a:lnTo>
                  <a:lnTo>
                    <a:pt x="680" y="47"/>
                  </a:lnTo>
                  <a:lnTo>
                    <a:pt x="691" y="49"/>
                  </a:lnTo>
                  <a:lnTo>
                    <a:pt x="685" y="62"/>
                  </a:lnTo>
                  <a:lnTo>
                    <a:pt x="695" y="64"/>
                  </a:lnTo>
                  <a:lnTo>
                    <a:pt x="689" y="77"/>
                  </a:lnTo>
                  <a:lnTo>
                    <a:pt x="687" y="86"/>
                  </a:lnTo>
                  <a:lnTo>
                    <a:pt x="699" y="76"/>
                  </a:lnTo>
                  <a:lnTo>
                    <a:pt x="710" y="69"/>
                  </a:lnTo>
                  <a:lnTo>
                    <a:pt x="722" y="60"/>
                  </a:lnTo>
                  <a:lnTo>
                    <a:pt x="727" y="59"/>
                  </a:lnTo>
                  <a:lnTo>
                    <a:pt x="729" y="57"/>
                  </a:lnTo>
                  <a:lnTo>
                    <a:pt x="733" y="69"/>
                  </a:lnTo>
                  <a:lnTo>
                    <a:pt x="727" y="90"/>
                  </a:lnTo>
                  <a:lnTo>
                    <a:pt x="737" y="83"/>
                  </a:lnTo>
                  <a:lnTo>
                    <a:pt x="740" y="76"/>
                  </a:lnTo>
                  <a:lnTo>
                    <a:pt x="746" y="65"/>
                  </a:lnTo>
                  <a:lnTo>
                    <a:pt x="748" y="57"/>
                  </a:lnTo>
                  <a:lnTo>
                    <a:pt x="761" y="60"/>
                  </a:lnTo>
                  <a:lnTo>
                    <a:pt x="769" y="62"/>
                  </a:lnTo>
                  <a:lnTo>
                    <a:pt x="762" y="70"/>
                  </a:lnTo>
                  <a:lnTo>
                    <a:pt x="771" y="70"/>
                  </a:lnTo>
                  <a:lnTo>
                    <a:pt x="779" y="74"/>
                  </a:lnTo>
                  <a:lnTo>
                    <a:pt x="784" y="78"/>
                  </a:lnTo>
                  <a:lnTo>
                    <a:pt x="778" y="89"/>
                  </a:lnTo>
                  <a:lnTo>
                    <a:pt x="770" y="97"/>
                  </a:lnTo>
                  <a:lnTo>
                    <a:pt x="762" y="102"/>
                  </a:lnTo>
                  <a:lnTo>
                    <a:pt x="767" y="106"/>
                  </a:lnTo>
                  <a:lnTo>
                    <a:pt x="771" y="107"/>
                  </a:lnTo>
                  <a:lnTo>
                    <a:pt x="795" y="94"/>
                  </a:lnTo>
                  <a:lnTo>
                    <a:pt x="809" y="87"/>
                  </a:lnTo>
                  <a:lnTo>
                    <a:pt x="813" y="94"/>
                  </a:lnTo>
                  <a:lnTo>
                    <a:pt x="813" y="98"/>
                  </a:lnTo>
                  <a:lnTo>
                    <a:pt x="822" y="99"/>
                  </a:lnTo>
                  <a:lnTo>
                    <a:pt x="826" y="103"/>
                  </a:lnTo>
                  <a:lnTo>
                    <a:pt x="830" y="114"/>
                  </a:lnTo>
                  <a:lnTo>
                    <a:pt x="837" y="112"/>
                  </a:lnTo>
                  <a:lnTo>
                    <a:pt x="847" y="103"/>
                  </a:lnTo>
                  <a:lnTo>
                    <a:pt x="855" y="112"/>
                  </a:lnTo>
                  <a:lnTo>
                    <a:pt x="858" y="120"/>
                  </a:lnTo>
                  <a:lnTo>
                    <a:pt x="860" y="125"/>
                  </a:lnTo>
                  <a:lnTo>
                    <a:pt x="862" y="129"/>
                  </a:lnTo>
                  <a:lnTo>
                    <a:pt x="866" y="140"/>
                  </a:lnTo>
                  <a:lnTo>
                    <a:pt x="867" y="144"/>
                  </a:lnTo>
                  <a:lnTo>
                    <a:pt x="860" y="152"/>
                  </a:lnTo>
                  <a:lnTo>
                    <a:pt x="855" y="154"/>
                  </a:lnTo>
                  <a:lnTo>
                    <a:pt x="839" y="162"/>
                  </a:lnTo>
                  <a:lnTo>
                    <a:pt x="824" y="170"/>
                  </a:lnTo>
                  <a:lnTo>
                    <a:pt x="824" y="180"/>
                  </a:lnTo>
                  <a:lnTo>
                    <a:pt x="822" y="180"/>
                  </a:lnTo>
                  <a:lnTo>
                    <a:pt x="813" y="186"/>
                  </a:lnTo>
                  <a:lnTo>
                    <a:pt x="816" y="195"/>
                  </a:lnTo>
                  <a:lnTo>
                    <a:pt x="811" y="204"/>
                  </a:lnTo>
                  <a:lnTo>
                    <a:pt x="804" y="209"/>
                  </a:lnTo>
                  <a:lnTo>
                    <a:pt x="797" y="214"/>
                  </a:lnTo>
                  <a:lnTo>
                    <a:pt x="804" y="220"/>
                  </a:lnTo>
                  <a:lnTo>
                    <a:pt x="791" y="224"/>
                  </a:lnTo>
                  <a:lnTo>
                    <a:pt x="771" y="231"/>
                  </a:lnTo>
                  <a:lnTo>
                    <a:pt x="767" y="230"/>
                  </a:lnTo>
                  <a:lnTo>
                    <a:pt x="752" y="230"/>
                  </a:lnTo>
                  <a:lnTo>
                    <a:pt x="735" y="229"/>
                  </a:lnTo>
                  <a:lnTo>
                    <a:pt x="733" y="229"/>
                  </a:lnTo>
                  <a:lnTo>
                    <a:pt x="720" y="227"/>
                  </a:lnTo>
                  <a:lnTo>
                    <a:pt x="716" y="227"/>
                  </a:lnTo>
                  <a:lnTo>
                    <a:pt x="714" y="227"/>
                  </a:lnTo>
                  <a:lnTo>
                    <a:pt x="706" y="227"/>
                  </a:lnTo>
                  <a:lnTo>
                    <a:pt x="687" y="226"/>
                  </a:lnTo>
                  <a:lnTo>
                    <a:pt x="674" y="222"/>
                  </a:lnTo>
                  <a:lnTo>
                    <a:pt x="672" y="221"/>
                  </a:lnTo>
                  <a:lnTo>
                    <a:pt x="670" y="222"/>
                  </a:lnTo>
                  <a:lnTo>
                    <a:pt x="664" y="224"/>
                  </a:lnTo>
                  <a:lnTo>
                    <a:pt x="663" y="224"/>
                  </a:lnTo>
                  <a:lnTo>
                    <a:pt x="657" y="226"/>
                  </a:lnTo>
                  <a:lnTo>
                    <a:pt x="660" y="230"/>
                  </a:lnTo>
                  <a:lnTo>
                    <a:pt x="663" y="229"/>
                  </a:lnTo>
                  <a:lnTo>
                    <a:pt x="669" y="227"/>
                  </a:lnTo>
                  <a:lnTo>
                    <a:pt x="674" y="226"/>
                  </a:lnTo>
                  <a:lnTo>
                    <a:pt x="670" y="234"/>
                  </a:lnTo>
                  <a:lnTo>
                    <a:pt x="664" y="239"/>
                  </a:lnTo>
                  <a:lnTo>
                    <a:pt x="667" y="243"/>
                  </a:lnTo>
                  <a:lnTo>
                    <a:pt x="672" y="244"/>
                  </a:lnTo>
                  <a:lnTo>
                    <a:pt x="680" y="239"/>
                  </a:lnTo>
                  <a:lnTo>
                    <a:pt x="685" y="239"/>
                  </a:lnTo>
                  <a:lnTo>
                    <a:pt x="686" y="242"/>
                  </a:lnTo>
                  <a:lnTo>
                    <a:pt x="680" y="244"/>
                  </a:lnTo>
                  <a:lnTo>
                    <a:pt x="684" y="247"/>
                  </a:lnTo>
                  <a:lnTo>
                    <a:pt x="689" y="246"/>
                  </a:lnTo>
                  <a:lnTo>
                    <a:pt x="699" y="246"/>
                  </a:lnTo>
                  <a:lnTo>
                    <a:pt x="710" y="246"/>
                  </a:lnTo>
                  <a:lnTo>
                    <a:pt x="718" y="247"/>
                  </a:lnTo>
                  <a:lnTo>
                    <a:pt x="720" y="254"/>
                  </a:lnTo>
                  <a:lnTo>
                    <a:pt x="731" y="252"/>
                  </a:lnTo>
                  <a:lnTo>
                    <a:pt x="736" y="252"/>
                  </a:lnTo>
                  <a:lnTo>
                    <a:pt x="745" y="251"/>
                  </a:lnTo>
                  <a:lnTo>
                    <a:pt x="754" y="254"/>
                  </a:lnTo>
                  <a:lnTo>
                    <a:pt x="765" y="258"/>
                  </a:lnTo>
                  <a:lnTo>
                    <a:pt x="758" y="267"/>
                  </a:lnTo>
                  <a:lnTo>
                    <a:pt x="750" y="276"/>
                  </a:lnTo>
                  <a:lnTo>
                    <a:pt x="749" y="282"/>
                  </a:lnTo>
                  <a:lnTo>
                    <a:pt x="749" y="284"/>
                  </a:lnTo>
                  <a:lnTo>
                    <a:pt x="749" y="292"/>
                  </a:lnTo>
                  <a:lnTo>
                    <a:pt x="754" y="290"/>
                  </a:lnTo>
                  <a:lnTo>
                    <a:pt x="756" y="289"/>
                  </a:lnTo>
                  <a:lnTo>
                    <a:pt x="759" y="273"/>
                  </a:lnTo>
                  <a:lnTo>
                    <a:pt x="767" y="271"/>
                  </a:lnTo>
                  <a:lnTo>
                    <a:pt x="774" y="271"/>
                  </a:lnTo>
                  <a:lnTo>
                    <a:pt x="780" y="275"/>
                  </a:lnTo>
                  <a:lnTo>
                    <a:pt x="783" y="286"/>
                  </a:lnTo>
                  <a:lnTo>
                    <a:pt x="782" y="296"/>
                  </a:lnTo>
                  <a:lnTo>
                    <a:pt x="780" y="299"/>
                  </a:lnTo>
                  <a:lnTo>
                    <a:pt x="779" y="303"/>
                  </a:lnTo>
                  <a:lnTo>
                    <a:pt x="778" y="309"/>
                  </a:lnTo>
                  <a:lnTo>
                    <a:pt x="775" y="319"/>
                  </a:lnTo>
                  <a:lnTo>
                    <a:pt x="774" y="323"/>
                  </a:lnTo>
                  <a:lnTo>
                    <a:pt x="773" y="324"/>
                  </a:lnTo>
                  <a:lnTo>
                    <a:pt x="767" y="327"/>
                  </a:lnTo>
                  <a:lnTo>
                    <a:pt x="762" y="331"/>
                  </a:lnTo>
                  <a:lnTo>
                    <a:pt x="769" y="332"/>
                  </a:lnTo>
                  <a:lnTo>
                    <a:pt x="770" y="332"/>
                  </a:lnTo>
                  <a:lnTo>
                    <a:pt x="771" y="340"/>
                  </a:lnTo>
                  <a:lnTo>
                    <a:pt x="771" y="341"/>
                  </a:lnTo>
                  <a:lnTo>
                    <a:pt x="775" y="337"/>
                  </a:lnTo>
                  <a:lnTo>
                    <a:pt x="778" y="333"/>
                  </a:lnTo>
                  <a:lnTo>
                    <a:pt x="780" y="327"/>
                  </a:lnTo>
                  <a:lnTo>
                    <a:pt x="783" y="320"/>
                  </a:lnTo>
                  <a:lnTo>
                    <a:pt x="788" y="313"/>
                  </a:lnTo>
                  <a:lnTo>
                    <a:pt x="796" y="313"/>
                  </a:lnTo>
                  <a:lnTo>
                    <a:pt x="801" y="313"/>
                  </a:lnTo>
                  <a:lnTo>
                    <a:pt x="805" y="307"/>
                  </a:lnTo>
                  <a:lnTo>
                    <a:pt x="812" y="299"/>
                  </a:lnTo>
                  <a:lnTo>
                    <a:pt x="816" y="298"/>
                  </a:lnTo>
                  <a:lnTo>
                    <a:pt x="812" y="310"/>
                  </a:lnTo>
                  <a:lnTo>
                    <a:pt x="809" y="313"/>
                  </a:lnTo>
                  <a:lnTo>
                    <a:pt x="805" y="319"/>
                  </a:lnTo>
                  <a:lnTo>
                    <a:pt x="804" y="320"/>
                  </a:lnTo>
                  <a:lnTo>
                    <a:pt x="805" y="327"/>
                  </a:lnTo>
                  <a:lnTo>
                    <a:pt x="808" y="336"/>
                  </a:lnTo>
                  <a:lnTo>
                    <a:pt x="812" y="345"/>
                  </a:lnTo>
                  <a:lnTo>
                    <a:pt x="816" y="341"/>
                  </a:lnTo>
                  <a:lnTo>
                    <a:pt x="812" y="331"/>
                  </a:lnTo>
                  <a:lnTo>
                    <a:pt x="812" y="327"/>
                  </a:lnTo>
                  <a:lnTo>
                    <a:pt x="811" y="323"/>
                  </a:lnTo>
                  <a:lnTo>
                    <a:pt x="812" y="320"/>
                  </a:lnTo>
                  <a:lnTo>
                    <a:pt x="812" y="319"/>
                  </a:lnTo>
                  <a:lnTo>
                    <a:pt x="817" y="309"/>
                  </a:lnTo>
                  <a:lnTo>
                    <a:pt x="824" y="319"/>
                  </a:lnTo>
                  <a:lnTo>
                    <a:pt x="826" y="323"/>
                  </a:lnTo>
                  <a:lnTo>
                    <a:pt x="826" y="320"/>
                  </a:lnTo>
                  <a:lnTo>
                    <a:pt x="826" y="314"/>
                  </a:lnTo>
                  <a:lnTo>
                    <a:pt x="826" y="313"/>
                  </a:lnTo>
                  <a:lnTo>
                    <a:pt x="825" y="307"/>
                  </a:lnTo>
                  <a:lnTo>
                    <a:pt x="821" y="299"/>
                  </a:lnTo>
                  <a:lnTo>
                    <a:pt x="822" y="298"/>
                  </a:lnTo>
                  <a:lnTo>
                    <a:pt x="828" y="296"/>
                  </a:lnTo>
                  <a:lnTo>
                    <a:pt x="828" y="294"/>
                  </a:lnTo>
                  <a:lnTo>
                    <a:pt x="822" y="284"/>
                  </a:lnTo>
                  <a:lnTo>
                    <a:pt x="817" y="275"/>
                  </a:lnTo>
                  <a:lnTo>
                    <a:pt x="820" y="268"/>
                  </a:lnTo>
                  <a:lnTo>
                    <a:pt x="831" y="268"/>
                  </a:lnTo>
                  <a:lnTo>
                    <a:pt x="829" y="277"/>
                  </a:lnTo>
                  <a:lnTo>
                    <a:pt x="837" y="276"/>
                  </a:lnTo>
                  <a:lnTo>
                    <a:pt x="843" y="286"/>
                  </a:lnTo>
                  <a:lnTo>
                    <a:pt x="847" y="297"/>
                  </a:lnTo>
                  <a:lnTo>
                    <a:pt x="848" y="302"/>
                  </a:lnTo>
                  <a:lnTo>
                    <a:pt x="848" y="306"/>
                  </a:lnTo>
                  <a:lnTo>
                    <a:pt x="847" y="314"/>
                  </a:lnTo>
                  <a:lnTo>
                    <a:pt x="843" y="318"/>
                  </a:lnTo>
                  <a:lnTo>
                    <a:pt x="850" y="319"/>
                  </a:lnTo>
                  <a:lnTo>
                    <a:pt x="856" y="313"/>
                  </a:lnTo>
                  <a:lnTo>
                    <a:pt x="854" y="306"/>
                  </a:lnTo>
                  <a:lnTo>
                    <a:pt x="852" y="299"/>
                  </a:lnTo>
                  <a:lnTo>
                    <a:pt x="852" y="298"/>
                  </a:lnTo>
                  <a:lnTo>
                    <a:pt x="848" y="290"/>
                  </a:lnTo>
                  <a:lnTo>
                    <a:pt x="846" y="280"/>
                  </a:lnTo>
                  <a:lnTo>
                    <a:pt x="852" y="275"/>
                  </a:lnTo>
                  <a:lnTo>
                    <a:pt x="860" y="277"/>
                  </a:lnTo>
                  <a:lnTo>
                    <a:pt x="862" y="275"/>
                  </a:lnTo>
                  <a:lnTo>
                    <a:pt x="872" y="276"/>
                  </a:lnTo>
                  <a:lnTo>
                    <a:pt x="873" y="276"/>
                  </a:lnTo>
                  <a:lnTo>
                    <a:pt x="871" y="288"/>
                  </a:lnTo>
                  <a:lnTo>
                    <a:pt x="880" y="277"/>
                  </a:lnTo>
                  <a:lnTo>
                    <a:pt x="883" y="277"/>
                  </a:lnTo>
                  <a:lnTo>
                    <a:pt x="884" y="278"/>
                  </a:lnTo>
                  <a:lnTo>
                    <a:pt x="886" y="281"/>
                  </a:lnTo>
                  <a:lnTo>
                    <a:pt x="886" y="282"/>
                  </a:lnTo>
                  <a:lnTo>
                    <a:pt x="888" y="284"/>
                  </a:lnTo>
                  <a:lnTo>
                    <a:pt x="888" y="285"/>
                  </a:lnTo>
                  <a:lnTo>
                    <a:pt x="889" y="284"/>
                  </a:lnTo>
                  <a:lnTo>
                    <a:pt x="890" y="288"/>
                  </a:lnTo>
                  <a:lnTo>
                    <a:pt x="892" y="288"/>
                  </a:lnTo>
                  <a:lnTo>
                    <a:pt x="893" y="293"/>
                  </a:lnTo>
                  <a:lnTo>
                    <a:pt x="892" y="294"/>
                  </a:lnTo>
                  <a:lnTo>
                    <a:pt x="894" y="297"/>
                  </a:lnTo>
                  <a:lnTo>
                    <a:pt x="896" y="298"/>
                  </a:lnTo>
                  <a:lnTo>
                    <a:pt x="900" y="301"/>
                  </a:lnTo>
                  <a:lnTo>
                    <a:pt x="900" y="299"/>
                  </a:lnTo>
                  <a:lnTo>
                    <a:pt x="901" y="301"/>
                  </a:lnTo>
                  <a:lnTo>
                    <a:pt x="901" y="303"/>
                  </a:lnTo>
                  <a:lnTo>
                    <a:pt x="900" y="303"/>
                  </a:lnTo>
                  <a:lnTo>
                    <a:pt x="900" y="305"/>
                  </a:lnTo>
                  <a:lnTo>
                    <a:pt x="902" y="310"/>
                  </a:lnTo>
                  <a:lnTo>
                    <a:pt x="905" y="314"/>
                  </a:lnTo>
                  <a:lnTo>
                    <a:pt x="906" y="322"/>
                  </a:lnTo>
                  <a:lnTo>
                    <a:pt x="906" y="323"/>
                  </a:lnTo>
                  <a:lnTo>
                    <a:pt x="907" y="327"/>
                  </a:lnTo>
                  <a:lnTo>
                    <a:pt x="907" y="328"/>
                  </a:lnTo>
                  <a:lnTo>
                    <a:pt x="907" y="332"/>
                  </a:lnTo>
                  <a:lnTo>
                    <a:pt x="900" y="344"/>
                  </a:lnTo>
                  <a:lnTo>
                    <a:pt x="893" y="344"/>
                  </a:lnTo>
                  <a:lnTo>
                    <a:pt x="890" y="344"/>
                  </a:lnTo>
                  <a:lnTo>
                    <a:pt x="888" y="344"/>
                  </a:lnTo>
                  <a:lnTo>
                    <a:pt x="881" y="345"/>
                  </a:lnTo>
                  <a:lnTo>
                    <a:pt x="872" y="348"/>
                  </a:lnTo>
                  <a:lnTo>
                    <a:pt x="859" y="337"/>
                  </a:lnTo>
                  <a:lnTo>
                    <a:pt x="854" y="333"/>
                  </a:lnTo>
                  <a:lnTo>
                    <a:pt x="841" y="327"/>
                  </a:lnTo>
                  <a:lnTo>
                    <a:pt x="839" y="326"/>
                  </a:lnTo>
                  <a:lnTo>
                    <a:pt x="830" y="323"/>
                  </a:lnTo>
                  <a:lnTo>
                    <a:pt x="828" y="326"/>
                  </a:lnTo>
                  <a:lnTo>
                    <a:pt x="825" y="327"/>
                  </a:lnTo>
                  <a:lnTo>
                    <a:pt x="826" y="331"/>
                  </a:lnTo>
                  <a:lnTo>
                    <a:pt x="830" y="330"/>
                  </a:lnTo>
                  <a:lnTo>
                    <a:pt x="834" y="339"/>
                  </a:lnTo>
                  <a:lnTo>
                    <a:pt x="835" y="340"/>
                  </a:lnTo>
                  <a:lnTo>
                    <a:pt x="838" y="345"/>
                  </a:lnTo>
                  <a:lnTo>
                    <a:pt x="841" y="348"/>
                  </a:lnTo>
                  <a:lnTo>
                    <a:pt x="841" y="352"/>
                  </a:lnTo>
                  <a:lnTo>
                    <a:pt x="841" y="353"/>
                  </a:lnTo>
                  <a:lnTo>
                    <a:pt x="841" y="356"/>
                  </a:lnTo>
                  <a:lnTo>
                    <a:pt x="838" y="361"/>
                  </a:lnTo>
                  <a:lnTo>
                    <a:pt x="838" y="362"/>
                  </a:lnTo>
                  <a:lnTo>
                    <a:pt x="838" y="364"/>
                  </a:lnTo>
                  <a:lnTo>
                    <a:pt x="838" y="366"/>
                  </a:lnTo>
                  <a:lnTo>
                    <a:pt x="839" y="373"/>
                  </a:lnTo>
                  <a:lnTo>
                    <a:pt x="841" y="375"/>
                  </a:lnTo>
                  <a:lnTo>
                    <a:pt x="837" y="386"/>
                  </a:lnTo>
                  <a:lnTo>
                    <a:pt x="834" y="391"/>
                  </a:lnTo>
                  <a:lnTo>
                    <a:pt x="829" y="395"/>
                  </a:lnTo>
                  <a:lnTo>
                    <a:pt x="828" y="396"/>
                  </a:lnTo>
                  <a:lnTo>
                    <a:pt x="828" y="395"/>
                  </a:lnTo>
                  <a:lnTo>
                    <a:pt x="825" y="394"/>
                  </a:lnTo>
                  <a:lnTo>
                    <a:pt x="820" y="392"/>
                  </a:lnTo>
                  <a:lnTo>
                    <a:pt x="820" y="394"/>
                  </a:lnTo>
                  <a:lnTo>
                    <a:pt x="816" y="399"/>
                  </a:lnTo>
                  <a:lnTo>
                    <a:pt x="814" y="402"/>
                  </a:lnTo>
                  <a:lnTo>
                    <a:pt x="809" y="404"/>
                  </a:lnTo>
                  <a:lnTo>
                    <a:pt x="809" y="405"/>
                  </a:lnTo>
                  <a:lnTo>
                    <a:pt x="809" y="407"/>
                  </a:lnTo>
                  <a:lnTo>
                    <a:pt x="809" y="409"/>
                  </a:lnTo>
                  <a:lnTo>
                    <a:pt x="809" y="412"/>
                  </a:lnTo>
                  <a:lnTo>
                    <a:pt x="800" y="426"/>
                  </a:lnTo>
                  <a:lnTo>
                    <a:pt x="797" y="428"/>
                  </a:lnTo>
                  <a:lnTo>
                    <a:pt x="796" y="426"/>
                  </a:lnTo>
                  <a:lnTo>
                    <a:pt x="795" y="425"/>
                  </a:lnTo>
                  <a:lnTo>
                    <a:pt x="792" y="428"/>
                  </a:lnTo>
                  <a:lnTo>
                    <a:pt x="786" y="430"/>
                  </a:lnTo>
                  <a:lnTo>
                    <a:pt x="784" y="429"/>
                  </a:lnTo>
                  <a:lnTo>
                    <a:pt x="779" y="434"/>
                  </a:lnTo>
                  <a:lnTo>
                    <a:pt x="775" y="438"/>
                  </a:lnTo>
                  <a:lnTo>
                    <a:pt x="776" y="449"/>
                  </a:lnTo>
                  <a:lnTo>
                    <a:pt x="779" y="451"/>
                  </a:lnTo>
                  <a:lnTo>
                    <a:pt x="779" y="453"/>
                  </a:lnTo>
                  <a:lnTo>
                    <a:pt x="782" y="454"/>
                  </a:lnTo>
                  <a:lnTo>
                    <a:pt x="782" y="455"/>
                  </a:lnTo>
                  <a:lnTo>
                    <a:pt x="783" y="460"/>
                  </a:lnTo>
                  <a:lnTo>
                    <a:pt x="782" y="460"/>
                  </a:lnTo>
                  <a:lnTo>
                    <a:pt x="782" y="462"/>
                  </a:lnTo>
                  <a:lnTo>
                    <a:pt x="782" y="466"/>
                  </a:lnTo>
                  <a:lnTo>
                    <a:pt x="783" y="470"/>
                  </a:lnTo>
                  <a:lnTo>
                    <a:pt x="783" y="471"/>
                  </a:lnTo>
                  <a:lnTo>
                    <a:pt x="782" y="472"/>
                  </a:lnTo>
                  <a:lnTo>
                    <a:pt x="782" y="474"/>
                  </a:lnTo>
                  <a:lnTo>
                    <a:pt x="780" y="475"/>
                  </a:lnTo>
                  <a:lnTo>
                    <a:pt x="782" y="476"/>
                  </a:lnTo>
                  <a:lnTo>
                    <a:pt x="780" y="481"/>
                  </a:lnTo>
                  <a:lnTo>
                    <a:pt x="782" y="485"/>
                  </a:lnTo>
                  <a:lnTo>
                    <a:pt x="782" y="487"/>
                  </a:lnTo>
                  <a:lnTo>
                    <a:pt x="783" y="487"/>
                  </a:lnTo>
                  <a:lnTo>
                    <a:pt x="778" y="501"/>
                  </a:lnTo>
                  <a:lnTo>
                    <a:pt x="776" y="502"/>
                  </a:lnTo>
                  <a:lnTo>
                    <a:pt x="774" y="509"/>
                  </a:lnTo>
                  <a:lnTo>
                    <a:pt x="773" y="512"/>
                  </a:lnTo>
                  <a:lnTo>
                    <a:pt x="771" y="517"/>
                  </a:lnTo>
                  <a:lnTo>
                    <a:pt x="770" y="518"/>
                  </a:lnTo>
                  <a:lnTo>
                    <a:pt x="769" y="517"/>
                  </a:lnTo>
                  <a:lnTo>
                    <a:pt x="769" y="515"/>
                  </a:lnTo>
                  <a:lnTo>
                    <a:pt x="767" y="514"/>
                  </a:lnTo>
                  <a:lnTo>
                    <a:pt x="765" y="514"/>
                  </a:lnTo>
                  <a:lnTo>
                    <a:pt x="765" y="513"/>
                  </a:lnTo>
                  <a:lnTo>
                    <a:pt x="763" y="513"/>
                  </a:lnTo>
                  <a:lnTo>
                    <a:pt x="762" y="513"/>
                  </a:lnTo>
                  <a:lnTo>
                    <a:pt x="761" y="512"/>
                  </a:lnTo>
                  <a:lnTo>
                    <a:pt x="759" y="510"/>
                  </a:lnTo>
                  <a:lnTo>
                    <a:pt x="757" y="510"/>
                  </a:lnTo>
                  <a:lnTo>
                    <a:pt x="752" y="506"/>
                  </a:lnTo>
                  <a:lnTo>
                    <a:pt x="749" y="505"/>
                  </a:lnTo>
                  <a:lnTo>
                    <a:pt x="746" y="502"/>
                  </a:lnTo>
                  <a:lnTo>
                    <a:pt x="742" y="497"/>
                  </a:lnTo>
                  <a:lnTo>
                    <a:pt x="742" y="494"/>
                  </a:lnTo>
                  <a:lnTo>
                    <a:pt x="741" y="484"/>
                  </a:lnTo>
                  <a:lnTo>
                    <a:pt x="741" y="480"/>
                  </a:lnTo>
                  <a:lnTo>
                    <a:pt x="740" y="476"/>
                  </a:lnTo>
                  <a:lnTo>
                    <a:pt x="739" y="471"/>
                  </a:lnTo>
                  <a:lnTo>
                    <a:pt x="739" y="467"/>
                  </a:lnTo>
                  <a:lnTo>
                    <a:pt x="742" y="459"/>
                  </a:lnTo>
                  <a:lnTo>
                    <a:pt x="745" y="454"/>
                  </a:lnTo>
                  <a:lnTo>
                    <a:pt x="749" y="445"/>
                  </a:lnTo>
                  <a:lnTo>
                    <a:pt x="753" y="436"/>
                  </a:lnTo>
                  <a:lnTo>
                    <a:pt x="756" y="429"/>
                  </a:lnTo>
                  <a:lnTo>
                    <a:pt x="757" y="428"/>
                  </a:lnTo>
                  <a:lnTo>
                    <a:pt x="759" y="422"/>
                  </a:lnTo>
                  <a:lnTo>
                    <a:pt x="763" y="413"/>
                  </a:lnTo>
                  <a:lnTo>
                    <a:pt x="765" y="404"/>
                  </a:lnTo>
                  <a:lnTo>
                    <a:pt x="766" y="402"/>
                  </a:lnTo>
                  <a:lnTo>
                    <a:pt x="767" y="399"/>
                  </a:lnTo>
                  <a:lnTo>
                    <a:pt x="769" y="390"/>
                  </a:lnTo>
                  <a:lnTo>
                    <a:pt x="766" y="386"/>
                  </a:lnTo>
                  <a:lnTo>
                    <a:pt x="762" y="379"/>
                  </a:lnTo>
                  <a:lnTo>
                    <a:pt x="761" y="379"/>
                  </a:lnTo>
                  <a:lnTo>
                    <a:pt x="759" y="375"/>
                  </a:lnTo>
                  <a:lnTo>
                    <a:pt x="758" y="374"/>
                  </a:lnTo>
                  <a:lnTo>
                    <a:pt x="757" y="371"/>
                  </a:lnTo>
                  <a:lnTo>
                    <a:pt x="753" y="366"/>
                  </a:lnTo>
                  <a:lnTo>
                    <a:pt x="752" y="364"/>
                  </a:lnTo>
                  <a:lnTo>
                    <a:pt x="749" y="360"/>
                  </a:lnTo>
                  <a:lnTo>
                    <a:pt x="748" y="360"/>
                  </a:lnTo>
                  <a:lnTo>
                    <a:pt x="748" y="357"/>
                  </a:lnTo>
                  <a:lnTo>
                    <a:pt x="745" y="354"/>
                  </a:lnTo>
                  <a:lnTo>
                    <a:pt x="744" y="352"/>
                  </a:lnTo>
                  <a:lnTo>
                    <a:pt x="741" y="348"/>
                  </a:lnTo>
                  <a:lnTo>
                    <a:pt x="740" y="345"/>
                  </a:lnTo>
                  <a:lnTo>
                    <a:pt x="740" y="343"/>
                  </a:lnTo>
                  <a:lnTo>
                    <a:pt x="737" y="339"/>
                  </a:lnTo>
                  <a:lnTo>
                    <a:pt x="735" y="337"/>
                  </a:lnTo>
                  <a:lnTo>
                    <a:pt x="727" y="336"/>
                  </a:lnTo>
                  <a:lnTo>
                    <a:pt x="723" y="336"/>
                  </a:lnTo>
                  <a:lnTo>
                    <a:pt x="715" y="335"/>
                  </a:lnTo>
                  <a:lnTo>
                    <a:pt x="714" y="333"/>
                  </a:lnTo>
                  <a:lnTo>
                    <a:pt x="704" y="331"/>
                  </a:lnTo>
                  <a:lnTo>
                    <a:pt x="701" y="331"/>
                  </a:lnTo>
                  <a:lnTo>
                    <a:pt x="693" y="328"/>
                  </a:lnTo>
                  <a:lnTo>
                    <a:pt x="687" y="327"/>
                  </a:lnTo>
                  <a:lnTo>
                    <a:pt x="686" y="327"/>
                  </a:lnTo>
                  <a:lnTo>
                    <a:pt x="684" y="327"/>
                  </a:lnTo>
                  <a:lnTo>
                    <a:pt x="676" y="324"/>
                  </a:lnTo>
                  <a:lnTo>
                    <a:pt x="673" y="323"/>
                  </a:lnTo>
                  <a:lnTo>
                    <a:pt x="668" y="323"/>
                  </a:lnTo>
                  <a:lnTo>
                    <a:pt x="664" y="322"/>
                  </a:lnTo>
                  <a:lnTo>
                    <a:pt x="661" y="320"/>
                  </a:lnTo>
                  <a:lnTo>
                    <a:pt x="656" y="315"/>
                  </a:lnTo>
                  <a:lnTo>
                    <a:pt x="656" y="311"/>
                  </a:lnTo>
                  <a:lnTo>
                    <a:pt x="656" y="310"/>
                  </a:lnTo>
                  <a:lnTo>
                    <a:pt x="655" y="307"/>
                  </a:lnTo>
                  <a:lnTo>
                    <a:pt x="651" y="305"/>
                  </a:lnTo>
                  <a:lnTo>
                    <a:pt x="647" y="303"/>
                  </a:lnTo>
                  <a:lnTo>
                    <a:pt x="646" y="303"/>
                  </a:lnTo>
                  <a:lnTo>
                    <a:pt x="636" y="299"/>
                  </a:lnTo>
                  <a:lnTo>
                    <a:pt x="634" y="298"/>
                  </a:lnTo>
                  <a:lnTo>
                    <a:pt x="630" y="294"/>
                  </a:lnTo>
                  <a:lnTo>
                    <a:pt x="625" y="289"/>
                  </a:lnTo>
                  <a:lnTo>
                    <a:pt x="621" y="285"/>
                  </a:lnTo>
                  <a:lnTo>
                    <a:pt x="619" y="284"/>
                  </a:lnTo>
                  <a:lnTo>
                    <a:pt x="619" y="282"/>
                  </a:lnTo>
                  <a:lnTo>
                    <a:pt x="618" y="282"/>
                  </a:lnTo>
                  <a:lnTo>
                    <a:pt x="615" y="278"/>
                  </a:lnTo>
                  <a:lnTo>
                    <a:pt x="614" y="276"/>
                  </a:lnTo>
                  <a:lnTo>
                    <a:pt x="613" y="269"/>
                  </a:lnTo>
                  <a:lnTo>
                    <a:pt x="612" y="268"/>
                  </a:lnTo>
                  <a:lnTo>
                    <a:pt x="610" y="263"/>
                  </a:lnTo>
                  <a:lnTo>
                    <a:pt x="609" y="260"/>
                  </a:lnTo>
                  <a:lnTo>
                    <a:pt x="608" y="260"/>
                  </a:lnTo>
                  <a:lnTo>
                    <a:pt x="596" y="267"/>
                  </a:lnTo>
                  <a:lnTo>
                    <a:pt x="592" y="271"/>
                  </a:lnTo>
                  <a:lnTo>
                    <a:pt x="591" y="271"/>
                  </a:lnTo>
                  <a:lnTo>
                    <a:pt x="587" y="268"/>
                  </a:lnTo>
                  <a:lnTo>
                    <a:pt x="584" y="268"/>
                  </a:lnTo>
                  <a:lnTo>
                    <a:pt x="584" y="269"/>
                  </a:lnTo>
                  <a:lnTo>
                    <a:pt x="579" y="271"/>
                  </a:lnTo>
                  <a:lnTo>
                    <a:pt x="576" y="275"/>
                  </a:lnTo>
                  <a:lnTo>
                    <a:pt x="575" y="275"/>
                  </a:lnTo>
                  <a:lnTo>
                    <a:pt x="575" y="284"/>
                  </a:lnTo>
                  <a:lnTo>
                    <a:pt x="574" y="285"/>
                  </a:lnTo>
                  <a:lnTo>
                    <a:pt x="570" y="286"/>
                  </a:lnTo>
                  <a:lnTo>
                    <a:pt x="570" y="288"/>
                  </a:lnTo>
                  <a:lnTo>
                    <a:pt x="566" y="288"/>
                  </a:lnTo>
                  <a:lnTo>
                    <a:pt x="566" y="289"/>
                  </a:lnTo>
                  <a:lnTo>
                    <a:pt x="560" y="297"/>
                  </a:lnTo>
                  <a:lnTo>
                    <a:pt x="558" y="298"/>
                  </a:lnTo>
                  <a:lnTo>
                    <a:pt x="557" y="298"/>
                  </a:lnTo>
                  <a:lnTo>
                    <a:pt x="555" y="299"/>
                  </a:lnTo>
                  <a:lnTo>
                    <a:pt x="555" y="301"/>
                  </a:lnTo>
                  <a:lnTo>
                    <a:pt x="554" y="302"/>
                  </a:lnTo>
                  <a:lnTo>
                    <a:pt x="557" y="305"/>
                  </a:lnTo>
                  <a:lnTo>
                    <a:pt x="558" y="306"/>
                  </a:lnTo>
                  <a:lnTo>
                    <a:pt x="558" y="307"/>
                  </a:lnTo>
                  <a:lnTo>
                    <a:pt x="557" y="307"/>
                  </a:lnTo>
                  <a:lnTo>
                    <a:pt x="557" y="309"/>
                  </a:lnTo>
                  <a:lnTo>
                    <a:pt x="553" y="310"/>
                  </a:lnTo>
                  <a:lnTo>
                    <a:pt x="547" y="315"/>
                  </a:lnTo>
                  <a:lnTo>
                    <a:pt x="543" y="316"/>
                  </a:lnTo>
                  <a:lnTo>
                    <a:pt x="542" y="319"/>
                  </a:lnTo>
                  <a:lnTo>
                    <a:pt x="542" y="320"/>
                  </a:lnTo>
                  <a:lnTo>
                    <a:pt x="540" y="320"/>
                  </a:lnTo>
                  <a:lnTo>
                    <a:pt x="540" y="322"/>
                  </a:lnTo>
                  <a:lnTo>
                    <a:pt x="538" y="322"/>
                  </a:lnTo>
                  <a:lnTo>
                    <a:pt x="537" y="323"/>
                  </a:lnTo>
                  <a:lnTo>
                    <a:pt x="537" y="324"/>
                  </a:lnTo>
                  <a:lnTo>
                    <a:pt x="536" y="323"/>
                  </a:lnTo>
                  <a:lnTo>
                    <a:pt x="534" y="322"/>
                  </a:lnTo>
                  <a:lnTo>
                    <a:pt x="530" y="318"/>
                  </a:lnTo>
                  <a:lnTo>
                    <a:pt x="529" y="318"/>
                  </a:lnTo>
                  <a:lnTo>
                    <a:pt x="528" y="318"/>
                  </a:lnTo>
                  <a:lnTo>
                    <a:pt x="526" y="318"/>
                  </a:lnTo>
                  <a:lnTo>
                    <a:pt x="525" y="319"/>
                  </a:lnTo>
                  <a:lnTo>
                    <a:pt x="523" y="320"/>
                  </a:lnTo>
                  <a:lnTo>
                    <a:pt x="521" y="320"/>
                  </a:lnTo>
                  <a:lnTo>
                    <a:pt x="519" y="319"/>
                  </a:lnTo>
                  <a:lnTo>
                    <a:pt x="517" y="314"/>
                  </a:lnTo>
                  <a:lnTo>
                    <a:pt x="512" y="315"/>
                  </a:lnTo>
                  <a:lnTo>
                    <a:pt x="507" y="320"/>
                  </a:lnTo>
                  <a:lnTo>
                    <a:pt x="506" y="320"/>
                  </a:lnTo>
                  <a:lnTo>
                    <a:pt x="502" y="316"/>
                  </a:lnTo>
                  <a:lnTo>
                    <a:pt x="491" y="323"/>
                  </a:lnTo>
                  <a:lnTo>
                    <a:pt x="488" y="323"/>
                  </a:lnTo>
                  <a:lnTo>
                    <a:pt x="486" y="324"/>
                  </a:lnTo>
                  <a:lnTo>
                    <a:pt x="483" y="326"/>
                  </a:lnTo>
                  <a:lnTo>
                    <a:pt x="483" y="327"/>
                  </a:lnTo>
                  <a:lnTo>
                    <a:pt x="483" y="332"/>
                  </a:lnTo>
                  <a:lnTo>
                    <a:pt x="483" y="333"/>
                  </a:lnTo>
                  <a:lnTo>
                    <a:pt x="481" y="337"/>
                  </a:lnTo>
                  <a:lnTo>
                    <a:pt x="482" y="340"/>
                  </a:lnTo>
                  <a:lnTo>
                    <a:pt x="482" y="343"/>
                  </a:lnTo>
                  <a:lnTo>
                    <a:pt x="481" y="349"/>
                  </a:lnTo>
                  <a:lnTo>
                    <a:pt x="471" y="361"/>
                  </a:lnTo>
                  <a:lnTo>
                    <a:pt x="470" y="361"/>
                  </a:lnTo>
                  <a:lnTo>
                    <a:pt x="470" y="362"/>
                  </a:lnTo>
                  <a:lnTo>
                    <a:pt x="470" y="364"/>
                  </a:lnTo>
                  <a:lnTo>
                    <a:pt x="471" y="368"/>
                  </a:lnTo>
                  <a:lnTo>
                    <a:pt x="470" y="369"/>
                  </a:lnTo>
                  <a:lnTo>
                    <a:pt x="469" y="373"/>
                  </a:lnTo>
                  <a:lnTo>
                    <a:pt x="468" y="373"/>
                  </a:lnTo>
                  <a:lnTo>
                    <a:pt x="468" y="378"/>
                  </a:lnTo>
                  <a:lnTo>
                    <a:pt x="465" y="379"/>
                  </a:lnTo>
                  <a:lnTo>
                    <a:pt x="464" y="382"/>
                  </a:lnTo>
                  <a:lnTo>
                    <a:pt x="464" y="385"/>
                  </a:lnTo>
                  <a:lnTo>
                    <a:pt x="461" y="387"/>
                  </a:lnTo>
                  <a:lnTo>
                    <a:pt x="457" y="390"/>
                  </a:lnTo>
                  <a:lnTo>
                    <a:pt x="454" y="390"/>
                  </a:lnTo>
                  <a:lnTo>
                    <a:pt x="453" y="390"/>
                  </a:lnTo>
                  <a:lnTo>
                    <a:pt x="453" y="391"/>
                  </a:lnTo>
                  <a:lnTo>
                    <a:pt x="452" y="391"/>
                  </a:lnTo>
                  <a:lnTo>
                    <a:pt x="449" y="398"/>
                  </a:lnTo>
                  <a:lnTo>
                    <a:pt x="449" y="399"/>
                  </a:lnTo>
                  <a:lnTo>
                    <a:pt x="449" y="402"/>
                  </a:lnTo>
                  <a:lnTo>
                    <a:pt x="445" y="407"/>
                  </a:lnTo>
                  <a:lnTo>
                    <a:pt x="447" y="409"/>
                  </a:lnTo>
                  <a:lnTo>
                    <a:pt x="448" y="409"/>
                  </a:lnTo>
                  <a:lnTo>
                    <a:pt x="449" y="409"/>
                  </a:lnTo>
                  <a:lnTo>
                    <a:pt x="452" y="411"/>
                  </a:lnTo>
                  <a:lnTo>
                    <a:pt x="453" y="417"/>
                  </a:lnTo>
                  <a:lnTo>
                    <a:pt x="453" y="419"/>
                  </a:lnTo>
                  <a:lnTo>
                    <a:pt x="454" y="420"/>
                  </a:lnTo>
                  <a:lnTo>
                    <a:pt x="456" y="420"/>
                  </a:lnTo>
                  <a:lnTo>
                    <a:pt x="454" y="430"/>
                  </a:lnTo>
                  <a:lnTo>
                    <a:pt x="449" y="437"/>
                  </a:lnTo>
                  <a:lnTo>
                    <a:pt x="447" y="438"/>
                  </a:lnTo>
                  <a:lnTo>
                    <a:pt x="447" y="441"/>
                  </a:lnTo>
                  <a:lnTo>
                    <a:pt x="448" y="442"/>
                  </a:lnTo>
                  <a:lnTo>
                    <a:pt x="449" y="442"/>
                  </a:lnTo>
                  <a:lnTo>
                    <a:pt x="451" y="445"/>
                  </a:lnTo>
                  <a:lnTo>
                    <a:pt x="451" y="446"/>
                  </a:lnTo>
                  <a:lnTo>
                    <a:pt x="451" y="447"/>
                  </a:lnTo>
                  <a:lnTo>
                    <a:pt x="449" y="454"/>
                  </a:lnTo>
                  <a:lnTo>
                    <a:pt x="451" y="454"/>
                  </a:lnTo>
                  <a:lnTo>
                    <a:pt x="451" y="455"/>
                  </a:lnTo>
                  <a:lnTo>
                    <a:pt x="452" y="458"/>
                  </a:lnTo>
                  <a:lnTo>
                    <a:pt x="449" y="459"/>
                  </a:lnTo>
                  <a:lnTo>
                    <a:pt x="449" y="460"/>
                  </a:lnTo>
                  <a:lnTo>
                    <a:pt x="449" y="463"/>
                  </a:lnTo>
                  <a:lnTo>
                    <a:pt x="449" y="466"/>
                  </a:lnTo>
                  <a:lnTo>
                    <a:pt x="449" y="467"/>
                  </a:lnTo>
                  <a:lnTo>
                    <a:pt x="448" y="470"/>
                  </a:lnTo>
                  <a:lnTo>
                    <a:pt x="449" y="471"/>
                  </a:lnTo>
                  <a:lnTo>
                    <a:pt x="448" y="472"/>
                  </a:lnTo>
                  <a:lnTo>
                    <a:pt x="448" y="474"/>
                  </a:lnTo>
                  <a:lnTo>
                    <a:pt x="451" y="474"/>
                  </a:lnTo>
                  <a:lnTo>
                    <a:pt x="451" y="475"/>
                  </a:lnTo>
                  <a:lnTo>
                    <a:pt x="449" y="476"/>
                  </a:lnTo>
                  <a:lnTo>
                    <a:pt x="451" y="476"/>
                  </a:lnTo>
                  <a:lnTo>
                    <a:pt x="452" y="476"/>
                  </a:lnTo>
                  <a:lnTo>
                    <a:pt x="453" y="477"/>
                  </a:lnTo>
                  <a:lnTo>
                    <a:pt x="454" y="479"/>
                  </a:lnTo>
                  <a:lnTo>
                    <a:pt x="453" y="480"/>
                  </a:lnTo>
                  <a:lnTo>
                    <a:pt x="452" y="484"/>
                  </a:lnTo>
                  <a:lnTo>
                    <a:pt x="452" y="485"/>
                  </a:lnTo>
                  <a:lnTo>
                    <a:pt x="453" y="488"/>
                  </a:lnTo>
                  <a:lnTo>
                    <a:pt x="451" y="489"/>
                  </a:lnTo>
                  <a:lnTo>
                    <a:pt x="451" y="491"/>
                  </a:lnTo>
                  <a:lnTo>
                    <a:pt x="449" y="493"/>
                  </a:lnTo>
                  <a:lnTo>
                    <a:pt x="448" y="494"/>
                  </a:lnTo>
                  <a:lnTo>
                    <a:pt x="449" y="498"/>
                  </a:lnTo>
                  <a:lnTo>
                    <a:pt x="448" y="502"/>
                  </a:lnTo>
                  <a:lnTo>
                    <a:pt x="448" y="504"/>
                  </a:lnTo>
                  <a:lnTo>
                    <a:pt x="449" y="504"/>
                  </a:lnTo>
                  <a:lnTo>
                    <a:pt x="448" y="506"/>
                  </a:lnTo>
                  <a:lnTo>
                    <a:pt x="449" y="509"/>
                  </a:lnTo>
                  <a:lnTo>
                    <a:pt x="449" y="512"/>
                  </a:lnTo>
                  <a:lnTo>
                    <a:pt x="449" y="513"/>
                  </a:lnTo>
                  <a:lnTo>
                    <a:pt x="449" y="517"/>
                  </a:lnTo>
                  <a:lnTo>
                    <a:pt x="447" y="518"/>
                  </a:lnTo>
                  <a:lnTo>
                    <a:pt x="451" y="529"/>
                  </a:lnTo>
                  <a:lnTo>
                    <a:pt x="449" y="531"/>
                  </a:lnTo>
                  <a:lnTo>
                    <a:pt x="449" y="534"/>
                  </a:lnTo>
                  <a:lnTo>
                    <a:pt x="453" y="542"/>
                  </a:lnTo>
                  <a:lnTo>
                    <a:pt x="453" y="543"/>
                  </a:lnTo>
                  <a:lnTo>
                    <a:pt x="456" y="548"/>
                  </a:lnTo>
                  <a:lnTo>
                    <a:pt x="456" y="553"/>
                  </a:lnTo>
                  <a:lnTo>
                    <a:pt x="456" y="556"/>
                  </a:lnTo>
                  <a:lnTo>
                    <a:pt x="457" y="557"/>
                  </a:lnTo>
                  <a:lnTo>
                    <a:pt x="457" y="563"/>
                  </a:lnTo>
                  <a:lnTo>
                    <a:pt x="457" y="564"/>
                  </a:lnTo>
                  <a:lnTo>
                    <a:pt x="458" y="564"/>
                  </a:lnTo>
                  <a:lnTo>
                    <a:pt x="461" y="569"/>
                  </a:lnTo>
                  <a:lnTo>
                    <a:pt x="461" y="572"/>
                  </a:lnTo>
                  <a:lnTo>
                    <a:pt x="462" y="576"/>
                  </a:lnTo>
                  <a:lnTo>
                    <a:pt x="464" y="576"/>
                  </a:lnTo>
                  <a:lnTo>
                    <a:pt x="465" y="577"/>
                  </a:lnTo>
                  <a:lnTo>
                    <a:pt x="465" y="578"/>
                  </a:lnTo>
                  <a:lnTo>
                    <a:pt x="465" y="581"/>
                  </a:lnTo>
                  <a:lnTo>
                    <a:pt x="464" y="582"/>
                  </a:lnTo>
                  <a:lnTo>
                    <a:pt x="464" y="584"/>
                  </a:lnTo>
                  <a:lnTo>
                    <a:pt x="462" y="584"/>
                  </a:lnTo>
                  <a:lnTo>
                    <a:pt x="461" y="590"/>
                  </a:lnTo>
                  <a:lnTo>
                    <a:pt x="461" y="593"/>
                  </a:lnTo>
                  <a:lnTo>
                    <a:pt x="460" y="598"/>
                  </a:lnTo>
                  <a:lnTo>
                    <a:pt x="458" y="608"/>
                  </a:lnTo>
                  <a:lnTo>
                    <a:pt x="458" y="610"/>
                  </a:lnTo>
                  <a:lnTo>
                    <a:pt x="457" y="611"/>
                  </a:lnTo>
                  <a:lnTo>
                    <a:pt x="457" y="612"/>
                  </a:lnTo>
                  <a:lnTo>
                    <a:pt x="457" y="614"/>
                  </a:lnTo>
                  <a:lnTo>
                    <a:pt x="454" y="616"/>
                  </a:lnTo>
                  <a:lnTo>
                    <a:pt x="453" y="616"/>
                  </a:lnTo>
                  <a:lnTo>
                    <a:pt x="452" y="616"/>
                  </a:lnTo>
                  <a:lnTo>
                    <a:pt x="448" y="618"/>
                  </a:lnTo>
                  <a:lnTo>
                    <a:pt x="443" y="614"/>
                  </a:lnTo>
                  <a:lnTo>
                    <a:pt x="436" y="618"/>
                  </a:lnTo>
                  <a:lnTo>
                    <a:pt x="435" y="619"/>
                  </a:lnTo>
                  <a:lnTo>
                    <a:pt x="435" y="620"/>
                  </a:lnTo>
                  <a:lnTo>
                    <a:pt x="432" y="623"/>
                  </a:lnTo>
                  <a:lnTo>
                    <a:pt x="426" y="629"/>
                  </a:lnTo>
                  <a:lnTo>
                    <a:pt x="424" y="631"/>
                  </a:lnTo>
                  <a:lnTo>
                    <a:pt x="422" y="635"/>
                  </a:lnTo>
                  <a:lnTo>
                    <a:pt x="422" y="636"/>
                  </a:lnTo>
                  <a:lnTo>
                    <a:pt x="422" y="638"/>
                  </a:lnTo>
                  <a:lnTo>
                    <a:pt x="422" y="640"/>
                  </a:lnTo>
                  <a:lnTo>
                    <a:pt x="419" y="642"/>
                  </a:lnTo>
                  <a:lnTo>
                    <a:pt x="416" y="646"/>
                  </a:lnTo>
                  <a:lnTo>
                    <a:pt x="415" y="659"/>
                  </a:lnTo>
                  <a:lnTo>
                    <a:pt x="416" y="665"/>
                  </a:lnTo>
                  <a:lnTo>
                    <a:pt x="416" y="666"/>
                  </a:lnTo>
                  <a:lnTo>
                    <a:pt x="418" y="669"/>
                  </a:lnTo>
                  <a:lnTo>
                    <a:pt x="416" y="671"/>
                  </a:lnTo>
                  <a:lnTo>
                    <a:pt x="416" y="673"/>
                  </a:lnTo>
                  <a:lnTo>
                    <a:pt x="416" y="675"/>
                  </a:lnTo>
                  <a:lnTo>
                    <a:pt x="416" y="679"/>
                  </a:lnTo>
                  <a:lnTo>
                    <a:pt x="418" y="679"/>
                  </a:lnTo>
                  <a:lnTo>
                    <a:pt x="418" y="680"/>
                  </a:lnTo>
                  <a:lnTo>
                    <a:pt x="418" y="682"/>
                  </a:lnTo>
                  <a:lnTo>
                    <a:pt x="418" y="683"/>
                  </a:lnTo>
                  <a:lnTo>
                    <a:pt x="419" y="688"/>
                  </a:lnTo>
                  <a:lnTo>
                    <a:pt x="416" y="691"/>
                  </a:lnTo>
                  <a:lnTo>
                    <a:pt x="416" y="692"/>
                  </a:lnTo>
                  <a:lnTo>
                    <a:pt x="416" y="693"/>
                  </a:lnTo>
                  <a:lnTo>
                    <a:pt x="415" y="695"/>
                  </a:lnTo>
                  <a:lnTo>
                    <a:pt x="415" y="693"/>
                  </a:lnTo>
                  <a:lnTo>
                    <a:pt x="414" y="693"/>
                  </a:lnTo>
                  <a:lnTo>
                    <a:pt x="411" y="695"/>
                  </a:lnTo>
                  <a:lnTo>
                    <a:pt x="411" y="696"/>
                  </a:lnTo>
                  <a:lnTo>
                    <a:pt x="410" y="697"/>
                  </a:lnTo>
                  <a:lnTo>
                    <a:pt x="409" y="697"/>
                  </a:lnTo>
                  <a:lnTo>
                    <a:pt x="407" y="697"/>
                  </a:lnTo>
                  <a:lnTo>
                    <a:pt x="407" y="696"/>
                  </a:lnTo>
                  <a:lnTo>
                    <a:pt x="407" y="697"/>
                  </a:lnTo>
                  <a:lnTo>
                    <a:pt x="406" y="697"/>
                  </a:lnTo>
                  <a:lnTo>
                    <a:pt x="405" y="697"/>
                  </a:lnTo>
                  <a:lnTo>
                    <a:pt x="403" y="699"/>
                  </a:lnTo>
                  <a:lnTo>
                    <a:pt x="403" y="700"/>
                  </a:lnTo>
                  <a:lnTo>
                    <a:pt x="402" y="700"/>
                  </a:lnTo>
                  <a:lnTo>
                    <a:pt x="402" y="701"/>
                  </a:lnTo>
                  <a:lnTo>
                    <a:pt x="402" y="707"/>
                  </a:lnTo>
                  <a:lnTo>
                    <a:pt x="402" y="708"/>
                  </a:lnTo>
                  <a:lnTo>
                    <a:pt x="402" y="711"/>
                  </a:lnTo>
                  <a:lnTo>
                    <a:pt x="402" y="714"/>
                  </a:lnTo>
                  <a:lnTo>
                    <a:pt x="398" y="713"/>
                  </a:lnTo>
                  <a:lnTo>
                    <a:pt x="394" y="705"/>
                  </a:lnTo>
                  <a:lnTo>
                    <a:pt x="392" y="701"/>
                  </a:lnTo>
                  <a:lnTo>
                    <a:pt x="390" y="699"/>
                  </a:lnTo>
                  <a:lnTo>
                    <a:pt x="389" y="697"/>
                  </a:lnTo>
                  <a:lnTo>
                    <a:pt x="389" y="696"/>
                  </a:lnTo>
                  <a:lnTo>
                    <a:pt x="388" y="695"/>
                  </a:lnTo>
                  <a:lnTo>
                    <a:pt x="381" y="691"/>
                  </a:lnTo>
                  <a:lnTo>
                    <a:pt x="379" y="691"/>
                  </a:lnTo>
                  <a:lnTo>
                    <a:pt x="376" y="688"/>
                  </a:lnTo>
                  <a:lnTo>
                    <a:pt x="371" y="686"/>
                  </a:lnTo>
                  <a:lnTo>
                    <a:pt x="369" y="686"/>
                  </a:lnTo>
                  <a:lnTo>
                    <a:pt x="365" y="684"/>
                  </a:lnTo>
                  <a:lnTo>
                    <a:pt x="359" y="683"/>
                  </a:lnTo>
                  <a:lnTo>
                    <a:pt x="358" y="683"/>
                  </a:lnTo>
                  <a:lnTo>
                    <a:pt x="355" y="683"/>
                  </a:lnTo>
                  <a:lnTo>
                    <a:pt x="351" y="683"/>
                  </a:lnTo>
                  <a:lnTo>
                    <a:pt x="348" y="682"/>
                  </a:lnTo>
                  <a:lnTo>
                    <a:pt x="341" y="680"/>
                  </a:lnTo>
                  <a:lnTo>
                    <a:pt x="338" y="680"/>
                  </a:lnTo>
                  <a:lnTo>
                    <a:pt x="335" y="679"/>
                  </a:lnTo>
                  <a:lnTo>
                    <a:pt x="333" y="679"/>
                  </a:lnTo>
                  <a:lnTo>
                    <a:pt x="330" y="676"/>
                  </a:lnTo>
                  <a:lnTo>
                    <a:pt x="329" y="675"/>
                  </a:lnTo>
                  <a:lnTo>
                    <a:pt x="325" y="674"/>
                  </a:lnTo>
                  <a:lnTo>
                    <a:pt x="322" y="674"/>
                  </a:lnTo>
                  <a:lnTo>
                    <a:pt x="322" y="663"/>
                  </a:lnTo>
                  <a:lnTo>
                    <a:pt x="314" y="667"/>
                  </a:lnTo>
                  <a:lnTo>
                    <a:pt x="308" y="659"/>
                  </a:lnTo>
                  <a:lnTo>
                    <a:pt x="304" y="657"/>
                  </a:lnTo>
                  <a:lnTo>
                    <a:pt x="300" y="656"/>
                  </a:lnTo>
                  <a:lnTo>
                    <a:pt x="293" y="656"/>
                  </a:lnTo>
                  <a:lnTo>
                    <a:pt x="288" y="659"/>
                  </a:lnTo>
                  <a:lnTo>
                    <a:pt x="284" y="661"/>
                  </a:lnTo>
                  <a:lnTo>
                    <a:pt x="283" y="670"/>
                  </a:lnTo>
                  <a:lnTo>
                    <a:pt x="283" y="675"/>
                  </a:lnTo>
                  <a:lnTo>
                    <a:pt x="283" y="680"/>
                  </a:lnTo>
                  <a:lnTo>
                    <a:pt x="279" y="692"/>
                  </a:lnTo>
                  <a:lnTo>
                    <a:pt x="275" y="693"/>
                  </a:lnTo>
                  <a:lnTo>
                    <a:pt x="271" y="695"/>
                  </a:lnTo>
                  <a:lnTo>
                    <a:pt x="267" y="696"/>
                  </a:lnTo>
                  <a:lnTo>
                    <a:pt x="263" y="697"/>
                  </a:lnTo>
                  <a:lnTo>
                    <a:pt x="257" y="699"/>
                  </a:lnTo>
                  <a:lnTo>
                    <a:pt x="253" y="703"/>
                  </a:lnTo>
                  <a:lnTo>
                    <a:pt x="250" y="705"/>
                  </a:lnTo>
                  <a:lnTo>
                    <a:pt x="248" y="707"/>
                  </a:lnTo>
                  <a:lnTo>
                    <a:pt x="246" y="708"/>
                  </a:lnTo>
                  <a:lnTo>
                    <a:pt x="246" y="709"/>
                  </a:lnTo>
                  <a:lnTo>
                    <a:pt x="240" y="714"/>
                  </a:lnTo>
                  <a:lnTo>
                    <a:pt x="238" y="716"/>
                  </a:lnTo>
                  <a:lnTo>
                    <a:pt x="237" y="716"/>
                  </a:lnTo>
                  <a:lnTo>
                    <a:pt x="233" y="720"/>
                  </a:lnTo>
                  <a:lnTo>
                    <a:pt x="229" y="716"/>
                  </a:lnTo>
                  <a:lnTo>
                    <a:pt x="225" y="712"/>
                  </a:lnTo>
                  <a:lnTo>
                    <a:pt x="221" y="708"/>
                  </a:lnTo>
                  <a:lnTo>
                    <a:pt x="221" y="707"/>
                  </a:lnTo>
                  <a:lnTo>
                    <a:pt x="220" y="707"/>
                  </a:lnTo>
                  <a:lnTo>
                    <a:pt x="219" y="705"/>
                  </a:lnTo>
                  <a:lnTo>
                    <a:pt x="216" y="705"/>
                  </a:lnTo>
                  <a:lnTo>
                    <a:pt x="211" y="707"/>
                  </a:lnTo>
                  <a:lnTo>
                    <a:pt x="203" y="708"/>
                  </a:lnTo>
                  <a:lnTo>
                    <a:pt x="197" y="709"/>
                  </a:lnTo>
                  <a:lnTo>
                    <a:pt x="190" y="707"/>
                  </a:lnTo>
                  <a:lnTo>
                    <a:pt x="189" y="705"/>
                  </a:lnTo>
                  <a:lnTo>
                    <a:pt x="187" y="705"/>
                  </a:lnTo>
                  <a:lnTo>
                    <a:pt x="186" y="704"/>
                  </a:lnTo>
                  <a:lnTo>
                    <a:pt x="185" y="704"/>
                  </a:lnTo>
                  <a:lnTo>
                    <a:pt x="183" y="704"/>
                  </a:lnTo>
                  <a:lnTo>
                    <a:pt x="181" y="703"/>
                  </a:lnTo>
                  <a:lnTo>
                    <a:pt x="180" y="701"/>
                  </a:lnTo>
                  <a:lnTo>
                    <a:pt x="176" y="701"/>
                  </a:lnTo>
                  <a:lnTo>
                    <a:pt x="174" y="700"/>
                  </a:lnTo>
                  <a:lnTo>
                    <a:pt x="169" y="696"/>
                  </a:lnTo>
                  <a:lnTo>
                    <a:pt x="165" y="699"/>
                  </a:lnTo>
                  <a:lnTo>
                    <a:pt x="160" y="703"/>
                  </a:lnTo>
                  <a:lnTo>
                    <a:pt x="159" y="703"/>
                  </a:lnTo>
                  <a:lnTo>
                    <a:pt x="157" y="704"/>
                  </a:lnTo>
                  <a:lnTo>
                    <a:pt x="155" y="707"/>
                  </a:lnTo>
                  <a:lnTo>
                    <a:pt x="153" y="700"/>
                  </a:lnTo>
                  <a:lnTo>
                    <a:pt x="152" y="697"/>
                  </a:lnTo>
                  <a:lnTo>
                    <a:pt x="149" y="688"/>
                  </a:lnTo>
                  <a:lnTo>
                    <a:pt x="149" y="683"/>
                  </a:lnTo>
                  <a:lnTo>
                    <a:pt x="148" y="678"/>
                  </a:lnTo>
                  <a:lnTo>
                    <a:pt x="147" y="678"/>
                  </a:lnTo>
                  <a:lnTo>
                    <a:pt x="139" y="666"/>
                  </a:lnTo>
                  <a:lnTo>
                    <a:pt x="138" y="665"/>
                  </a:lnTo>
                  <a:lnTo>
                    <a:pt x="130" y="654"/>
                  </a:lnTo>
                  <a:lnTo>
                    <a:pt x="130" y="652"/>
                  </a:lnTo>
                  <a:lnTo>
                    <a:pt x="130" y="650"/>
                  </a:lnTo>
                  <a:lnTo>
                    <a:pt x="127" y="645"/>
                  </a:lnTo>
                  <a:lnTo>
                    <a:pt x="126" y="642"/>
                  </a:lnTo>
                  <a:lnTo>
                    <a:pt x="118" y="632"/>
                  </a:lnTo>
                  <a:lnTo>
                    <a:pt x="117" y="631"/>
                  </a:lnTo>
                  <a:lnTo>
                    <a:pt x="114" y="627"/>
                  </a:lnTo>
                  <a:lnTo>
                    <a:pt x="110" y="623"/>
                  </a:lnTo>
                  <a:lnTo>
                    <a:pt x="109" y="620"/>
                  </a:lnTo>
                  <a:lnTo>
                    <a:pt x="106" y="616"/>
                  </a:lnTo>
                  <a:lnTo>
                    <a:pt x="138" y="611"/>
                  </a:lnTo>
                  <a:lnTo>
                    <a:pt x="152" y="601"/>
                  </a:lnTo>
                  <a:lnTo>
                    <a:pt x="155" y="589"/>
                  </a:lnTo>
                  <a:lnTo>
                    <a:pt x="155" y="587"/>
                  </a:lnTo>
                  <a:lnTo>
                    <a:pt x="153" y="580"/>
                  </a:lnTo>
                  <a:lnTo>
                    <a:pt x="152" y="566"/>
                  </a:lnTo>
                  <a:lnTo>
                    <a:pt x="132" y="535"/>
                  </a:lnTo>
                  <a:lnTo>
                    <a:pt x="128" y="535"/>
                  </a:lnTo>
                  <a:lnTo>
                    <a:pt x="121" y="505"/>
                  </a:lnTo>
                  <a:lnTo>
                    <a:pt x="142" y="494"/>
                  </a:lnTo>
                  <a:lnTo>
                    <a:pt x="159" y="493"/>
                  </a:lnTo>
                  <a:lnTo>
                    <a:pt x="161" y="493"/>
                  </a:lnTo>
                  <a:lnTo>
                    <a:pt x="159" y="487"/>
                  </a:lnTo>
                  <a:lnTo>
                    <a:pt x="159" y="484"/>
                  </a:lnTo>
                  <a:lnTo>
                    <a:pt x="161" y="483"/>
                  </a:lnTo>
                  <a:lnTo>
                    <a:pt x="163" y="467"/>
                  </a:lnTo>
                  <a:lnTo>
                    <a:pt x="172" y="455"/>
                  </a:lnTo>
                  <a:lnTo>
                    <a:pt x="166" y="450"/>
                  </a:lnTo>
                  <a:lnTo>
                    <a:pt x="160" y="457"/>
                  </a:lnTo>
                  <a:lnTo>
                    <a:pt x="159" y="457"/>
                  </a:lnTo>
                  <a:lnTo>
                    <a:pt x="140" y="445"/>
                  </a:lnTo>
                  <a:lnTo>
                    <a:pt x="135" y="426"/>
                  </a:lnTo>
                  <a:lnTo>
                    <a:pt x="127" y="422"/>
                  </a:lnTo>
                  <a:lnTo>
                    <a:pt x="134" y="407"/>
                  </a:lnTo>
                  <a:lnTo>
                    <a:pt x="125" y="400"/>
                  </a:lnTo>
                  <a:lnTo>
                    <a:pt x="130" y="392"/>
                  </a:lnTo>
                  <a:lnTo>
                    <a:pt x="127" y="387"/>
                  </a:lnTo>
                  <a:lnTo>
                    <a:pt x="118" y="387"/>
                  </a:lnTo>
                  <a:lnTo>
                    <a:pt x="102" y="379"/>
                  </a:lnTo>
                  <a:lnTo>
                    <a:pt x="96" y="366"/>
                  </a:lnTo>
                  <a:lnTo>
                    <a:pt x="96" y="365"/>
                  </a:lnTo>
                  <a:lnTo>
                    <a:pt x="97" y="360"/>
                  </a:lnTo>
                  <a:lnTo>
                    <a:pt x="98" y="360"/>
                  </a:lnTo>
                  <a:lnTo>
                    <a:pt x="96" y="354"/>
                  </a:lnTo>
                  <a:lnTo>
                    <a:pt x="85" y="337"/>
                  </a:lnTo>
                  <a:lnTo>
                    <a:pt x="85" y="331"/>
                  </a:lnTo>
                  <a:lnTo>
                    <a:pt x="85" y="326"/>
                  </a:lnTo>
                  <a:lnTo>
                    <a:pt x="72" y="332"/>
                  </a:lnTo>
                  <a:lnTo>
                    <a:pt x="67" y="331"/>
                  </a:lnTo>
                  <a:lnTo>
                    <a:pt x="64" y="344"/>
                  </a:lnTo>
                  <a:lnTo>
                    <a:pt x="60" y="347"/>
                  </a:lnTo>
                  <a:lnTo>
                    <a:pt x="54" y="344"/>
                  </a:lnTo>
                  <a:lnTo>
                    <a:pt x="51" y="343"/>
                  </a:lnTo>
                  <a:lnTo>
                    <a:pt x="50" y="337"/>
                  </a:lnTo>
                  <a:lnTo>
                    <a:pt x="47" y="335"/>
                  </a:lnTo>
                  <a:lnTo>
                    <a:pt x="41" y="332"/>
                  </a:lnTo>
                  <a:lnTo>
                    <a:pt x="41" y="327"/>
                  </a:lnTo>
                  <a:lnTo>
                    <a:pt x="41" y="326"/>
                  </a:lnTo>
                  <a:lnTo>
                    <a:pt x="32" y="327"/>
                  </a:lnTo>
                  <a:lnTo>
                    <a:pt x="28" y="328"/>
                  </a:lnTo>
                  <a:lnTo>
                    <a:pt x="22" y="330"/>
                  </a:lnTo>
                  <a:lnTo>
                    <a:pt x="19" y="327"/>
                  </a:lnTo>
                  <a:lnTo>
                    <a:pt x="7" y="322"/>
                  </a:lnTo>
                  <a:lnTo>
                    <a:pt x="0" y="320"/>
                  </a:lnTo>
                  <a:lnTo>
                    <a:pt x="5" y="315"/>
                  </a:lnTo>
                  <a:lnTo>
                    <a:pt x="13" y="309"/>
                  </a:lnTo>
                  <a:lnTo>
                    <a:pt x="19" y="306"/>
                  </a:lnTo>
                  <a:lnTo>
                    <a:pt x="20" y="319"/>
                  </a:lnTo>
                  <a:lnTo>
                    <a:pt x="28" y="326"/>
                  </a:lnTo>
                  <a:lnTo>
                    <a:pt x="26" y="314"/>
                  </a:lnTo>
                  <a:lnTo>
                    <a:pt x="26" y="311"/>
                  </a:lnTo>
                  <a:lnTo>
                    <a:pt x="24" y="299"/>
                  </a:lnTo>
                  <a:lnTo>
                    <a:pt x="25" y="293"/>
                  </a:lnTo>
                  <a:lnTo>
                    <a:pt x="30" y="294"/>
                  </a:lnTo>
                  <a:lnTo>
                    <a:pt x="36" y="306"/>
                  </a:lnTo>
                  <a:lnTo>
                    <a:pt x="47" y="316"/>
                  </a:lnTo>
                  <a:lnTo>
                    <a:pt x="54" y="322"/>
                  </a:lnTo>
                  <a:lnTo>
                    <a:pt x="55" y="327"/>
                  </a:lnTo>
                  <a:lnTo>
                    <a:pt x="58" y="331"/>
                  </a:lnTo>
                  <a:lnTo>
                    <a:pt x="62" y="337"/>
                  </a:lnTo>
                  <a:lnTo>
                    <a:pt x="63" y="331"/>
                  </a:lnTo>
                  <a:lnTo>
                    <a:pt x="60" y="327"/>
                  </a:lnTo>
                  <a:lnTo>
                    <a:pt x="59" y="323"/>
                  </a:lnTo>
                  <a:lnTo>
                    <a:pt x="58" y="316"/>
                  </a:lnTo>
                  <a:lnTo>
                    <a:pt x="53" y="311"/>
                  </a:lnTo>
                  <a:lnTo>
                    <a:pt x="54" y="303"/>
                  </a:lnTo>
                  <a:lnTo>
                    <a:pt x="59" y="293"/>
                  </a:lnTo>
                  <a:lnTo>
                    <a:pt x="68" y="288"/>
                  </a:lnTo>
                  <a:lnTo>
                    <a:pt x="70" y="293"/>
                  </a:lnTo>
                  <a:lnTo>
                    <a:pt x="76" y="289"/>
                  </a:lnTo>
                  <a:lnTo>
                    <a:pt x="77" y="298"/>
                  </a:lnTo>
                  <a:lnTo>
                    <a:pt x="79" y="307"/>
                  </a:lnTo>
                  <a:lnTo>
                    <a:pt x="81" y="306"/>
                  </a:lnTo>
                  <a:lnTo>
                    <a:pt x="83" y="296"/>
                  </a:lnTo>
                  <a:lnTo>
                    <a:pt x="96" y="296"/>
                  </a:lnTo>
                  <a:lnTo>
                    <a:pt x="94" y="305"/>
                  </a:lnTo>
                  <a:lnTo>
                    <a:pt x="94" y="313"/>
                  </a:lnTo>
                  <a:lnTo>
                    <a:pt x="96" y="324"/>
                  </a:lnTo>
                  <a:lnTo>
                    <a:pt x="96" y="327"/>
                  </a:lnTo>
                  <a:lnTo>
                    <a:pt x="96" y="330"/>
                  </a:lnTo>
                  <a:lnTo>
                    <a:pt x="91" y="333"/>
                  </a:lnTo>
                  <a:lnTo>
                    <a:pt x="94" y="336"/>
                  </a:lnTo>
                  <a:lnTo>
                    <a:pt x="106" y="332"/>
                  </a:lnTo>
                  <a:lnTo>
                    <a:pt x="118" y="333"/>
                  </a:lnTo>
                  <a:lnTo>
                    <a:pt x="121" y="335"/>
                  </a:lnTo>
                  <a:lnTo>
                    <a:pt x="123" y="333"/>
                  </a:lnTo>
                  <a:lnTo>
                    <a:pt x="125" y="332"/>
                  </a:lnTo>
                  <a:lnTo>
                    <a:pt x="113" y="328"/>
                  </a:lnTo>
                  <a:lnTo>
                    <a:pt x="109" y="327"/>
                  </a:lnTo>
                  <a:lnTo>
                    <a:pt x="101" y="326"/>
                  </a:lnTo>
                  <a:lnTo>
                    <a:pt x="102" y="315"/>
                  </a:lnTo>
                  <a:lnTo>
                    <a:pt x="102" y="305"/>
                  </a:lnTo>
                  <a:lnTo>
                    <a:pt x="102" y="303"/>
                  </a:lnTo>
                  <a:lnTo>
                    <a:pt x="102" y="299"/>
                  </a:lnTo>
                  <a:lnTo>
                    <a:pt x="110" y="299"/>
                  </a:lnTo>
                  <a:lnTo>
                    <a:pt x="111" y="299"/>
                  </a:lnTo>
                  <a:lnTo>
                    <a:pt x="126" y="307"/>
                  </a:lnTo>
                  <a:lnTo>
                    <a:pt x="134" y="307"/>
                  </a:lnTo>
                  <a:lnTo>
                    <a:pt x="146" y="309"/>
                  </a:lnTo>
                  <a:lnTo>
                    <a:pt x="157" y="309"/>
                  </a:lnTo>
                  <a:lnTo>
                    <a:pt x="156" y="318"/>
                  </a:lnTo>
                  <a:lnTo>
                    <a:pt x="156" y="320"/>
                  </a:lnTo>
                  <a:lnTo>
                    <a:pt x="151" y="327"/>
                  </a:lnTo>
                  <a:lnTo>
                    <a:pt x="148" y="330"/>
                  </a:lnTo>
                  <a:lnTo>
                    <a:pt x="146" y="332"/>
                  </a:lnTo>
                  <a:lnTo>
                    <a:pt x="139" y="337"/>
                  </a:lnTo>
                  <a:lnTo>
                    <a:pt x="135" y="339"/>
                  </a:lnTo>
                  <a:lnTo>
                    <a:pt x="131" y="341"/>
                  </a:lnTo>
                  <a:lnTo>
                    <a:pt x="126" y="343"/>
                  </a:lnTo>
                  <a:lnTo>
                    <a:pt x="123" y="344"/>
                  </a:lnTo>
                  <a:lnTo>
                    <a:pt x="114" y="349"/>
                  </a:lnTo>
                  <a:lnTo>
                    <a:pt x="113" y="350"/>
                  </a:lnTo>
                  <a:lnTo>
                    <a:pt x="105" y="356"/>
                  </a:lnTo>
                  <a:lnTo>
                    <a:pt x="105" y="361"/>
                  </a:lnTo>
                  <a:lnTo>
                    <a:pt x="115" y="352"/>
                  </a:lnTo>
                  <a:lnTo>
                    <a:pt x="125" y="349"/>
                  </a:lnTo>
                  <a:lnTo>
                    <a:pt x="136" y="345"/>
                  </a:lnTo>
                  <a:lnTo>
                    <a:pt x="144" y="340"/>
                  </a:lnTo>
                  <a:lnTo>
                    <a:pt x="149" y="339"/>
                  </a:lnTo>
                  <a:lnTo>
                    <a:pt x="159" y="332"/>
                  </a:lnTo>
                  <a:lnTo>
                    <a:pt x="160" y="330"/>
                  </a:lnTo>
                  <a:lnTo>
                    <a:pt x="161" y="327"/>
                  </a:lnTo>
                  <a:lnTo>
                    <a:pt x="161" y="326"/>
                  </a:lnTo>
                  <a:lnTo>
                    <a:pt x="163" y="327"/>
                  </a:lnTo>
                  <a:lnTo>
                    <a:pt x="166" y="328"/>
                  </a:lnTo>
                  <a:lnTo>
                    <a:pt x="166" y="336"/>
                  </a:lnTo>
                  <a:lnTo>
                    <a:pt x="166" y="344"/>
                  </a:lnTo>
                  <a:lnTo>
                    <a:pt x="165" y="350"/>
                  </a:lnTo>
                  <a:lnTo>
                    <a:pt x="172" y="356"/>
                  </a:lnTo>
                  <a:lnTo>
                    <a:pt x="176" y="352"/>
                  </a:lnTo>
                  <a:lnTo>
                    <a:pt x="180" y="360"/>
                  </a:lnTo>
                  <a:lnTo>
                    <a:pt x="180" y="366"/>
                  </a:lnTo>
                  <a:lnTo>
                    <a:pt x="176" y="371"/>
                  </a:lnTo>
                  <a:lnTo>
                    <a:pt x="174" y="373"/>
                  </a:lnTo>
                  <a:lnTo>
                    <a:pt x="172" y="381"/>
                  </a:lnTo>
                  <a:lnTo>
                    <a:pt x="181" y="375"/>
                  </a:lnTo>
                  <a:lnTo>
                    <a:pt x="190" y="368"/>
                  </a:lnTo>
                  <a:lnTo>
                    <a:pt x="197" y="360"/>
                  </a:lnTo>
                  <a:lnTo>
                    <a:pt x="204" y="362"/>
                  </a:lnTo>
                  <a:lnTo>
                    <a:pt x="206" y="362"/>
                  </a:lnTo>
                  <a:lnTo>
                    <a:pt x="210" y="362"/>
                  </a:lnTo>
                  <a:lnTo>
                    <a:pt x="215" y="352"/>
                  </a:lnTo>
                  <a:lnTo>
                    <a:pt x="214" y="347"/>
                  </a:lnTo>
                  <a:lnTo>
                    <a:pt x="200" y="350"/>
                  </a:lnTo>
                  <a:lnTo>
                    <a:pt x="199" y="349"/>
                  </a:lnTo>
                  <a:lnTo>
                    <a:pt x="186" y="344"/>
                  </a:lnTo>
                  <a:lnTo>
                    <a:pt x="183" y="340"/>
                  </a:lnTo>
                  <a:lnTo>
                    <a:pt x="180" y="336"/>
                  </a:lnTo>
                  <a:lnTo>
                    <a:pt x="189" y="331"/>
                  </a:lnTo>
                  <a:lnTo>
                    <a:pt x="198" y="330"/>
                  </a:lnTo>
                  <a:lnTo>
                    <a:pt x="198" y="327"/>
                  </a:lnTo>
                  <a:lnTo>
                    <a:pt x="199" y="324"/>
                  </a:lnTo>
                  <a:lnTo>
                    <a:pt x="190" y="318"/>
                  </a:lnTo>
                  <a:lnTo>
                    <a:pt x="189" y="315"/>
                  </a:lnTo>
                  <a:lnTo>
                    <a:pt x="187" y="311"/>
                  </a:lnTo>
                  <a:lnTo>
                    <a:pt x="191" y="309"/>
                  </a:lnTo>
                  <a:lnTo>
                    <a:pt x="182" y="307"/>
                  </a:lnTo>
                  <a:lnTo>
                    <a:pt x="180" y="302"/>
                  </a:lnTo>
                  <a:lnTo>
                    <a:pt x="186" y="298"/>
                  </a:lnTo>
                  <a:lnTo>
                    <a:pt x="194" y="296"/>
                  </a:lnTo>
                  <a:lnTo>
                    <a:pt x="195" y="294"/>
                  </a:lnTo>
                  <a:lnTo>
                    <a:pt x="200" y="292"/>
                  </a:lnTo>
                  <a:lnTo>
                    <a:pt x="199" y="290"/>
                  </a:lnTo>
                  <a:lnTo>
                    <a:pt x="187" y="293"/>
                  </a:lnTo>
                  <a:lnTo>
                    <a:pt x="182" y="292"/>
                  </a:lnTo>
                  <a:lnTo>
                    <a:pt x="197" y="281"/>
                  </a:lnTo>
                  <a:lnTo>
                    <a:pt x="207" y="280"/>
                  </a:lnTo>
                  <a:lnTo>
                    <a:pt x="211" y="275"/>
                  </a:lnTo>
                  <a:lnTo>
                    <a:pt x="210" y="275"/>
                  </a:lnTo>
                  <a:lnTo>
                    <a:pt x="203" y="273"/>
                  </a:lnTo>
                  <a:lnTo>
                    <a:pt x="202" y="272"/>
                  </a:lnTo>
                  <a:lnTo>
                    <a:pt x="198" y="268"/>
                  </a:lnTo>
                  <a:lnTo>
                    <a:pt x="199" y="265"/>
                  </a:lnTo>
                  <a:lnTo>
                    <a:pt x="203" y="259"/>
                  </a:lnTo>
                  <a:lnTo>
                    <a:pt x="204" y="256"/>
                  </a:lnTo>
                  <a:lnTo>
                    <a:pt x="214" y="244"/>
                  </a:lnTo>
                  <a:lnTo>
                    <a:pt x="224" y="229"/>
                  </a:lnTo>
                  <a:lnTo>
                    <a:pt x="233" y="218"/>
                  </a:lnTo>
                  <a:lnTo>
                    <a:pt x="236" y="217"/>
                  </a:lnTo>
                  <a:lnTo>
                    <a:pt x="242" y="214"/>
                  </a:lnTo>
                  <a:lnTo>
                    <a:pt x="257" y="217"/>
                  </a:lnTo>
                  <a:lnTo>
                    <a:pt x="266" y="222"/>
                  </a:lnTo>
                  <a:lnTo>
                    <a:pt x="269" y="224"/>
                  </a:lnTo>
                  <a:lnTo>
                    <a:pt x="271" y="225"/>
                  </a:lnTo>
                  <a:lnTo>
                    <a:pt x="270" y="221"/>
                  </a:lnTo>
                  <a:lnTo>
                    <a:pt x="270" y="217"/>
                  </a:lnTo>
                  <a:lnTo>
                    <a:pt x="265" y="210"/>
                  </a:lnTo>
                  <a:lnTo>
                    <a:pt x="257" y="208"/>
                  </a:lnTo>
                  <a:lnTo>
                    <a:pt x="250" y="206"/>
                  </a:lnTo>
                  <a:lnTo>
                    <a:pt x="250" y="196"/>
                  </a:lnTo>
                  <a:lnTo>
                    <a:pt x="254" y="187"/>
                  </a:lnTo>
                  <a:lnTo>
                    <a:pt x="258" y="172"/>
                  </a:lnTo>
                  <a:lnTo>
                    <a:pt x="261" y="162"/>
                  </a:lnTo>
                  <a:lnTo>
                    <a:pt x="272" y="165"/>
                  </a:lnTo>
                  <a:lnTo>
                    <a:pt x="283" y="172"/>
                  </a:lnTo>
                  <a:lnTo>
                    <a:pt x="291" y="179"/>
                  </a:lnTo>
                  <a:lnTo>
                    <a:pt x="296" y="174"/>
                  </a:lnTo>
                  <a:lnTo>
                    <a:pt x="292" y="167"/>
                  </a:lnTo>
                  <a:lnTo>
                    <a:pt x="288" y="161"/>
                  </a:lnTo>
                  <a:lnTo>
                    <a:pt x="286" y="155"/>
                  </a:lnTo>
                  <a:lnTo>
                    <a:pt x="276" y="148"/>
                  </a:lnTo>
                  <a:lnTo>
                    <a:pt x="272" y="144"/>
                  </a:lnTo>
                  <a:lnTo>
                    <a:pt x="262" y="144"/>
                  </a:lnTo>
                  <a:lnTo>
                    <a:pt x="253" y="141"/>
                  </a:lnTo>
                  <a:lnTo>
                    <a:pt x="250" y="128"/>
                  </a:lnTo>
                  <a:lnTo>
                    <a:pt x="249" y="121"/>
                  </a:lnTo>
                  <a:lnTo>
                    <a:pt x="257" y="115"/>
                  </a:lnTo>
                  <a:lnTo>
                    <a:pt x="265" y="123"/>
                  </a:lnTo>
                  <a:lnTo>
                    <a:pt x="271" y="128"/>
                  </a:lnTo>
                  <a:lnTo>
                    <a:pt x="282" y="134"/>
                  </a:lnTo>
                  <a:lnTo>
                    <a:pt x="282" y="136"/>
                  </a:lnTo>
                  <a:lnTo>
                    <a:pt x="282" y="134"/>
                  </a:lnTo>
                  <a:lnTo>
                    <a:pt x="283" y="125"/>
                  </a:lnTo>
                  <a:lnTo>
                    <a:pt x="275" y="119"/>
                  </a:lnTo>
                  <a:lnTo>
                    <a:pt x="274" y="112"/>
                  </a:lnTo>
                  <a:lnTo>
                    <a:pt x="284" y="112"/>
                  </a:lnTo>
                  <a:lnTo>
                    <a:pt x="286" y="108"/>
                  </a:lnTo>
                  <a:lnTo>
                    <a:pt x="272" y="103"/>
                  </a:lnTo>
                  <a:lnTo>
                    <a:pt x="271" y="87"/>
                  </a:lnTo>
                  <a:lnTo>
                    <a:pt x="274" y="82"/>
                  </a:lnTo>
                  <a:lnTo>
                    <a:pt x="270" y="76"/>
                  </a:lnTo>
                  <a:lnTo>
                    <a:pt x="271" y="72"/>
                  </a:lnTo>
                  <a:lnTo>
                    <a:pt x="276" y="73"/>
                  </a:lnTo>
                  <a:lnTo>
                    <a:pt x="279" y="77"/>
                  </a:lnTo>
                  <a:lnTo>
                    <a:pt x="279" y="78"/>
                  </a:lnTo>
                  <a:lnTo>
                    <a:pt x="279" y="80"/>
                  </a:lnTo>
                  <a:lnTo>
                    <a:pt x="287" y="80"/>
                  </a:lnTo>
                  <a:lnTo>
                    <a:pt x="290" y="89"/>
                  </a:lnTo>
                  <a:lnTo>
                    <a:pt x="295" y="97"/>
                  </a:lnTo>
                  <a:lnTo>
                    <a:pt x="303" y="94"/>
                  </a:lnTo>
                  <a:lnTo>
                    <a:pt x="305" y="81"/>
                  </a:lnTo>
                  <a:lnTo>
                    <a:pt x="309" y="86"/>
                  </a:lnTo>
                  <a:lnTo>
                    <a:pt x="305" y="104"/>
                  </a:lnTo>
                  <a:lnTo>
                    <a:pt x="312" y="107"/>
                  </a:lnTo>
                  <a:lnTo>
                    <a:pt x="314" y="91"/>
                  </a:lnTo>
                  <a:lnTo>
                    <a:pt x="322" y="94"/>
                  </a:lnTo>
                </a:path>
              </a:pathLst>
            </a:custGeom>
            <a:solidFill>
              <a:srgbClr val="C7BA8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reeform 116">
              <a:extLst>
                <a:ext uri="{FF2B5EF4-FFF2-40B4-BE49-F238E27FC236}">
                  <a16:creationId xmlns:a16="http://schemas.microsoft.com/office/drawing/2014/main" id="{EEA18ABB-B7B6-9911-470F-83E831BD8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365" y="1383494"/>
              <a:ext cx="384717" cy="475747"/>
            </a:xfrm>
            <a:custGeom>
              <a:avLst/>
              <a:gdLst>
                <a:gd name="T0" fmla="*/ 12 w 258"/>
                <a:gd name="T1" fmla="*/ 126 h 322"/>
                <a:gd name="T2" fmla="*/ 19 w 258"/>
                <a:gd name="T3" fmla="*/ 103 h 322"/>
                <a:gd name="T4" fmla="*/ 19 w 258"/>
                <a:gd name="T5" fmla="*/ 82 h 322"/>
                <a:gd name="T6" fmla="*/ 32 w 258"/>
                <a:gd name="T7" fmla="*/ 96 h 322"/>
                <a:gd name="T8" fmla="*/ 38 w 258"/>
                <a:gd name="T9" fmla="*/ 96 h 322"/>
                <a:gd name="T10" fmla="*/ 50 w 258"/>
                <a:gd name="T11" fmla="*/ 100 h 322"/>
                <a:gd name="T12" fmla="*/ 64 w 258"/>
                <a:gd name="T13" fmla="*/ 95 h 322"/>
                <a:gd name="T14" fmla="*/ 58 w 258"/>
                <a:gd name="T15" fmla="*/ 121 h 322"/>
                <a:gd name="T16" fmla="*/ 53 w 258"/>
                <a:gd name="T17" fmla="*/ 133 h 322"/>
                <a:gd name="T18" fmla="*/ 36 w 258"/>
                <a:gd name="T19" fmla="*/ 156 h 322"/>
                <a:gd name="T20" fmla="*/ 15 w 258"/>
                <a:gd name="T21" fmla="*/ 197 h 322"/>
                <a:gd name="T22" fmla="*/ 24 w 258"/>
                <a:gd name="T23" fmla="*/ 207 h 322"/>
                <a:gd name="T24" fmla="*/ 15 w 258"/>
                <a:gd name="T25" fmla="*/ 215 h 322"/>
                <a:gd name="T26" fmla="*/ 26 w 258"/>
                <a:gd name="T27" fmla="*/ 214 h 322"/>
                <a:gd name="T28" fmla="*/ 26 w 258"/>
                <a:gd name="T29" fmla="*/ 227 h 322"/>
                <a:gd name="T30" fmla="*/ 17 w 258"/>
                <a:gd name="T31" fmla="*/ 245 h 322"/>
                <a:gd name="T32" fmla="*/ 29 w 258"/>
                <a:gd name="T33" fmla="*/ 250 h 322"/>
                <a:gd name="T34" fmla="*/ 11 w 258"/>
                <a:gd name="T35" fmla="*/ 279 h 322"/>
                <a:gd name="T36" fmla="*/ 13 w 258"/>
                <a:gd name="T37" fmla="*/ 305 h 322"/>
                <a:gd name="T38" fmla="*/ 26 w 258"/>
                <a:gd name="T39" fmla="*/ 322 h 322"/>
                <a:gd name="T40" fmla="*/ 21 w 258"/>
                <a:gd name="T41" fmla="*/ 300 h 322"/>
                <a:gd name="T42" fmla="*/ 28 w 258"/>
                <a:gd name="T43" fmla="*/ 313 h 322"/>
                <a:gd name="T44" fmla="*/ 37 w 258"/>
                <a:gd name="T45" fmla="*/ 316 h 322"/>
                <a:gd name="T46" fmla="*/ 45 w 258"/>
                <a:gd name="T47" fmla="*/ 284 h 322"/>
                <a:gd name="T48" fmla="*/ 59 w 258"/>
                <a:gd name="T49" fmla="*/ 260 h 322"/>
                <a:gd name="T50" fmla="*/ 51 w 258"/>
                <a:gd name="T51" fmla="*/ 249 h 322"/>
                <a:gd name="T52" fmla="*/ 58 w 258"/>
                <a:gd name="T53" fmla="*/ 223 h 322"/>
                <a:gd name="T54" fmla="*/ 87 w 258"/>
                <a:gd name="T55" fmla="*/ 151 h 322"/>
                <a:gd name="T56" fmla="*/ 110 w 258"/>
                <a:gd name="T57" fmla="*/ 82 h 322"/>
                <a:gd name="T58" fmla="*/ 132 w 258"/>
                <a:gd name="T59" fmla="*/ 65 h 322"/>
                <a:gd name="T60" fmla="*/ 140 w 258"/>
                <a:gd name="T61" fmla="*/ 117 h 322"/>
                <a:gd name="T62" fmla="*/ 113 w 258"/>
                <a:gd name="T63" fmla="*/ 148 h 322"/>
                <a:gd name="T64" fmla="*/ 142 w 258"/>
                <a:gd name="T65" fmla="*/ 143 h 322"/>
                <a:gd name="T66" fmla="*/ 143 w 258"/>
                <a:gd name="T67" fmla="*/ 173 h 322"/>
                <a:gd name="T68" fmla="*/ 143 w 258"/>
                <a:gd name="T69" fmla="*/ 222 h 322"/>
                <a:gd name="T70" fmla="*/ 153 w 258"/>
                <a:gd name="T71" fmla="*/ 202 h 322"/>
                <a:gd name="T72" fmla="*/ 170 w 258"/>
                <a:gd name="T73" fmla="*/ 185 h 322"/>
                <a:gd name="T74" fmla="*/ 173 w 258"/>
                <a:gd name="T75" fmla="*/ 164 h 322"/>
                <a:gd name="T76" fmla="*/ 178 w 258"/>
                <a:gd name="T77" fmla="*/ 144 h 322"/>
                <a:gd name="T78" fmla="*/ 197 w 258"/>
                <a:gd name="T79" fmla="*/ 148 h 322"/>
                <a:gd name="T80" fmla="*/ 180 w 258"/>
                <a:gd name="T81" fmla="*/ 137 h 322"/>
                <a:gd name="T82" fmla="*/ 185 w 258"/>
                <a:gd name="T83" fmla="*/ 125 h 322"/>
                <a:gd name="T84" fmla="*/ 194 w 258"/>
                <a:gd name="T85" fmla="*/ 109 h 322"/>
                <a:gd name="T86" fmla="*/ 189 w 258"/>
                <a:gd name="T87" fmla="*/ 87 h 322"/>
                <a:gd name="T88" fmla="*/ 214 w 258"/>
                <a:gd name="T89" fmla="*/ 82 h 322"/>
                <a:gd name="T90" fmla="*/ 194 w 258"/>
                <a:gd name="T91" fmla="*/ 58 h 322"/>
                <a:gd name="T92" fmla="*/ 169 w 258"/>
                <a:gd name="T93" fmla="*/ 49 h 322"/>
                <a:gd name="T94" fmla="*/ 173 w 258"/>
                <a:gd name="T95" fmla="*/ 38 h 322"/>
                <a:gd name="T96" fmla="*/ 203 w 258"/>
                <a:gd name="T97" fmla="*/ 49 h 322"/>
                <a:gd name="T98" fmla="*/ 195 w 258"/>
                <a:gd name="T99" fmla="*/ 10 h 322"/>
                <a:gd name="T100" fmla="*/ 203 w 258"/>
                <a:gd name="T101" fmla="*/ 2 h 322"/>
                <a:gd name="T102" fmla="*/ 219 w 258"/>
                <a:gd name="T103" fmla="*/ 14 h 322"/>
                <a:gd name="T104" fmla="*/ 236 w 258"/>
                <a:gd name="T105" fmla="*/ 7 h 322"/>
                <a:gd name="T106" fmla="*/ 249 w 258"/>
                <a:gd name="T10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22">
                  <a:moveTo>
                    <a:pt x="0" y="100"/>
                  </a:moveTo>
                  <a:lnTo>
                    <a:pt x="8" y="113"/>
                  </a:lnTo>
                  <a:lnTo>
                    <a:pt x="12" y="126"/>
                  </a:lnTo>
                  <a:lnTo>
                    <a:pt x="19" y="121"/>
                  </a:lnTo>
                  <a:lnTo>
                    <a:pt x="22" y="112"/>
                  </a:lnTo>
                  <a:lnTo>
                    <a:pt x="19" y="103"/>
                  </a:lnTo>
                  <a:lnTo>
                    <a:pt x="15" y="88"/>
                  </a:lnTo>
                  <a:lnTo>
                    <a:pt x="12" y="80"/>
                  </a:lnTo>
                  <a:lnTo>
                    <a:pt x="19" y="82"/>
                  </a:lnTo>
                  <a:lnTo>
                    <a:pt x="26" y="88"/>
                  </a:lnTo>
                  <a:lnTo>
                    <a:pt x="29" y="92"/>
                  </a:lnTo>
                  <a:lnTo>
                    <a:pt x="32" y="96"/>
                  </a:lnTo>
                  <a:lnTo>
                    <a:pt x="29" y="106"/>
                  </a:lnTo>
                  <a:lnTo>
                    <a:pt x="33" y="106"/>
                  </a:lnTo>
                  <a:lnTo>
                    <a:pt x="38" y="96"/>
                  </a:lnTo>
                  <a:lnTo>
                    <a:pt x="45" y="92"/>
                  </a:lnTo>
                  <a:lnTo>
                    <a:pt x="46" y="95"/>
                  </a:lnTo>
                  <a:lnTo>
                    <a:pt x="50" y="100"/>
                  </a:lnTo>
                  <a:lnTo>
                    <a:pt x="54" y="100"/>
                  </a:lnTo>
                  <a:lnTo>
                    <a:pt x="59" y="92"/>
                  </a:lnTo>
                  <a:lnTo>
                    <a:pt x="64" y="95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8" y="121"/>
                  </a:lnTo>
                  <a:lnTo>
                    <a:pt x="46" y="126"/>
                  </a:lnTo>
                  <a:lnTo>
                    <a:pt x="49" y="134"/>
                  </a:lnTo>
                  <a:lnTo>
                    <a:pt x="53" y="133"/>
                  </a:lnTo>
                  <a:lnTo>
                    <a:pt x="49" y="142"/>
                  </a:lnTo>
                  <a:lnTo>
                    <a:pt x="46" y="146"/>
                  </a:lnTo>
                  <a:lnTo>
                    <a:pt x="36" y="156"/>
                  </a:lnTo>
                  <a:lnTo>
                    <a:pt x="29" y="173"/>
                  </a:lnTo>
                  <a:lnTo>
                    <a:pt x="24" y="184"/>
                  </a:lnTo>
                  <a:lnTo>
                    <a:pt x="15" y="197"/>
                  </a:lnTo>
                  <a:lnTo>
                    <a:pt x="8" y="206"/>
                  </a:lnTo>
                  <a:lnTo>
                    <a:pt x="24" y="199"/>
                  </a:lnTo>
                  <a:lnTo>
                    <a:pt x="24" y="207"/>
                  </a:lnTo>
                  <a:lnTo>
                    <a:pt x="13" y="210"/>
                  </a:lnTo>
                  <a:lnTo>
                    <a:pt x="13" y="211"/>
                  </a:lnTo>
                  <a:lnTo>
                    <a:pt x="15" y="215"/>
                  </a:lnTo>
                  <a:lnTo>
                    <a:pt x="24" y="212"/>
                  </a:lnTo>
                  <a:lnTo>
                    <a:pt x="25" y="212"/>
                  </a:lnTo>
                  <a:lnTo>
                    <a:pt x="26" y="214"/>
                  </a:lnTo>
                  <a:lnTo>
                    <a:pt x="26" y="218"/>
                  </a:lnTo>
                  <a:lnTo>
                    <a:pt x="28" y="220"/>
                  </a:lnTo>
                  <a:lnTo>
                    <a:pt x="26" y="227"/>
                  </a:lnTo>
                  <a:lnTo>
                    <a:pt x="32" y="232"/>
                  </a:lnTo>
                  <a:lnTo>
                    <a:pt x="22" y="235"/>
                  </a:lnTo>
                  <a:lnTo>
                    <a:pt x="17" y="245"/>
                  </a:lnTo>
                  <a:lnTo>
                    <a:pt x="17" y="254"/>
                  </a:lnTo>
                  <a:lnTo>
                    <a:pt x="19" y="253"/>
                  </a:lnTo>
                  <a:lnTo>
                    <a:pt x="29" y="250"/>
                  </a:lnTo>
                  <a:lnTo>
                    <a:pt x="26" y="264"/>
                  </a:lnTo>
                  <a:lnTo>
                    <a:pt x="21" y="270"/>
                  </a:lnTo>
                  <a:lnTo>
                    <a:pt x="11" y="279"/>
                  </a:lnTo>
                  <a:lnTo>
                    <a:pt x="12" y="294"/>
                  </a:lnTo>
                  <a:lnTo>
                    <a:pt x="13" y="299"/>
                  </a:lnTo>
                  <a:lnTo>
                    <a:pt x="13" y="305"/>
                  </a:lnTo>
                  <a:lnTo>
                    <a:pt x="17" y="316"/>
                  </a:lnTo>
                  <a:lnTo>
                    <a:pt x="21" y="322"/>
                  </a:lnTo>
                  <a:lnTo>
                    <a:pt x="26" y="322"/>
                  </a:lnTo>
                  <a:lnTo>
                    <a:pt x="25" y="317"/>
                  </a:lnTo>
                  <a:lnTo>
                    <a:pt x="21" y="312"/>
                  </a:lnTo>
                  <a:lnTo>
                    <a:pt x="21" y="300"/>
                  </a:lnTo>
                  <a:lnTo>
                    <a:pt x="26" y="300"/>
                  </a:lnTo>
                  <a:lnTo>
                    <a:pt x="33" y="302"/>
                  </a:lnTo>
                  <a:lnTo>
                    <a:pt x="28" y="313"/>
                  </a:lnTo>
                  <a:lnTo>
                    <a:pt x="28" y="315"/>
                  </a:lnTo>
                  <a:lnTo>
                    <a:pt x="36" y="316"/>
                  </a:lnTo>
                  <a:lnTo>
                    <a:pt x="37" y="316"/>
                  </a:lnTo>
                  <a:lnTo>
                    <a:pt x="38" y="316"/>
                  </a:lnTo>
                  <a:lnTo>
                    <a:pt x="42" y="303"/>
                  </a:lnTo>
                  <a:lnTo>
                    <a:pt x="45" y="284"/>
                  </a:lnTo>
                  <a:lnTo>
                    <a:pt x="53" y="274"/>
                  </a:lnTo>
                  <a:lnTo>
                    <a:pt x="54" y="271"/>
                  </a:lnTo>
                  <a:lnTo>
                    <a:pt x="59" y="260"/>
                  </a:lnTo>
                  <a:lnTo>
                    <a:pt x="62" y="253"/>
                  </a:lnTo>
                  <a:lnTo>
                    <a:pt x="63" y="249"/>
                  </a:lnTo>
                  <a:lnTo>
                    <a:pt x="51" y="249"/>
                  </a:lnTo>
                  <a:lnTo>
                    <a:pt x="47" y="244"/>
                  </a:lnTo>
                  <a:lnTo>
                    <a:pt x="53" y="233"/>
                  </a:lnTo>
                  <a:lnTo>
                    <a:pt x="58" y="223"/>
                  </a:lnTo>
                  <a:lnTo>
                    <a:pt x="70" y="195"/>
                  </a:lnTo>
                  <a:lnTo>
                    <a:pt x="85" y="165"/>
                  </a:lnTo>
                  <a:lnTo>
                    <a:pt x="87" y="151"/>
                  </a:lnTo>
                  <a:lnTo>
                    <a:pt x="88" y="137"/>
                  </a:lnTo>
                  <a:lnTo>
                    <a:pt x="97" y="112"/>
                  </a:lnTo>
                  <a:lnTo>
                    <a:pt x="110" y="82"/>
                  </a:lnTo>
                  <a:lnTo>
                    <a:pt x="125" y="59"/>
                  </a:lnTo>
                  <a:lnTo>
                    <a:pt x="129" y="62"/>
                  </a:lnTo>
                  <a:lnTo>
                    <a:pt x="132" y="65"/>
                  </a:lnTo>
                  <a:lnTo>
                    <a:pt x="132" y="92"/>
                  </a:lnTo>
                  <a:lnTo>
                    <a:pt x="139" y="92"/>
                  </a:lnTo>
                  <a:lnTo>
                    <a:pt x="140" y="117"/>
                  </a:lnTo>
                  <a:lnTo>
                    <a:pt x="134" y="127"/>
                  </a:lnTo>
                  <a:lnTo>
                    <a:pt x="115" y="144"/>
                  </a:lnTo>
                  <a:lnTo>
                    <a:pt x="113" y="148"/>
                  </a:lnTo>
                  <a:lnTo>
                    <a:pt x="114" y="147"/>
                  </a:lnTo>
                  <a:lnTo>
                    <a:pt x="129" y="142"/>
                  </a:lnTo>
                  <a:lnTo>
                    <a:pt x="142" y="143"/>
                  </a:lnTo>
                  <a:lnTo>
                    <a:pt x="143" y="160"/>
                  </a:lnTo>
                  <a:lnTo>
                    <a:pt x="143" y="161"/>
                  </a:lnTo>
                  <a:lnTo>
                    <a:pt x="143" y="173"/>
                  </a:lnTo>
                  <a:lnTo>
                    <a:pt x="143" y="192"/>
                  </a:lnTo>
                  <a:lnTo>
                    <a:pt x="143" y="214"/>
                  </a:lnTo>
                  <a:lnTo>
                    <a:pt x="143" y="222"/>
                  </a:lnTo>
                  <a:lnTo>
                    <a:pt x="149" y="212"/>
                  </a:lnTo>
                  <a:lnTo>
                    <a:pt x="152" y="202"/>
                  </a:lnTo>
                  <a:lnTo>
                    <a:pt x="153" y="202"/>
                  </a:lnTo>
                  <a:lnTo>
                    <a:pt x="160" y="201"/>
                  </a:lnTo>
                  <a:lnTo>
                    <a:pt x="164" y="185"/>
                  </a:lnTo>
                  <a:lnTo>
                    <a:pt x="170" y="185"/>
                  </a:lnTo>
                  <a:lnTo>
                    <a:pt x="178" y="185"/>
                  </a:lnTo>
                  <a:lnTo>
                    <a:pt x="186" y="178"/>
                  </a:lnTo>
                  <a:lnTo>
                    <a:pt x="173" y="164"/>
                  </a:lnTo>
                  <a:lnTo>
                    <a:pt x="177" y="158"/>
                  </a:lnTo>
                  <a:lnTo>
                    <a:pt x="172" y="158"/>
                  </a:lnTo>
                  <a:lnTo>
                    <a:pt x="178" y="144"/>
                  </a:lnTo>
                  <a:lnTo>
                    <a:pt x="181" y="144"/>
                  </a:lnTo>
                  <a:lnTo>
                    <a:pt x="194" y="148"/>
                  </a:lnTo>
                  <a:lnTo>
                    <a:pt x="197" y="148"/>
                  </a:lnTo>
                  <a:lnTo>
                    <a:pt x="197" y="146"/>
                  </a:lnTo>
                  <a:lnTo>
                    <a:pt x="195" y="143"/>
                  </a:lnTo>
                  <a:lnTo>
                    <a:pt x="180" y="137"/>
                  </a:lnTo>
                  <a:lnTo>
                    <a:pt x="181" y="133"/>
                  </a:lnTo>
                  <a:lnTo>
                    <a:pt x="184" y="127"/>
                  </a:lnTo>
                  <a:lnTo>
                    <a:pt x="185" y="125"/>
                  </a:lnTo>
                  <a:lnTo>
                    <a:pt x="174" y="121"/>
                  </a:lnTo>
                  <a:lnTo>
                    <a:pt x="177" y="108"/>
                  </a:lnTo>
                  <a:lnTo>
                    <a:pt x="194" y="109"/>
                  </a:lnTo>
                  <a:lnTo>
                    <a:pt x="197" y="103"/>
                  </a:lnTo>
                  <a:lnTo>
                    <a:pt x="190" y="100"/>
                  </a:lnTo>
                  <a:lnTo>
                    <a:pt x="189" y="87"/>
                  </a:lnTo>
                  <a:lnTo>
                    <a:pt x="204" y="87"/>
                  </a:lnTo>
                  <a:lnTo>
                    <a:pt x="224" y="87"/>
                  </a:lnTo>
                  <a:lnTo>
                    <a:pt x="214" y="82"/>
                  </a:lnTo>
                  <a:lnTo>
                    <a:pt x="203" y="78"/>
                  </a:lnTo>
                  <a:lnTo>
                    <a:pt x="202" y="71"/>
                  </a:lnTo>
                  <a:lnTo>
                    <a:pt x="194" y="58"/>
                  </a:lnTo>
                  <a:lnTo>
                    <a:pt x="182" y="68"/>
                  </a:lnTo>
                  <a:lnTo>
                    <a:pt x="170" y="59"/>
                  </a:lnTo>
                  <a:lnTo>
                    <a:pt x="169" y="49"/>
                  </a:lnTo>
                  <a:lnTo>
                    <a:pt x="185" y="54"/>
                  </a:lnTo>
                  <a:lnTo>
                    <a:pt x="181" y="44"/>
                  </a:lnTo>
                  <a:lnTo>
                    <a:pt x="173" y="38"/>
                  </a:lnTo>
                  <a:lnTo>
                    <a:pt x="174" y="31"/>
                  </a:lnTo>
                  <a:lnTo>
                    <a:pt x="194" y="33"/>
                  </a:lnTo>
                  <a:lnTo>
                    <a:pt x="203" y="49"/>
                  </a:lnTo>
                  <a:lnTo>
                    <a:pt x="204" y="29"/>
                  </a:lnTo>
                  <a:lnTo>
                    <a:pt x="195" y="21"/>
                  </a:lnTo>
                  <a:lnTo>
                    <a:pt x="195" y="10"/>
                  </a:lnTo>
                  <a:lnTo>
                    <a:pt x="199" y="7"/>
                  </a:lnTo>
                  <a:lnTo>
                    <a:pt x="202" y="2"/>
                  </a:lnTo>
                  <a:lnTo>
                    <a:pt x="203" y="2"/>
                  </a:lnTo>
                  <a:lnTo>
                    <a:pt x="214" y="4"/>
                  </a:lnTo>
                  <a:lnTo>
                    <a:pt x="211" y="17"/>
                  </a:lnTo>
                  <a:lnTo>
                    <a:pt x="219" y="14"/>
                  </a:lnTo>
                  <a:lnTo>
                    <a:pt x="221" y="17"/>
                  </a:lnTo>
                  <a:lnTo>
                    <a:pt x="224" y="20"/>
                  </a:lnTo>
                  <a:lnTo>
                    <a:pt x="236" y="7"/>
                  </a:lnTo>
                  <a:lnTo>
                    <a:pt x="241" y="12"/>
                  </a:lnTo>
                  <a:lnTo>
                    <a:pt x="249" y="2"/>
                  </a:lnTo>
                  <a:lnTo>
                    <a:pt x="249" y="0"/>
                  </a:lnTo>
                  <a:lnTo>
                    <a:pt x="258" y="4"/>
                  </a:lnTo>
                  <a:lnTo>
                    <a:pt x="258" y="6"/>
                  </a:lnTo>
                </a:path>
              </a:pathLst>
            </a:custGeom>
            <a:solidFill>
              <a:sysClr val="window" lastClr="FFFFFF"/>
            </a:solidFill>
            <a:ln w="4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Line 117">
              <a:extLst>
                <a:ext uri="{FF2B5EF4-FFF2-40B4-BE49-F238E27FC236}">
                  <a16:creationId xmlns:a16="http://schemas.microsoft.com/office/drawing/2014/main" id="{ECFF57D9-E89A-E3F6-46D5-8B222657D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8928" y="1871061"/>
              <a:ext cx="8947" cy="4432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reeform 118">
              <a:extLst>
                <a:ext uri="{FF2B5EF4-FFF2-40B4-BE49-F238E27FC236}">
                  <a16:creationId xmlns:a16="http://schemas.microsoft.com/office/drawing/2014/main" id="{1DA00EF6-C258-928F-F989-F1069E44C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313" y="1854809"/>
              <a:ext cx="23858" cy="20685"/>
            </a:xfrm>
            <a:custGeom>
              <a:avLst/>
              <a:gdLst>
                <a:gd name="T0" fmla="*/ 0 w 16"/>
                <a:gd name="T1" fmla="*/ 14 h 14"/>
                <a:gd name="T2" fmla="*/ 3 w 16"/>
                <a:gd name="T3" fmla="*/ 7 h 14"/>
                <a:gd name="T4" fmla="*/ 8 w 16"/>
                <a:gd name="T5" fmla="*/ 0 h 14"/>
                <a:gd name="T6" fmla="*/ 16 w 16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lnTo>
                    <a:pt x="3" y="7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reeform 119">
              <a:extLst>
                <a:ext uri="{FF2B5EF4-FFF2-40B4-BE49-F238E27FC236}">
                  <a16:creationId xmlns:a16="http://schemas.microsoft.com/office/drawing/2014/main" id="{E0F5F0A7-AE06-C24F-0F1E-860D70B18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100" y="1863674"/>
              <a:ext cx="1491" cy="11820"/>
            </a:xfrm>
            <a:custGeom>
              <a:avLst/>
              <a:gdLst>
                <a:gd name="T0" fmla="*/ 1 w 1"/>
                <a:gd name="T1" fmla="*/ 0 h 8"/>
                <a:gd name="T2" fmla="*/ 0 w 1"/>
                <a:gd name="T3" fmla="*/ 1 h 8"/>
                <a:gd name="T4" fmla="*/ 1 w 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8">
                  <a:moveTo>
                    <a:pt x="1" y="0"/>
                  </a:moveTo>
                  <a:lnTo>
                    <a:pt x="0" y="1"/>
                  </a:lnTo>
                  <a:lnTo>
                    <a:pt x="1" y="8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reeform 120">
              <a:extLst>
                <a:ext uri="{FF2B5EF4-FFF2-40B4-BE49-F238E27FC236}">
                  <a16:creationId xmlns:a16="http://schemas.microsoft.com/office/drawing/2014/main" id="{CD3C0188-F211-B70C-38CD-B2F00FF26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538" y="1848899"/>
              <a:ext cx="19385" cy="26595"/>
            </a:xfrm>
            <a:custGeom>
              <a:avLst/>
              <a:gdLst>
                <a:gd name="T0" fmla="*/ 1 w 13"/>
                <a:gd name="T1" fmla="*/ 18 h 18"/>
                <a:gd name="T2" fmla="*/ 0 w 13"/>
                <a:gd name="T3" fmla="*/ 14 h 18"/>
                <a:gd name="T4" fmla="*/ 1 w 13"/>
                <a:gd name="T5" fmla="*/ 11 h 18"/>
                <a:gd name="T6" fmla="*/ 1 w 13"/>
                <a:gd name="T7" fmla="*/ 10 h 18"/>
                <a:gd name="T8" fmla="*/ 6 w 13"/>
                <a:gd name="T9" fmla="*/ 0 h 18"/>
                <a:gd name="T10" fmla="*/ 6 w 13"/>
                <a:gd name="T11" fmla="*/ 0 h 18"/>
                <a:gd name="T12" fmla="*/ 13 w 13"/>
                <a:gd name="T1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lnTo>
                    <a:pt x="0" y="14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3" y="1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Line 121">
              <a:extLst>
                <a:ext uri="{FF2B5EF4-FFF2-40B4-BE49-F238E27FC236}">
                  <a16:creationId xmlns:a16="http://schemas.microsoft.com/office/drawing/2014/main" id="{C85417CF-C379-3E83-46FC-6811AFBE58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0462" y="1875493"/>
              <a:ext cx="0" cy="4432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Line 122">
              <a:extLst>
                <a:ext uri="{FF2B5EF4-FFF2-40B4-BE49-F238E27FC236}">
                  <a16:creationId xmlns:a16="http://schemas.microsoft.com/office/drawing/2014/main" id="{9DDF2526-AD4B-15B9-F1D2-273093033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3798" y="1875493"/>
              <a:ext cx="1491" cy="4432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reeform 123">
              <a:extLst>
                <a:ext uri="{FF2B5EF4-FFF2-40B4-BE49-F238E27FC236}">
                  <a16:creationId xmlns:a16="http://schemas.microsoft.com/office/drawing/2014/main" id="{C10011D4-D5A6-0806-9D5D-7688ADF1D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307" y="1879926"/>
              <a:ext cx="1491" cy="295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reeform 124">
              <a:extLst>
                <a:ext uri="{FF2B5EF4-FFF2-40B4-BE49-F238E27FC236}">
                  <a16:creationId xmlns:a16="http://schemas.microsoft.com/office/drawing/2014/main" id="{D0408FFD-C862-2211-AD19-E1CBE9BDE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750" y="1875493"/>
              <a:ext cx="23858" cy="8865"/>
            </a:xfrm>
            <a:custGeom>
              <a:avLst/>
              <a:gdLst>
                <a:gd name="T0" fmla="*/ 14 w 16"/>
                <a:gd name="T1" fmla="*/ 6 h 6"/>
                <a:gd name="T2" fmla="*/ 16 w 16"/>
                <a:gd name="T3" fmla="*/ 5 h 6"/>
                <a:gd name="T4" fmla="*/ 4 w 16"/>
                <a:gd name="T5" fmla="*/ 1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14" y="6"/>
                  </a:moveTo>
                  <a:lnTo>
                    <a:pt x="16" y="5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reeform 125">
              <a:extLst>
                <a:ext uri="{FF2B5EF4-FFF2-40B4-BE49-F238E27FC236}">
                  <a16:creationId xmlns:a16="http://schemas.microsoft.com/office/drawing/2014/main" id="{EF519813-5C42-F8F6-E6C1-36F8FA20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1170" y="1884358"/>
              <a:ext cx="7456" cy="295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reeform 126">
              <a:extLst>
                <a:ext uri="{FF2B5EF4-FFF2-40B4-BE49-F238E27FC236}">
                  <a16:creationId xmlns:a16="http://schemas.microsoft.com/office/drawing/2014/main" id="{4F502115-DC7A-D643-2968-92EE31E04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909" y="1875493"/>
              <a:ext cx="40261" cy="13297"/>
            </a:xfrm>
            <a:custGeom>
              <a:avLst/>
              <a:gdLst>
                <a:gd name="T0" fmla="*/ 5 w 27"/>
                <a:gd name="T1" fmla="*/ 0 h 9"/>
                <a:gd name="T2" fmla="*/ 5 w 27"/>
                <a:gd name="T3" fmla="*/ 3 h 9"/>
                <a:gd name="T4" fmla="*/ 0 w 27"/>
                <a:gd name="T5" fmla="*/ 6 h 9"/>
                <a:gd name="T6" fmla="*/ 3 w 27"/>
                <a:gd name="T7" fmla="*/ 9 h 9"/>
                <a:gd name="T8" fmla="*/ 15 w 27"/>
                <a:gd name="T9" fmla="*/ 5 h 9"/>
                <a:gd name="T10" fmla="*/ 27 w 27"/>
                <a:gd name="T1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">
                  <a:moveTo>
                    <a:pt x="5" y="0"/>
                  </a:moveTo>
                  <a:lnTo>
                    <a:pt x="5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15" y="5"/>
                  </a:lnTo>
                  <a:lnTo>
                    <a:pt x="27" y="6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reeform 127">
              <a:extLst>
                <a:ext uri="{FF2B5EF4-FFF2-40B4-BE49-F238E27FC236}">
                  <a16:creationId xmlns:a16="http://schemas.microsoft.com/office/drawing/2014/main" id="{060D0954-7302-24CB-15EC-D3E657427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227" y="1875493"/>
              <a:ext cx="11929" cy="14775"/>
            </a:xfrm>
            <a:custGeom>
              <a:avLst/>
              <a:gdLst>
                <a:gd name="T0" fmla="*/ 0 w 8"/>
                <a:gd name="T1" fmla="*/ 0 h 10"/>
                <a:gd name="T2" fmla="*/ 3 w 8"/>
                <a:gd name="T3" fmla="*/ 4 h 10"/>
                <a:gd name="T4" fmla="*/ 7 w 8"/>
                <a:gd name="T5" fmla="*/ 10 h 10"/>
                <a:gd name="T6" fmla="*/ 8 w 8"/>
                <a:gd name="T7" fmla="*/ 4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3" y="4"/>
                  </a:lnTo>
                  <a:lnTo>
                    <a:pt x="7" y="10"/>
                  </a:lnTo>
                  <a:lnTo>
                    <a:pt x="8" y="4"/>
                  </a:lnTo>
                  <a:lnTo>
                    <a:pt x="5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reeform 128">
              <a:extLst>
                <a:ext uri="{FF2B5EF4-FFF2-40B4-BE49-F238E27FC236}">
                  <a16:creationId xmlns:a16="http://schemas.microsoft.com/office/drawing/2014/main" id="{CEF4AC92-CCF1-ECCA-56A9-71AD82AF4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621" y="1879926"/>
              <a:ext cx="26841" cy="14775"/>
            </a:xfrm>
            <a:custGeom>
              <a:avLst/>
              <a:gdLst>
                <a:gd name="T0" fmla="*/ 3 w 18"/>
                <a:gd name="T1" fmla="*/ 10 h 10"/>
                <a:gd name="T2" fmla="*/ 0 w 18"/>
                <a:gd name="T3" fmla="*/ 6 h 10"/>
                <a:gd name="T4" fmla="*/ 9 w 18"/>
                <a:gd name="T5" fmla="*/ 1 h 10"/>
                <a:gd name="T6" fmla="*/ 18 w 1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3" y="10"/>
                  </a:moveTo>
                  <a:lnTo>
                    <a:pt x="0" y="6"/>
                  </a:lnTo>
                  <a:lnTo>
                    <a:pt x="9" y="1"/>
                  </a:lnTo>
                  <a:lnTo>
                    <a:pt x="18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reeform 129">
              <a:extLst>
                <a:ext uri="{FF2B5EF4-FFF2-40B4-BE49-F238E27FC236}">
                  <a16:creationId xmlns:a16="http://schemas.microsoft.com/office/drawing/2014/main" id="{6F25456F-B677-81B7-A25C-BD002339F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910" y="1882881"/>
              <a:ext cx="2982" cy="11820"/>
            </a:xfrm>
            <a:custGeom>
              <a:avLst/>
              <a:gdLst>
                <a:gd name="T0" fmla="*/ 0 w 2"/>
                <a:gd name="T1" fmla="*/ 0 h 8"/>
                <a:gd name="T2" fmla="*/ 1 w 2"/>
                <a:gd name="T3" fmla="*/ 0 h 8"/>
                <a:gd name="T4" fmla="*/ 2 w 2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0" y="0"/>
                  </a:moveTo>
                  <a:lnTo>
                    <a:pt x="1" y="0"/>
                  </a:lnTo>
                  <a:lnTo>
                    <a:pt x="2" y="8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reeform 130">
              <a:extLst>
                <a:ext uri="{FF2B5EF4-FFF2-40B4-BE49-F238E27FC236}">
                  <a16:creationId xmlns:a16="http://schemas.microsoft.com/office/drawing/2014/main" id="{2ADCFF45-69D8-2378-0967-60790A482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892" y="1890268"/>
              <a:ext cx="5965" cy="5910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4 h 4"/>
                <a:gd name="T4" fmla="*/ 4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4"/>
                  </a:lnTo>
                  <a:lnTo>
                    <a:pt x="4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reeform 131">
              <a:extLst>
                <a:ext uri="{FF2B5EF4-FFF2-40B4-BE49-F238E27FC236}">
                  <a16:creationId xmlns:a16="http://schemas.microsoft.com/office/drawing/2014/main" id="{9371B946-BCA6-B0B8-3501-7B01D3F2E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3099" y="1875493"/>
              <a:ext cx="37279" cy="23640"/>
            </a:xfrm>
            <a:custGeom>
              <a:avLst/>
              <a:gdLst>
                <a:gd name="T0" fmla="*/ 25 w 25"/>
                <a:gd name="T1" fmla="*/ 0 h 16"/>
                <a:gd name="T2" fmla="*/ 22 w 25"/>
                <a:gd name="T3" fmla="*/ 3 h 16"/>
                <a:gd name="T4" fmla="*/ 20 w 25"/>
                <a:gd name="T5" fmla="*/ 5 h 16"/>
                <a:gd name="T6" fmla="*/ 13 w 25"/>
                <a:gd name="T7" fmla="*/ 10 h 16"/>
                <a:gd name="T8" fmla="*/ 9 w 25"/>
                <a:gd name="T9" fmla="*/ 12 h 16"/>
                <a:gd name="T10" fmla="*/ 5 w 25"/>
                <a:gd name="T11" fmla="*/ 14 h 16"/>
                <a:gd name="T12" fmla="*/ 0 w 25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6">
                  <a:moveTo>
                    <a:pt x="25" y="0"/>
                  </a:moveTo>
                  <a:lnTo>
                    <a:pt x="22" y="3"/>
                  </a:lnTo>
                  <a:lnTo>
                    <a:pt x="20" y="5"/>
                  </a:lnTo>
                  <a:lnTo>
                    <a:pt x="13" y="10"/>
                  </a:lnTo>
                  <a:lnTo>
                    <a:pt x="9" y="12"/>
                  </a:lnTo>
                  <a:lnTo>
                    <a:pt x="5" y="14"/>
                  </a:lnTo>
                  <a:lnTo>
                    <a:pt x="0" y="16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reeform 132">
              <a:extLst>
                <a:ext uri="{FF2B5EF4-FFF2-40B4-BE49-F238E27FC236}">
                  <a16:creationId xmlns:a16="http://schemas.microsoft.com/office/drawing/2014/main" id="{B74D3B9F-BFD1-0416-BC31-32AF4BF87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591" y="1875493"/>
              <a:ext cx="16403" cy="26595"/>
            </a:xfrm>
            <a:custGeom>
              <a:avLst/>
              <a:gdLst>
                <a:gd name="T0" fmla="*/ 0 w 11"/>
                <a:gd name="T1" fmla="*/ 0 h 18"/>
                <a:gd name="T2" fmla="*/ 3 w 11"/>
                <a:gd name="T3" fmla="*/ 9 h 18"/>
                <a:gd name="T4" fmla="*/ 7 w 11"/>
                <a:gd name="T5" fmla="*/ 18 h 18"/>
                <a:gd name="T6" fmla="*/ 11 w 11"/>
                <a:gd name="T7" fmla="*/ 14 h 18"/>
                <a:gd name="T8" fmla="*/ 7 w 11"/>
                <a:gd name="T9" fmla="*/ 4 h 18"/>
                <a:gd name="T10" fmla="*/ 7 w 11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8">
                  <a:moveTo>
                    <a:pt x="0" y="0"/>
                  </a:moveTo>
                  <a:lnTo>
                    <a:pt x="3" y="9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7" y="4"/>
                  </a:lnTo>
                  <a:lnTo>
                    <a:pt x="7" y="0"/>
                  </a:lnTo>
                </a:path>
              </a:pathLst>
            </a:custGeom>
            <a:solidFill>
              <a:srgbClr val="C00000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reeform 133">
              <a:extLst>
                <a:ext uri="{FF2B5EF4-FFF2-40B4-BE49-F238E27FC236}">
                  <a16:creationId xmlns:a16="http://schemas.microsoft.com/office/drawing/2014/main" id="{D4827DB7-F8D8-63F4-43CE-93E9D828D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608" y="1882881"/>
              <a:ext cx="50699" cy="25117"/>
            </a:xfrm>
            <a:custGeom>
              <a:avLst/>
              <a:gdLst>
                <a:gd name="T0" fmla="*/ 0 w 34"/>
                <a:gd name="T1" fmla="*/ 17 h 17"/>
                <a:gd name="T2" fmla="*/ 11 w 34"/>
                <a:gd name="T3" fmla="*/ 13 h 17"/>
                <a:gd name="T4" fmla="*/ 19 w 34"/>
                <a:gd name="T5" fmla="*/ 8 h 17"/>
                <a:gd name="T6" fmla="*/ 24 w 34"/>
                <a:gd name="T7" fmla="*/ 7 h 17"/>
                <a:gd name="T8" fmla="*/ 34 w 3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0" y="17"/>
                  </a:moveTo>
                  <a:lnTo>
                    <a:pt x="11" y="13"/>
                  </a:lnTo>
                  <a:lnTo>
                    <a:pt x="19" y="8"/>
                  </a:lnTo>
                  <a:lnTo>
                    <a:pt x="24" y="7"/>
                  </a:lnTo>
                  <a:lnTo>
                    <a:pt x="34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reeform 134">
              <a:extLst>
                <a:ext uri="{FF2B5EF4-FFF2-40B4-BE49-F238E27FC236}">
                  <a16:creationId xmlns:a16="http://schemas.microsoft.com/office/drawing/2014/main" id="{7113139A-9794-758F-F1EA-4723B83CC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714" y="1899133"/>
              <a:ext cx="19385" cy="10342"/>
            </a:xfrm>
            <a:custGeom>
              <a:avLst/>
              <a:gdLst>
                <a:gd name="T0" fmla="*/ 13 w 13"/>
                <a:gd name="T1" fmla="*/ 0 h 7"/>
                <a:gd name="T2" fmla="*/ 10 w 13"/>
                <a:gd name="T3" fmla="*/ 1 h 7"/>
                <a:gd name="T4" fmla="*/ 1 w 13"/>
                <a:gd name="T5" fmla="*/ 6 h 7"/>
                <a:gd name="T6" fmla="*/ 0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0"/>
                  </a:moveTo>
                  <a:lnTo>
                    <a:pt x="10" y="1"/>
                  </a:lnTo>
                  <a:lnTo>
                    <a:pt x="1" y="6"/>
                  </a:lnTo>
                  <a:lnTo>
                    <a:pt x="0" y="7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reeform 135">
              <a:extLst>
                <a:ext uri="{FF2B5EF4-FFF2-40B4-BE49-F238E27FC236}">
                  <a16:creationId xmlns:a16="http://schemas.microsoft.com/office/drawing/2014/main" id="{F9982B76-F824-2CEB-BBF0-A9680E458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851" y="1875493"/>
              <a:ext cx="16403" cy="36937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16 h 25"/>
                <a:gd name="T4" fmla="*/ 9 w 11"/>
                <a:gd name="T5" fmla="*/ 6 h 25"/>
                <a:gd name="T6" fmla="*/ 11 w 11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16"/>
                  </a:lnTo>
                  <a:lnTo>
                    <a:pt x="9" y="6"/>
                  </a:lnTo>
                  <a:lnTo>
                    <a:pt x="11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reeform 136">
              <a:extLst>
                <a:ext uri="{FF2B5EF4-FFF2-40B4-BE49-F238E27FC236}">
                  <a16:creationId xmlns:a16="http://schemas.microsoft.com/office/drawing/2014/main" id="{BBA7912C-B24F-DE24-38FE-1316C3614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1785" y="1907998"/>
              <a:ext cx="29823" cy="17730"/>
            </a:xfrm>
            <a:custGeom>
              <a:avLst/>
              <a:gdLst>
                <a:gd name="T0" fmla="*/ 8 w 20"/>
                <a:gd name="T1" fmla="*/ 1 h 12"/>
                <a:gd name="T2" fmla="*/ 0 w 20"/>
                <a:gd name="T3" fmla="*/ 7 h 12"/>
                <a:gd name="T4" fmla="*/ 0 w 20"/>
                <a:gd name="T5" fmla="*/ 12 h 12"/>
                <a:gd name="T6" fmla="*/ 10 w 20"/>
                <a:gd name="T7" fmla="*/ 3 h 12"/>
                <a:gd name="T8" fmla="*/ 20 w 2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2">
                  <a:moveTo>
                    <a:pt x="8" y="1"/>
                  </a:moveTo>
                  <a:lnTo>
                    <a:pt x="0" y="7"/>
                  </a:lnTo>
                  <a:lnTo>
                    <a:pt x="0" y="12"/>
                  </a:lnTo>
                  <a:lnTo>
                    <a:pt x="10" y="3"/>
                  </a:lnTo>
                  <a:lnTo>
                    <a:pt x="2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reeform 137">
              <a:extLst>
                <a:ext uri="{FF2B5EF4-FFF2-40B4-BE49-F238E27FC236}">
                  <a16:creationId xmlns:a16="http://schemas.microsoft.com/office/drawing/2014/main" id="{16CD95AD-C4A5-F06F-F36B-7C23EE549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971" y="1924250"/>
              <a:ext cx="13420" cy="2955"/>
            </a:xfrm>
            <a:custGeom>
              <a:avLst/>
              <a:gdLst>
                <a:gd name="T0" fmla="*/ 0 w 9"/>
                <a:gd name="T1" fmla="*/ 0 h 2"/>
                <a:gd name="T2" fmla="*/ 7 w 9"/>
                <a:gd name="T3" fmla="*/ 2 h 2"/>
                <a:gd name="T4" fmla="*/ 7 w 9"/>
                <a:gd name="T5" fmla="*/ 2 h 2"/>
                <a:gd name="T6" fmla="*/ 9 w 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9" y="2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reeform 138">
              <a:extLst>
                <a:ext uri="{FF2B5EF4-FFF2-40B4-BE49-F238E27FC236}">
                  <a16:creationId xmlns:a16="http://schemas.microsoft.com/office/drawing/2014/main" id="{F0619122-1292-2FEE-4A82-2F4E7A3B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095" y="1894701"/>
              <a:ext cx="47717" cy="32504"/>
            </a:xfrm>
            <a:custGeom>
              <a:avLst/>
              <a:gdLst>
                <a:gd name="T0" fmla="*/ 23 w 32"/>
                <a:gd name="T1" fmla="*/ 22 h 22"/>
                <a:gd name="T2" fmla="*/ 27 w 32"/>
                <a:gd name="T3" fmla="*/ 22 h 22"/>
                <a:gd name="T4" fmla="*/ 32 w 32"/>
                <a:gd name="T5" fmla="*/ 12 h 22"/>
                <a:gd name="T6" fmla="*/ 31 w 32"/>
                <a:gd name="T7" fmla="*/ 7 h 22"/>
                <a:gd name="T8" fmla="*/ 17 w 32"/>
                <a:gd name="T9" fmla="*/ 10 h 22"/>
                <a:gd name="T10" fmla="*/ 16 w 32"/>
                <a:gd name="T11" fmla="*/ 9 h 22"/>
                <a:gd name="T12" fmla="*/ 3 w 32"/>
                <a:gd name="T13" fmla="*/ 4 h 22"/>
                <a:gd name="T14" fmla="*/ 0 w 3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23" y="22"/>
                  </a:moveTo>
                  <a:lnTo>
                    <a:pt x="27" y="22"/>
                  </a:lnTo>
                  <a:lnTo>
                    <a:pt x="32" y="12"/>
                  </a:lnTo>
                  <a:lnTo>
                    <a:pt x="31" y="7"/>
                  </a:lnTo>
                  <a:lnTo>
                    <a:pt x="17" y="10"/>
                  </a:lnTo>
                  <a:lnTo>
                    <a:pt x="16" y="9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reeform 139">
              <a:extLst>
                <a:ext uri="{FF2B5EF4-FFF2-40B4-BE49-F238E27FC236}">
                  <a16:creationId xmlns:a16="http://schemas.microsoft.com/office/drawing/2014/main" id="{AE4BDF67-0CE8-AC4E-4467-D8A8F634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944" y="1875493"/>
              <a:ext cx="56664" cy="54667"/>
            </a:xfrm>
            <a:custGeom>
              <a:avLst/>
              <a:gdLst>
                <a:gd name="T0" fmla="*/ 0 w 38"/>
                <a:gd name="T1" fmla="*/ 0 h 37"/>
                <a:gd name="T2" fmla="*/ 0 w 38"/>
                <a:gd name="T3" fmla="*/ 3 h 37"/>
                <a:gd name="T4" fmla="*/ 8 w 38"/>
                <a:gd name="T5" fmla="*/ 10 h 37"/>
                <a:gd name="T6" fmla="*/ 10 w 38"/>
                <a:gd name="T7" fmla="*/ 21 h 37"/>
                <a:gd name="T8" fmla="*/ 14 w 38"/>
                <a:gd name="T9" fmla="*/ 22 h 37"/>
                <a:gd name="T10" fmla="*/ 16 w 38"/>
                <a:gd name="T11" fmla="*/ 12 h 37"/>
                <a:gd name="T12" fmla="*/ 23 w 38"/>
                <a:gd name="T13" fmla="*/ 14 h 37"/>
                <a:gd name="T14" fmla="*/ 23 w 38"/>
                <a:gd name="T15" fmla="*/ 22 h 37"/>
                <a:gd name="T16" fmla="*/ 38 w 3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0"/>
                  </a:moveTo>
                  <a:lnTo>
                    <a:pt x="0" y="3"/>
                  </a:lnTo>
                  <a:lnTo>
                    <a:pt x="8" y="10"/>
                  </a:lnTo>
                  <a:lnTo>
                    <a:pt x="10" y="21"/>
                  </a:lnTo>
                  <a:lnTo>
                    <a:pt x="14" y="22"/>
                  </a:lnTo>
                  <a:lnTo>
                    <a:pt x="16" y="12"/>
                  </a:lnTo>
                  <a:lnTo>
                    <a:pt x="23" y="14"/>
                  </a:lnTo>
                  <a:lnTo>
                    <a:pt x="23" y="22"/>
                  </a:lnTo>
                  <a:lnTo>
                    <a:pt x="38" y="37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reeform 140">
              <a:extLst>
                <a:ext uri="{FF2B5EF4-FFF2-40B4-BE49-F238E27FC236}">
                  <a16:creationId xmlns:a16="http://schemas.microsoft.com/office/drawing/2014/main" id="{BC8015A5-97A8-C6A3-B4EA-100C7F44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948" y="1875493"/>
              <a:ext cx="37279" cy="60576"/>
            </a:xfrm>
            <a:custGeom>
              <a:avLst/>
              <a:gdLst>
                <a:gd name="T0" fmla="*/ 17 w 25"/>
                <a:gd name="T1" fmla="*/ 0 h 41"/>
                <a:gd name="T2" fmla="*/ 9 w 25"/>
                <a:gd name="T3" fmla="*/ 6 h 41"/>
                <a:gd name="T4" fmla="*/ 9 w 25"/>
                <a:gd name="T5" fmla="*/ 18 h 41"/>
                <a:gd name="T6" fmla="*/ 0 w 25"/>
                <a:gd name="T7" fmla="*/ 27 h 41"/>
                <a:gd name="T8" fmla="*/ 14 w 25"/>
                <a:gd name="T9" fmla="*/ 41 h 41"/>
                <a:gd name="T10" fmla="*/ 25 w 25"/>
                <a:gd name="T11" fmla="*/ 17 h 41"/>
                <a:gd name="T12" fmla="*/ 18 w 25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41">
                  <a:moveTo>
                    <a:pt x="17" y="0"/>
                  </a:moveTo>
                  <a:lnTo>
                    <a:pt x="9" y="6"/>
                  </a:lnTo>
                  <a:lnTo>
                    <a:pt x="9" y="18"/>
                  </a:lnTo>
                  <a:lnTo>
                    <a:pt x="0" y="27"/>
                  </a:lnTo>
                  <a:lnTo>
                    <a:pt x="14" y="41"/>
                  </a:lnTo>
                  <a:lnTo>
                    <a:pt x="25" y="17"/>
                  </a:lnTo>
                  <a:lnTo>
                    <a:pt x="18" y="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reeform 141">
              <a:extLst>
                <a:ext uri="{FF2B5EF4-FFF2-40B4-BE49-F238E27FC236}">
                  <a16:creationId xmlns:a16="http://schemas.microsoft.com/office/drawing/2014/main" id="{1972BC96-DB24-CC86-7DB9-5022A482B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156" y="1909475"/>
              <a:ext cx="28332" cy="26595"/>
            </a:xfrm>
            <a:custGeom>
              <a:avLst/>
              <a:gdLst>
                <a:gd name="T0" fmla="*/ 19 w 19"/>
                <a:gd name="T1" fmla="*/ 18 h 18"/>
                <a:gd name="T2" fmla="*/ 19 w 19"/>
                <a:gd name="T3" fmla="*/ 8 h 18"/>
                <a:gd name="T4" fmla="*/ 3 w 19"/>
                <a:gd name="T5" fmla="*/ 0 h 18"/>
                <a:gd name="T6" fmla="*/ 0 w 19"/>
                <a:gd name="T7" fmla="*/ 12 h 18"/>
                <a:gd name="T8" fmla="*/ 1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18"/>
                  </a:moveTo>
                  <a:lnTo>
                    <a:pt x="19" y="8"/>
                  </a:lnTo>
                  <a:lnTo>
                    <a:pt x="3" y="0"/>
                  </a:lnTo>
                  <a:lnTo>
                    <a:pt x="0" y="12"/>
                  </a:lnTo>
                  <a:lnTo>
                    <a:pt x="19" y="18"/>
                  </a:lnTo>
                </a:path>
              </a:pathLst>
            </a:custGeom>
            <a:solidFill>
              <a:schemeClr val="tx2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reeform 142">
              <a:extLst>
                <a:ext uri="{FF2B5EF4-FFF2-40B4-BE49-F238E27FC236}">
                  <a16:creationId xmlns:a16="http://schemas.microsoft.com/office/drawing/2014/main" id="{032ABBAD-8E04-1C88-5E3A-FDC5FE77F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688" y="1875493"/>
              <a:ext cx="116310" cy="63531"/>
            </a:xfrm>
            <a:custGeom>
              <a:avLst/>
              <a:gdLst>
                <a:gd name="T0" fmla="*/ 78 w 78"/>
                <a:gd name="T1" fmla="*/ 37 h 43"/>
                <a:gd name="T2" fmla="*/ 72 w 78"/>
                <a:gd name="T3" fmla="*/ 38 h 43"/>
                <a:gd name="T4" fmla="*/ 61 w 78"/>
                <a:gd name="T5" fmla="*/ 43 h 43"/>
                <a:gd name="T6" fmla="*/ 56 w 78"/>
                <a:gd name="T7" fmla="*/ 35 h 43"/>
                <a:gd name="T8" fmla="*/ 65 w 78"/>
                <a:gd name="T9" fmla="*/ 29 h 43"/>
                <a:gd name="T10" fmla="*/ 74 w 78"/>
                <a:gd name="T11" fmla="*/ 25 h 43"/>
                <a:gd name="T12" fmla="*/ 78 w 78"/>
                <a:gd name="T13" fmla="*/ 17 h 43"/>
                <a:gd name="T14" fmla="*/ 78 w 78"/>
                <a:gd name="T15" fmla="*/ 10 h 43"/>
                <a:gd name="T16" fmla="*/ 67 w 78"/>
                <a:gd name="T17" fmla="*/ 23 h 43"/>
                <a:gd name="T18" fmla="*/ 56 w 78"/>
                <a:gd name="T19" fmla="*/ 23 h 43"/>
                <a:gd name="T20" fmla="*/ 48 w 78"/>
                <a:gd name="T21" fmla="*/ 34 h 43"/>
                <a:gd name="T22" fmla="*/ 38 w 78"/>
                <a:gd name="T23" fmla="*/ 26 h 43"/>
                <a:gd name="T24" fmla="*/ 34 w 78"/>
                <a:gd name="T25" fmla="*/ 20 h 43"/>
                <a:gd name="T26" fmla="*/ 31 w 78"/>
                <a:gd name="T27" fmla="*/ 26 h 43"/>
                <a:gd name="T28" fmla="*/ 23 w 78"/>
                <a:gd name="T29" fmla="*/ 23 h 43"/>
                <a:gd name="T30" fmla="*/ 19 w 78"/>
                <a:gd name="T31" fmla="*/ 12 h 43"/>
                <a:gd name="T32" fmla="*/ 25 w 78"/>
                <a:gd name="T33" fmla="*/ 5 h 43"/>
                <a:gd name="T34" fmla="*/ 22 w 78"/>
                <a:gd name="T35" fmla="*/ 3 h 43"/>
                <a:gd name="T36" fmla="*/ 9 w 78"/>
                <a:gd name="T37" fmla="*/ 8 h 43"/>
                <a:gd name="T38" fmla="*/ 2 w 78"/>
                <a:gd name="T39" fmla="*/ 3 h 43"/>
                <a:gd name="T40" fmla="*/ 0 w 78"/>
                <a:gd name="T4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43">
                  <a:moveTo>
                    <a:pt x="78" y="37"/>
                  </a:moveTo>
                  <a:lnTo>
                    <a:pt x="72" y="38"/>
                  </a:lnTo>
                  <a:lnTo>
                    <a:pt x="61" y="43"/>
                  </a:lnTo>
                  <a:lnTo>
                    <a:pt x="56" y="35"/>
                  </a:lnTo>
                  <a:lnTo>
                    <a:pt x="65" y="29"/>
                  </a:lnTo>
                  <a:lnTo>
                    <a:pt x="74" y="25"/>
                  </a:lnTo>
                  <a:lnTo>
                    <a:pt x="78" y="17"/>
                  </a:lnTo>
                  <a:lnTo>
                    <a:pt x="78" y="10"/>
                  </a:lnTo>
                  <a:lnTo>
                    <a:pt x="67" y="23"/>
                  </a:lnTo>
                  <a:lnTo>
                    <a:pt x="56" y="23"/>
                  </a:lnTo>
                  <a:lnTo>
                    <a:pt x="48" y="34"/>
                  </a:lnTo>
                  <a:lnTo>
                    <a:pt x="38" y="26"/>
                  </a:lnTo>
                  <a:lnTo>
                    <a:pt x="34" y="20"/>
                  </a:lnTo>
                  <a:lnTo>
                    <a:pt x="31" y="26"/>
                  </a:lnTo>
                  <a:lnTo>
                    <a:pt x="23" y="23"/>
                  </a:lnTo>
                  <a:lnTo>
                    <a:pt x="19" y="12"/>
                  </a:lnTo>
                  <a:lnTo>
                    <a:pt x="25" y="5"/>
                  </a:lnTo>
                  <a:lnTo>
                    <a:pt x="22" y="3"/>
                  </a:lnTo>
                  <a:lnTo>
                    <a:pt x="9" y="8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reeform 143">
              <a:extLst>
                <a:ext uri="{FF2B5EF4-FFF2-40B4-BE49-F238E27FC236}">
                  <a16:creationId xmlns:a16="http://schemas.microsoft.com/office/drawing/2014/main" id="{5C90AA85-62E6-061F-F42E-B19155ED1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506" y="1927205"/>
              <a:ext cx="10438" cy="16252"/>
            </a:xfrm>
            <a:custGeom>
              <a:avLst/>
              <a:gdLst>
                <a:gd name="T0" fmla="*/ 3 w 7"/>
                <a:gd name="T1" fmla="*/ 11 h 11"/>
                <a:gd name="T2" fmla="*/ 0 w 7"/>
                <a:gd name="T3" fmla="*/ 6 h 11"/>
                <a:gd name="T4" fmla="*/ 1 w 7"/>
                <a:gd name="T5" fmla="*/ 4 h 11"/>
                <a:gd name="T6" fmla="*/ 7 w 7"/>
                <a:gd name="T7" fmla="*/ 0 h 11"/>
                <a:gd name="T8" fmla="*/ 1 w 7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7" y="0"/>
                  </a:lnTo>
                  <a:lnTo>
                    <a:pt x="1" y="2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reeform 144">
              <a:extLst>
                <a:ext uri="{FF2B5EF4-FFF2-40B4-BE49-F238E27FC236}">
                  <a16:creationId xmlns:a16="http://schemas.microsoft.com/office/drawing/2014/main" id="{761AF6ED-1540-D3D3-3040-1FA223640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130" y="1875493"/>
              <a:ext cx="16403" cy="69441"/>
            </a:xfrm>
            <a:custGeom>
              <a:avLst/>
              <a:gdLst>
                <a:gd name="T0" fmla="*/ 5 w 11"/>
                <a:gd name="T1" fmla="*/ 0 h 47"/>
                <a:gd name="T2" fmla="*/ 11 w 11"/>
                <a:gd name="T3" fmla="*/ 4 h 47"/>
                <a:gd name="T4" fmla="*/ 5 w 11"/>
                <a:gd name="T5" fmla="*/ 29 h 47"/>
                <a:gd name="T6" fmla="*/ 9 w 11"/>
                <a:gd name="T7" fmla="*/ 41 h 47"/>
                <a:gd name="T8" fmla="*/ 0 w 11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7">
                  <a:moveTo>
                    <a:pt x="5" y="0"/>
                  </a:moveTo>
                  <a:lnTo>
                    <a:pt x="11" y="4"/>
                  </a:lnTo>
                  <a:lnTo>
                    <a:pt x="5" y="29"/>
                  </a:lnTo>
                  <a:lnTo>
                    <a:pt x="9" y="41"/>
                  </a:lnTo>
                  <a:lnTo>
                    <a:pt x="0" y="47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reeform 145">
              <a:extLst>
                <a:ext uri="{FF2B5EF4-FFF2-40B4-BE49-F238E27FC236}">
                  <a16:creationId xmlns:a16="http://schemas.microsoft.com/office/drawing/2014/main" id="{137C807F-9570-DDD1-11D5-AA9D6A3A2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559" y="1875493"/>
              <a:ext cx="47717" cy="73874"/>
            </a:xfrm>
            <a:custGeom>
              <a:avLst/>
              <a:gdLst>
                <a:gd name="T0" fmla="*/ 32 w 32"/>
                <a:gd name="T1" fmla="*/ 50 h 50"/>
                <a:gd name="T2" fmla="*/ 24 w 32"/>
                <a:gd name="T3" fmla="*/ 50 h 50"/>
                <a:gd name="T4" fmla="*/ 11 w 32"/>
                <a:gd name="T5" fmla="*/ 17 h 50"/>
                <a:gd name="T6" fmla="*/ 0 w 32"/>
                <a:gd name="T7" fmla="*/ 9 h 50"/>
                <a:gd name="T8" fmla="*/ 2 w 3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0">
                  <a:moveTo>
                    <a:pt x="32" y="50"/>
                  </a:moveTo>
                  <a:lnTo>
                    <a:pt x="24" y="50"/>
                  </a:lnTo>
                  <a:lnTo>
                    <a:pt x="11" y="17"/>
                  </a:lnTo>
                  <a:lnTo>
                    <a:pt x="0" y="9"/>
                  </a:lnTo>
                  <a:lnTo>
                    <a:pt x="2" y="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reeform 146">
              <a:extLst>
                <a:ext uri="{FF2B5EF4-FFF2-40B4-BE49-F238E27FC236}">
                  <a16:creationId xmlns:a16="http://schemas.microsoft.com/office/drawing/2014/main" id="{E626303D-D6DE-85E4-BBDA-2ECFAAE3E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825" y="1458845"/>
              <a:ext cx="23858" cy="33982"/>
            </a:xfrm>
            <a:custGeom>
              <a:avLst/>
              <a:gdLst>
                <a:gd name="T0" fmla="*/ 14 w 16"/>
                <a:gd name="T1" fmla="*/ 23 h 23"/>
                <a:gd name="T2" fmla="*/ 16 w 16"/>
                <a:gd name="T3" fmla="*/ 4 h 23"/>
                <a:gd name="T4" fmla="*/ 8 w 16"/>
                <a:gd name="T5" fmla="*/ 0 h 23"/>
                <a:gd name="T6" fmla="*/ 0 w 16"/>
                <a:gd name="T7" fmla="*/ 16 h 23"/>
                <a:gd name="T8" fmla="*/ 14 w 1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4" y="23"/>
                  </a:moveTo>
                  <a:lnTo>
                    <a:pt x="16" y="4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4" y="23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reeform 147">
              <a:extLst>
                <a:ext uri="{FF2B5EF4-FFF2-40B4-BE49-F238E27FC236}">
                  <a16:creationId xmlns:a16="http://schemas.microsoft.com/office/drawing/2014/main" id="{B6BE7388-B204-5319-98BD-324A8E8CD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347" y="1417476"/>
              <a:ext cx="117801" cy="96036"/>
            </a:xfrm>
            <a:custGeom>
              <a:avLst/>
              <a:gdLst>
                <a:gd name="T0" fmla="*/ 31 w 79"/>
                <a:gd name="T1" fmla="*/ 65 h 65"/>
                <a:gd name="T2" fmla="*/ 15 w 79"/>
                <a:gd name="T3" fmla="*/ 51 h 65"/>
                <a:gd name="T4" fmla="*/ 24 w 79"/>
                <a:gd name="T5" fmla="*/ 43 h 65"/>
                <a:gd name="T6" fmla="*/ 22 w 79"/>
                <a:gd name="T7" fmla="*/ 40 h 65"/>
                <a:gd name="T8" fmla="*/ 2 w 79"/>
                <a:gd name="T9" fmla="*/ 47 h 65"/>
                <a:gd name="T10" fmla="*/ 2 w 79"/>
                <a:gd name="T11" fmla="*/ 45 h 65"/>
                <a:gd name="T12" fmla="*/ 0 w 79"/>
                <a:gd name="T13" fmla="*/ 27 h 65"/>
                <a:gd name="T14" fmla="*/ 24 w 79"/>
                <a:gd name="T15" fmla="*/ 22 h 65"/>
                <a:gd name="T16" fmla="*/ 34 w 79"/>
                <a:gd name="T17" fmla="*/ 27 h 65"/>
                <a:gd name="T18" fmla="*/ 36 w 79"/>
                <a:gd name="T19" fmla="*/ 21 h 65"/>
                <a:gd name="T20" fmla="*/ 18 w 79"/>
                <a:gd name="T21" fmla="*/ 8 h 65"/>
                <a:gd name="T22" fmla="*/ 22 w 79"/>
                <a:gd name="T23" fmla="*/ 2 h 65"/>
                <a:gd name="T24" fmla="*/ 40 w 79"/>
                <a:gd name="T25" fmla="*/ 0 h 65"/>
                <a:gd name="T26" fmla="*/ 40 w 79"/>
                <a:gd name="T27" fmla="*/ 0 h 65"/>
                <a:gd name="T28" fmla="*/ 40 w 79"/>
                <a:gd name="T29" fmla="*/ 13 h 65"/>
                <a:gd name="T30" fmla="*/ 57 w 79"/>
                <a:gd name="T31" fmla="*/ 9 h 65"/>
                <a:gd name="T32" fmla="*/ 62 w 79"/>
                <a:gd name="T33" fmla="*/ 13 h 65"/>
                <a:gd name="T34" fmla="*/ 52 w 79"/>
                <a:gd name="T35" fmla="*/ 25 h 65"/>
                <a:gd name="T36" fmla="*/ 64 w 79"/>
                <a:gd name="T37" fmla="*/ 38 h 65"/>
                <a:gd name="T38" fmla="*/ 70 w 79"/>
                <a:gd name="T39" fmla="*/ 32 h 65"/>
                <a:gd name="T40" fmla="*/ 73 w 79"/>
                <a:gd name="T41" fmla="*/ 25 h 65"/>
                <a:gd name="T42" fmla="*/ 79 w 79"/>
                <a:gd name="T43" fmla="*/ 23 h 65"/>
                <a:gd name="T44" fmla="*/ 79 w 79"/>
                <a:gd name="T45" fmla="*/ 36 h 65"/>
                <a:gd name="T46" fmla="*/ 64 w 79"/>
                <a:gd name="T47" fmla="*/ 51 h 65"/>
                <a:gd name="T48" fmla="*/ 62 w 79"/>
                <a:gd name="T49" fmla="*/ 51 h 65"/>
                <a:gd name="T50" fmla="*/ 62 w 79"/>
                <a:gd name="T51" fmla="*/ 51 h 65"/>
                <a:gd name="T52" fmla="*/ 41 w 79"/>
                <a:gd name="T53" fmla="*/ 49 h 65"/>
                <a:gd name="T54" fmla="*/ 41 w 79"/>
                <a:gd name="T55" fmla="*/ 55 h 65"/>
                <a:gd name="T56" fmla="*/ 41 w 79"/>
                <a:gd name="T57" fmla="*/ 57 h 65"/>
                <a:gd name="T58" fmla="*/ 31 w 79"/>
                <a:gd name="T5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9" h="65">
                  <a:moveTo>
                    <a:pt x="31" y="65"/>
                  </a:moveTo>
                  <a:lnTo>
                    <a:pt x="15" y="51"/>
                  </a:lnTo>
                  <a:lnTo>
                    <a:pt x="24" y="43"/>
                  </a:lnTo>
                  <a:lnTo>
                    <a:pt x="22" y="40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0" y="27"/>
                  </a:lnTo>
                  <a:lnTo>
                    <a:pt x="24" y="22"/>
                  </a:lnTo>
                  <a:lnTo>
                    <a:pt x="34" y="27"/>
                  </a:lnTo>
                  <a:lnTo>
                    <a:pt x="36" y="21"/>
                  </a:lnTo>
                  <a:lnTo>
                    <a:pt x="18" y="8"/>
                  </a:lnTo>
                  <a:lnTo>
                    <a:pt x="22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13"/>
                  </a:lnTo>
                  <a:lnTo>
                    <a:pt x="57" y="9"/>
                  </a:lnTo>
                  <a:lnTo>
                    <a:pt x="62" y="13"/>
                  </a:lnTo>
                  <a:lnTo>
                    <a:pt x="52" y="25"/>
                  </a:lnTo>
                  <a:lnTo>
                    <a:pt x="64" y="38"/>
                  </a:lnTo>
                  <a:lnTo>
                    <a:pt x="70" y="32"/>
                  </a:lnTo>
                  <a:lnTo>
                    <a:pt x="73" y="25"/>
                  </a:lnTo>
                  <a:lnTo>
                    <a:pt x="79" y="23"/>
                  </a:lnTo>
                  <a:lnTo>
                    <a:pt x="79" y="36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41" y="49"/>
                  </a:lnTo>
                  <a:lnTo>
                    <a:pt x="41" y="55"/>
                  </a:lnTo>
                  <a:lnTo>
                    <a:pt x="41" y="57"/>
                  </a:lnTo>
                  <a:lnTo>
                    <a:pt x="31" y="65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reeform 148">
              <a:extLst>
                <a:ext uri="{FF2B5EF4-FFF2-40B4-BE49-F238E27FC236}">
                  <a16:creationId xmlns:a16="http://schemas.microsoft.com/office/drawing/2014/main" id="{71D4B074-0F5A-6F3D-4FE7-BA4C05DD1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184" y="1457368"/>
              <a:ext cx="13420" cy="72396"/>
            </a:xfrm>
            <a:custGeom>
              <a:avLst/>
              <a:gdLst>
                <a:gd name="T0" fmla="*/ 6 w 9"/>
                <a:gd name="T1" fmla="*/ 49 h 49"/>
                <a:gd name="T2" fmla="*/ 1 w 9"/>
                <a:gd name="T3" fmla="*/ 43 h 49"/>
                <a:gd name="T4" fmla="*/ 0 w 9"/>
                <a:gd name="T5" fmla="*/ 33 h 49"/>
                <a:gd name="T6" fmla="*/ 4 w 9"/>
                <a:gd name="T7" fmla="*/ 18 h 49"/>
                <a:gd name="T8" fmla="*/ 9 w 9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9">
                  <a:moveTo>
                    <a:pt x="6" y="49"/>
                  </a:moveTo>
                  <a:lnTo>
                    <a:pt x="1" y="43"/>
                  </a:lnTo>
                  <a:lnTo>
                    <a:pt x="0" y="33"/>
                  </a:lnTo>
                  <a:lnTo>
                    <a:pt x="4" y="18"/>
                  </a:lnTo>
                  <a:lnTo>
                    <a:pt x="9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reeform 149">
              <a:extLst>
                <a:ext uri="{FF2B5EF4-FFF2-40B4-BE49-F238E27FC236}">
                  <a16:creationId xmlns:a16="http://schemas.microsoft.com/office/drawing/2014/main" id="{CF7328B6-3BEA-BEBA-44C1-607BE8677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640" y="1529764"/>
              <a:ext cx="2982" cy="1477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reeform 150">
              <a:extLst>
                <a:ext uri="{FF2B5EF4-FFF2-40B4-BE49-F238E27FC236}">
                  <a16:creationId xmlns:a16="http://schemas.microsoft.com/office/drawing/2014/main" id="{40708A04-7938-B60F-DA7B-BF39FF531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5374" y="1510557"/>
              <a:ext cx="44735" cy="44324"/>
            </a:xfrm>
            <a:custGeom>
              <a:avLst/>
              <a:gdLst>
                <a:gd name="T0" fmla="*/ 17 w 30"/>
                <a:gd name="T1" fmla="*/ 30 h 30"/>
                <a:gd name="T2" fmla="*/ 3 w 30"/>
                <a:gd name="T3" fmla="*/ 22 h 30"/>
                <a:gd name="T4" fmla="*/ 8 w 30"/>
                <a:gd name="T5" fmla="*/ 15 h 30"/>
                <a:gd name="T6" fmla="*/ 0 w 30"/>
                <a:gd name="T7" fmla="*/ 9 h 30"/>
                <a:gd name="T8" fmla="*/ 6 w 30"/>
                <a:gd name="T9" fmla="*/ 1 h 30"/>
                <a:gd name="T10" fmla="*/ 13 w 30"/>
                <a:gd name="T11" fmla="*/ 0 h 30"/>
                <a:gd name="T12" fmla="*/ 24 w 30"/>
                <a:gd name="T13" fmla="*/ 5 h 30"/>
                <a:gd name="T14" fmla="*/ 16 w 30"/>
                <a:gd name="T15" fmla="*/ 10 h 30"/>
                <a:gd name="T16" fmla="*/ 16 w 30"/>
                <a:gd name="T17" fmla="*/ 15 h 30"/>
                <a:gd name="T18" fmla="*/ 28 w 30"/>
                <a:gd name="T19" fmla="*/ 13 h 30"/>
                <a:gd name="T20" fmla="*/ 30 w 30"/>
                <a:gd name="T21" fmla="*/ 19 h 30"/>
                <a:gd name="T22" fmla="*/ 21 w 30"/>
                <a:gd name="T23" fmla="*/ 23 h 30"/>
                <a:gd name="T24" fmla="*/ 17 w 30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7" y="30"/>
                  </a:moveTo>
                  <a:lnTo>
                    <a:pt x="3" y="22"/>
                  </a:lnTo>
                  <a:lnTo>
                    <a:pt x="8" y="15"/>
                  </a:lnTo>
                  <a:lnTo>
                    <a:pt x="0" y="9"/>
                  </a:lnTo>
                  <a:lnTo>
                    <a:pt x="6" y="1"/>
                  </a:lnTo>
                  <a:lnTo>
                    <a:pt x="13" y="0"/>
                  </a:lnTo>
                  <a:lnTo>
                    <a:pt x="24" y="5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28" y="13"/>
                  </a:lnTo>
                  <a:lnTo>
                    <a:pt x="30" y="19"/>
                  </a:lnTo>
                  <a:lnTo>
                    <a:pt x="21" y="23"/>
                  </a:lnTo>
                  <a:lnTo>
                    <a:pt x="17" y="3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reeform 151">
              <a:extLst>
                <a:ext uri="{FF2B5EF4-FFF2-40B4-BE49-F238E27FC236}">
                  <a16:creationId xmlns:a16="http://schemas.microsoft.com/office/drawing/2014/main" id="{1E8671C2-1158-CD1B-816C-B0E9B089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114" y="1557836"/>
              <a:ext cx="13420" cy="13297"/>
            </a:xfrm>
            <a:custGeom>
              <a:avLst/>
              <a:gdLst>
                <a:gd name="T0" fmla="*/ 7 w 9"/>
                <a:gd name="T1" fmla="*/ 9 h 9"/>
                <a:gd name="T2" fmla="*/ 9 w 9"/>
                <a:gd name="T3" fmla="*/ 8 h 9"/>
                <a:gd name="T4" fmla="*/ 8 w 9"/>
                <a:gd name="T5" fmla="*/ 5 h 9"/>
                <a:gd name="T6" fmla="*/ 7 w 9"/>
                <a:gd name="T7" fmla="*/ 5 h 9"/>
                <a:gd name="T8" fmla="*/ 7 w 9"/>
                <a:gd name="T9" fmla="*/ 5 h 9"/>
                <a:gd name="T10" fmla="*/ 5 w 9"/>
                <a:gd name="T11" fmla="*/ 5 h 9"/>
                <a:gd name="T12" fmla="*/ 1 w 9"/>
                <a:gd name="T13" fmla="*/ 0 h 9"/>
                <a:gd name="T14" fmla="*/ 0 w 9"/>
                <a:gd name="T15" fmla="*/ 2 h 9"/>
                <a:gd name="T16" fmla="*/ 5 w 9"/>
                <a:gd name="T17" fmla="*/ 8 h 9"/>
                <a:gd name="T18" fmla="*/ 7 w 9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7" y="9"/>
                  </a:moveTo>
                  <a:lnTo>
                    <a:pt x="9" y="8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1" y="0"/>
                  </a:lnTo>
                  <a:lnTo>
                    <a:pt x="0" y="2"/>
                  </a:lnTo>
                  <a:lnTo>
                    <a:pt x="5" y="8"/>
                  </a:lnTo>
                  <a:lnTo>
                    <a:pt x="7" y="9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Line 152">
              <a:extLst>
                <a:ext uri="{FF2B5EF4-FFF2-40B4-BE49-F238E27FC236}">
                  <a16:creationId xmlns:a16="http://schemas.microsoft.com/office/drawing/2014/main" id="{9683FB22-7E51-48D6-DB36-CCEF5EF71B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5264" y="1571133"/>
              <a:ext cx="4473" cy="8865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reeform 153">
              <a:extLst>
                <a:ext uri="{FF2B5EF4-FFF2-40B4-BE49-F238E27FC236}">
                  <a16:creationId xmlns:a16="http://schemas.microsoft.com/office/drawing/2014/main" id="{D6B72D7F-53FD-A649-1FBF-359A4CDBF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370" y="1383494"/>
              <a:ext cx="174465" cy="197982"/>
            </a:xfrm>
            <a:custGeom>
              <a:avLst/>
              <a:gdLst>
                <a:gd name="T0" fmla="*/ 15 w 117"/>
                <a:gd name="T1" fmla="*/ 127 h 134"/>
                <a:gd name="T2" fmla="*/ 16 w 117"/>
                <a:gd name="T3" fmla="*/ 125 h 134"/>
                <a:gd name="T4" fmla="*/ 5 w 117"/>
                <a:gd name="T5" fmla="*/ 121 h 134"/>
                <a:gd name="T6" fmla="*/ 8 w 117"/>
                <a:gd name="T7" fmla="*/ 108 h 134"/>
                <a:gd name="T8" fmla="*/ 25 w 117"/>
                <a:gd name="T9" fmla="*/ 109 h 134"/>
                <a:gd name="T10" fmla="*/ 28 w 117"/>
                <a:gd name="T11" fmla="*/ 103 h 134"/>
                <a:gd name="T12" fmla="*/ 21 w 117"/>
                <a:gd name="T13" fmla="*/ 100 h 134"/>
                <a:gd name="T14" fmla="*/ 20 w 117"/>
                <a:gd name="T15" fmla="*/ 87 h 134"/>
                <a:gd name="T16" fmla="*/ 35 w 117"/>
                <a:gd name="T17" fmla="*/ 87 h 134"/>
                <a:gd name="T18" fmla="*/ 55 w 117"/>
                <a:gd name="T19" fmla="*/ 87 h 134"/>
                <a:gd name="T20" fmla="*/ 45 w 117"/>
                <a:gd name="T21" fmla="*/ 82 h 134"/>
                <a:gd name="T22" fmla="*/ 34 w 117"/>
                <a:gd name="T23" fmla="*/ 78 h 134"/>
                <a:gd name="T24" fmla="*/ 33 w 117"/>
                <a:gd name="T25" fmla="*/ 71 h 134"/>
                <a:gd name="T26" fmla="*/ 25 w 117"/>
                <a:gd name="T27" fmla="*/ 58 h 134"/>
                <a:gd name="T28" fmla="*/ 13 w 117"/>
                <a:gd name="T29" fmla="*/ 68 h 134"/>
                <a:gd name="T30" fmla="*/ 1 w 117"/>
                <a:gd name="T31" fmla="*/ 59 h 134"/>
                <a:gd name="T32" fmla="*/ 0 w 117"/>
                <a:gd name="T33" fmla="*/ 49 h 134"/>
                <a:gd name="T34" fmla="*/ 16 w 117"/>
                <a:gd name="T35" fmla="*/ 54 h 134"/>
                <a:gd name="T36" fmla="*/ 12 w 117"/>
                <a:gd name="T37" fmla="*/ 44 h 134"/>
                <a:gd name="T38" fmla="*/ 4 w 117"/>
                <a:gd name="T39" fmla="*/ 38 h 134"/>
                <a:gd name="T40" fmla="*/ 5 w 117"/>
                <a:gd name="T41" fmla="*/ 31 h 134"/>
                <a:gd name="T42" fmla="*/ 25 w 117"/>
                <a:gd name="T43" fmla="*/ 33 h 134"/>
                <a:gd name="T44" fmla="*/ 34 w 117"/>
                <a:gd name="T45" fmla="*/ 49 h 134"/>
                <a:gd name="T46" fmla="*/ 35 w 117"/>
                <a:gd name="T47" fmla="*/ 29 h 134"/>
                <a:gd name="T48" fmla="*/ 26 w 117"/>
                <a:gd name="T49" fmla="*/ 21 h 134"/>
                <a:gd name="T50" fmla="*/ 26 w 117"/>
                <a:gd name="T51" fmla="*/ 10 h 134"/>
                <a:gd name="T52" fmla="*/ 30 w 117"/>
                <a:gd name="T53" fmla="*/ 7 h 134"/>
                <a:gd name="T54" fmla="*/ 33 w 117"/>
                <a:gd name="T55" fmla="*/ 2 h 134"/>
                <a:gd name="T56" fmla="*/ 34 w 117"/>
                <a:gd name="T57" fmla="*/ 2 h 134"/>
                <a:gd name="T58" fmla="*/ 45 w 117"/>
                <a:gd name="T59" fmla="*/ 4 h 134"/>
                <a:gd name="T60" fmla="*/ 42 w 117"/>
                <a:gd name="T61" fmla="*/ 17 h 134"/>
                <a:gd name="T62" fmla="*/ 50 w 117"/>
                <a:gd name="T63" fmla="*/ 14 h 134"/>
                <a:gd name="T64" fmla="*/ 52 w 117"/>
                <a:gd name="T65" fmla="*/ 17 h 134"/>
                <a:gd name="T66" fmla="*/ 55 w 117"/>
                <a:gd name="T67" fmla="*/ 20 h 134"/>
                <a:gd name="T68" fmla="*/ 67 w 117"/>
                <a:gd name="T69" fmla="*/ 7 h 134"/>
                <a:gd name="T70" fmla="*/ 72 w 117"/>
                <a:gd name="T71" fmla="*/ 12 h 134"/>
                <a:gd name="T72" fmla="*/ 80 w 117"/>
                <a:gd name="T73" fmla="*/ 2 h 134"/>
                <a:gd name="T74" fmla="*/ 80 w 117"/>
                <a:gd name="T75" fmla="*/ 0 h 134"/>
                <a:gd name="T76" fmla="*/ 89 w 117"/>
                <a:gd name="T77" fmla="*/ 4 h 134"/>
                <a:gd name="T78" fmla="*/ 89 w 117"/>
                <a:gd name="T79" fmla="*/ 6 h 134"/>
                <a:gd name="T80" fmla="*/ 89 w 117"/>
                <a:gd name="T81" fmla="*/ 6 h 134"/>
                <a:gd name="T82" fmla="*/ 85 w 117"/>
                <a:gd name="T83" fmla="*/ 15 h 134"/>
                <a:gd name="T84" fmla="*/ 87 w 117"/>
                <a:gd name="T85" fmla="*/ 31 h 134"/>
                <a:gd name="T86" fmla="*/ 96 w 117"/>
                <a:gd name="T87" fmla="*/ 21 h 134"/>
                <a:gd name="T88" fmla="*/ 113 w 117"/>
                <a:gd name="T89" fmla="*/ 21 h 134"/>
                <a:gd name="T90" fmla="*/ 117 w 117"/>
                <a:gd name="T91" fmla="*/ 34 h 134"/>
                <a:gd name="T92" fmla="*/ 110 w 117"/>
                <a:gd name="T93" fmla="*/ 50 h 134"/>
                <a:gd name="T94" fmla="*/ 115 w 117"/>
                <a:gd name="T95" fmla="*/ 53 h 134"/>
                <a:gd name="T96" fmla="*/ 111 w 117"/>
                <a:gd name="T97" fmla="*/ 66 h 134"/>
                <a:gd name="T98" fmla="*/ 100 w 117"/>
                <a:gd name="T99" fmla="*/ 68 h 134"/>
                <a:gd name="T100" fmla="*/ 105 w 117"/>
                <a:gd name="T101" fmla="*/ 74 h 134"/>
                <a:gd name="T102" fmla="*/ 88 w 117"/>
                <a:gd name="T103" fmla="*/ 80 h 134"/>
                <a:gd name="T104" fmla="*/ 79 w 117"/>
                <a:gd name="T105" fmla="*/ 76 h 134"/>
                <a:gd name="T106" fmla="*/ 67 w 117"/>
                <a:gd name="T107" fmla="*/ 83 h 134"/>
                <a:gd name="T108" fmla="*/ 66 w 117"/>
                <a:gd name="T109" fmla="*/ 89 h 134"/>
                <a:gd name="T110" fmla="*/ 64 w 117"/>
                <a:gd name="T111" fmla="*/ 96 h 134"/>
                <a:gd name="T112" fmla="*/ 76 w 117"/>
                <a:gd name="T113" fmla="*/ 91 h 134"/>
                <a:gd name="T114" fmla="*/ 92 w 117"/>
                <a:gd name="T115" fmla="*/ 92 h 134"/>
                <a:gd name="T116" fmla="*/ 94 w 117"/>
                <a:gd name="T117" fmla="*/ 96 h 134"/>
                <a:gd name="T118" fmla="*/ 85 w 117"/>
                <a:gd name="T119" fmla="*/ 108 h 134"/>
                <a:gd name="T120" fmla="*/ 79 w 117"/>
                <a:gd name="T121" fmla="*/ 118 h 134"/>
                <a:gd name="T122" fmla="*/ 68 w 117"/>
                <a:gd name="T123" fmla="*/ 127 h 134"/>
                <a:gd name="T124" fmla="*/ 59 w 117"/>
                <a:gd name="T1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134">
                  <a:moveTo>
                    <a:pt x="15" y="127"/>
                  </a:moveTo>
                  <a:lnTo>
                    <a:pt x="16" y="125"/>
                  </a:lnTo>
                  <a:lnTo>
                    <a:pt x="5" y="121"/>
                  </a:lnTo>
                  <a:lnTo>
                    <a:pt x="8" y="108"/>
                  </a:lnTo>
                  <a:lnTo>
                    <a:pt x="25" y="109"/>
                  </a:lnTo>
                  <a:lnTo>
                    <a:pt x="28" y="103"/>
                  </a:lnTo>
                  <a:lnTo>
                    <a:pt x="21" y="100"/>
                  </a:lnTo>
                  <a:lnTo>
                    <a:pt x="20" y="87"/>
                  </a:lnTo>
                  <a:lnTo>
                    <a:pt x="35" y="87"/>
                  </a:lnTo>
                  <a:lnTo>
                    <a:pt x="55" y="87"/>
                  </a:lnTo>
                  <a:lnTo>
                    <a:pt x="45" y="82"/>
                  </a:lnTo>
                  <a:lnTo>
                    <a:pt x="34" y="78"/>
                  </a:lnTo>
                  <a:lnTo>
                    <a:pt x="33" y="71"/>
                  </a:lnTo>
                  <a:lnTo>
                    <a:pt x="25" y="58"/>
                  </a:lnTo>
                  <a:lnTo>
                    <a:pt x="13" y="68"/>
                  </a:lnTo>
                  <a:lnTo>
                    <a:pt x="1" y="59"/>
                  </a:lnTo>
                  <a:lnTo>
                    <a:pt x="0" y="49"/>
                  </a:lnTo>
                  <a:lnTo>
                    <a:pt x="16" y="54"/>
                  </a:lnTo>
                  <a:lnTo>
                    <a:pt x="12" y="44"/>
                  </a:lnTo>
                  <a:lnTo>
                    <a:pt x="4" y="38"/>
                  </a:lnTo>
                  <a:lnTo>
                    <a:pt x="5" y="31"/>
                  </a:lnTo>
                  <a:lnTo>
                    <a:pt x="25" y="33"/>
                  </a:lnTo>
                  <a:lnTo>
                    <a:pt x="34" y="49"/>
                  </a:lnTo>
                  <a:lnTo>
                    <a:pt x="35" y="29"/>
                  </a:lnTo>
                  <a:lnTo>
                    <a:pt x="26" y="21"/>
                  </a:lnTo>
                  <a:lnTo>
                    <a:pt x="26" y="10"/>
                  </a:lnTo>
                  <a:lnTo>
                    <a:pt x="30" y="7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45" y="4"/>
                  </a:lnTo>
                  <a:lnTo>
                    <a:pt x="42" y="17"/>
                  </a:lnTo>
                  <a:lnTo>
                    <a:pt x="50" y="14"/>
                  </a:lnTo>
                  <a:lnTo>
                    <a:pt x="52" y="17"/>
                  </a:lnTo>
                  <a:lnTo>
                    <a:pt x="55" y="20"/>
                  </a:lnTo>
                  <a:lnTo>
                    <a:pt x="67" y="7"/>
                  </a:lnTo>
                  <a:lnTo>
                    <a:pt x="72" y="12"/>
                  </a:lnTo>
                  <a:lnTo>
                    <a:pt x="80" y="2"/>
                  </a:lnTo>
                  <a:lnTo>
                    <a:pt x="80" y="0"/>
                  </a:lnTo>
                  <a:lnTo>
                    <a:pt x="89" y="4"/>
                  </a:lnTo>
                  <a:lnTo>
                    <a:pt x="89" y="6"/>
                  </a:lnTo>
                  <a:lnTo>
                    <a:pt x="89" y="6"/>
                  </a:lnTo>
                  <a:lnTo>
                    <a:pt x="85" y="15"/>
                  </a:lnTo>
                  <a:lnTo>
                    <a:pt x="87" y="31"/>
                  </a:lnTo>
                  <a:lnTo>
                    <a:pt x="96" y="21"/>
                  </a:lnTo>
                  <a:lnTo>
                    <a:pt x="113" y="21"/>
                  </a:lnTo>
                  <a:lnTo>
                    <a:pt x="117" y="34"/>
                  </a:lnTo>
                  <a:lnTo>
                    <a:pt x="110" y="50"/>
                  </a:lnTo>
                  <a:lnTo>
                    <a:pt x="115" y="53"/>
                  </a:lnTo>
                  <a:lnTo>
                    <a:pt x="111" y="66"/>
                  </a:lnTo>
                  <a:lnTo>
                    <a:pt x="100" y="68"/>
                  </a:lnTo>
                  <a:lnTo>
                    <a:pt x="105" y="74"/>
                  </a:lnTo>
                  <a:lnTo>
                    <a:pt x="88" y="80"/>
                  </a:lnTo>
                  <a:lnTo>
                    <a:pt x="79" y="76"/>
                  </a:lnTo>
                  <a:lnTo>
                    <a:pt x="67" y="83"/>
                  </a:lnTo>
                  <a:lnTo>
                    <a:pt x="66" y="89"/>
                  </a:lnTo>
                  <a:lnTo>
                    <a:pt x="64" y="96"/>
                  </a:lnTo>
                  <a:lnTo>
                    <a:pt x="76" y="91"/>
                  </a:lnTo>
                  <a:lnTo>
                    <a:pt x="92" y="92"/>
                  </a:lnTo>
                  <a:lnTo>
                    <a:pt x="94" y="96"/>
                  </a:lnTo>
                  <a:lnTo>
                    <a:pt x="85" y="108"/>
                  </a:lnTo>
                  <a:lnTo>
                    <a:pt x="79" y="118"/>
                  </a:lnTo>
                  <a:lnTo>
                    <a:pt x="68" y="127"/>
                  </a:lnTo>
                  <a:lnTo>
                    <a:pt x="59" y="134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reeform 154">
              <a:extLst>
                <a:ext uri="{FF2B5EF4-FFF2-40B4-BE49-F238E27FC236}">
                  <a16:creationId xmlns:a16="http://schemas.microsoft.com/office/drawing/2014/main" id="{84E8F2F2-FC4E-7506-89F1-B2122CDCE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857" y="1581476"/>
              <a:ext cx="5965" cy="0"/>
            </a:xfrm>
            <a:custGeom>
              <a:avLst/>
              <a:gdLst>
                <a:gd name="T0" fmla="*/ 1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1" y="0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reeform 155">
              <a:extLst>
                <a:ext uri="{FF2B5EF4-FFF2-40B4-BE49-F238E27FC236}">
                  <a16:creationId xmlns:a16="http://schemas.microsoft.com/office/drawing/2014/main" id="{5DAC2B7D-4591-ECBF-5BAD-E48F0D93B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202" y="1531242"/>
              <a:ext cx="16403" cy="65009"/>
            </a:xfrm>
            <a:custGeom>
              <a:avLst/>
              <a:gdLst>
                <a:gd name="T0" fmla="*/ 11 w 11"/>
                <a:gd name="T1" fmla="*/ 44 h 44"/>
                <a:gd name="T2" fmla="*/ 0 w 11"/>
                <a:gd name="T3" fmla="*/ 40 h 44"/>
                <a:gd name="T4" fmla="*/ 0 w 11"/>
                <a:gd name="T5" fmla="*/ 27 h 44"/>
                <a:gd name="T6" fmla="*/ 2 w 11"/>
                <a:gd name="T7" fmla="*/ 17 h 44"/>
                <a:gd name="T8" fmla="*/ 0 w 11"/>
                <a:gd name="T9" fmla="*/ 4 h 44"/>
                <a:gd name="T10" fmla="*/ 0 w 11"/>
                <a:gd name="T11" fmla="*/ 3 h 44"/>
                <a:gd name="T12" fmla="*/ 7 w 11"/>
                <a:gd name="T1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4">
                  <a:moveTo>
                    <a:pt x="11" y="44"/>
                  </a:moveTo>
                  <a:lnTo>
                    <a:pt x="0" y="40"/>
                  </a:lnTo>
                  <a:lnTo>
                    <a:pt x="0" y="27"/>
                  </a:lnTo>
                  <a:lnTo>
                    <a:pt x="2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7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reeform 156">
              <a:extLst>
                <a:ext uri="{FF2B5EF4-FFF2-40B4-BE49-F238E27FC236}">
                  <a16:creationId xmlns:a16="http://schemas.microsoft.com/office/drawing/2014/main" id="{02564F02-A76C-CA64-E2DD-A6EFC7777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772" y="1579998"/>
              <a:ext cx="25350" cy="19207"/>
            </a:xfrm>
            <a:custGeom>
              <a:avLst/>
              <a:gdLst>
                <a:gd name="T0" fmla="*/ 17 w 17"/>
                <a:gd name="T1" fmla="*/ 13 h 13"/>
                <a:gd name="T2" fmla="*/ 15 w 17"/>
                <a:gd name="T3" fmla="*/ 10 h 13"/>
                <a:gd name="T4" fmla="*/ 0 w 17"/>
                <a:gd name="T5" fmla="*/ 4 h 13"/>
                <a:gd name="T6" fmla="*/ 1 w 1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3">
                  <a:moveTo>
                    <a:pt x="17" y="13"/>
                  </a:moveTo>
                  <a:lnTo>
                    <a:pt x="15" y="10"/>
                  </a:lnTo>
                  <a:lnTo>
                    <a:pt x="0" y="4"/>
                  </a:lnTo>
                  <a:lnTo>
                    <a:pt x="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Line 157">
              <a:extLst>
                <a:ext uri="{FF2B5EF4-FFF2-40B4-BE49-F238E27FC236}">
                  <a16:creationId xmlns:a16="http://schemas.microsoft.com/office/drawing/2014/main" id="{5632B1C4-60DE-F57A-00F7-7CB1644DAE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23865" y="1600683"/>
              <a:ext cx="1491" cy="1477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Line 158">
              <a:extLst>
                <a:ext uri="{FF2B5EF4-FFF2-40B4-BE49-F238E27FC236}">
                  <a16:creationId xmlns:a16="http://schemas.microsoft.com/office/drawing/2014/main" id="{A51CD258-E143-874C-F955-F5490E883C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5264" y="1596250"/>
              <a:ext cx="19385" cy="5910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reeform 159">
              <a:extLst>
                <a:ext uri="{FF2B5EF4-FFF2-40B4-BE49-F238E27FC236}">
                  <a16:creationId xmlns:a16="http://schemas.microsoft.com/office/drawing/2014/main" id="{E987F989-7FD6-8474-F5E2-2E845C905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4649" y="1599205"/>
              <a:ext cx="4473" cy="2955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3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reeform 160">
              <a:extLst>
                <a:ext uri="{FF2B5EF4-FFF2-40B4-BE49-F238E27FC236}">
                  <a16:creationId xmlns:a16="http://schemas.microsoft.com/office/drawing/2014/main" id="{EEFA4BFE-96E9-65DD-3AC9-77979042A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0604" y="1596250"/>
              <a:ext cx="1491" cy="11820"/>
            </a:xfrm>
            <a:custGeom>
              <a:avLst/>
              <a:gdLst>
                <a:gd name="T0" fmla="*/ 0 w 1"/>
                <a:gd name="T1" fmla="*/ 8 h 8"/>
                <a:gd name="T2" fmla="*/ 1 w 1"/>
                <a:gd name="T3" fmla="*/ 0 h 8"/>
                <a:gd name="T4" fmla="*/ 0 w 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8">
                  <a:moveTo>
                    <a:pt x="0" y="8"/>
                  </a:move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reeform 161">
              <a:extLst>
                <a:ext uri="{FF2B5EF4-FFF2-40B4-BE49-F238E27FC236}">
                  <a16:creationId xmlns:a16="http://schemas.microsoft.com/office/drawing/2014/main" id="{3283A4FE-786A-3B94-86F1-230AA05AF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0604" y="1608070"/>
              <a:ext cx="0" cy="8865"/>
            </a:xfrm>
            <a:custGeom>
              <a:avLst/>
              <a:gdLst>
                <a:gd name="T0" fmla="*/ 6 h 6"/>
                <a:gd name="T1" fmla="*/ 2 h 6"/>
                <a:gd name="T2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reeform 162">
              <a:extLst>
                <a:ext uri="{FF2B5EF4-FFF2-40B4-BE49-F238E27FC236}">
                  <a16:creationId xmlns:a16="http://schemas.microsoft.com/office/drawing/2014/main" id="{FC791EBC-85F1-63F0-2C20-D830DBB7D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356" y="1593296"/>
              <a:ext cx="43243" cy="28072"/>
            </a:xfrm>
            <a:custGeom>
              <a:avLst/>
              <a:gdLst>
                <a:gd name="T0" fmla="*/ 0 w 29"/>
                <a:gd name="T1" fmla="*/ 5 h 19"/>
                <a:gd name="T2" fmla="*/ 15 w 29"/>
                <a:gd name="T3" fmla="*/ 0 h 19"/>
                <a:gd name="T4" fmla="*/ 28 w 29"/>
                <a:gd name="T5" fmla="*/ 1 h 19"/>
                <a:gd name="T6" fmla="*/ 29 w 29"/>
                <a:gd name="T7" fmla="*/ 18 h 19"/>
                <a:gd name="T8" fmla="*/ 29 w 2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9">
                  <a:moveTo>
                    <a:pt x="0" y="5"/>
                  </a:moveTo>
                  <a:lnTo>
                    <a:pt x="15" y="0"/>
                  </a:lnTo>
                  <a:lnTo>
                    <a:pt x="28" y="1"/>
                  </a:lnTo>
                  <a:lnTo>
                    <a:pt x="29" y="18"/>
                  </a:lnTo>
                  <a:lnTo>
                    <a:pt x="29" y="19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reeform 163">
              <a:extLst>
                <a:ext uri="{FF2B5EF4-FFF2-40B4-BE49-F238E27FC236}">
                  <a16:creationId xmlns:a16="http://schemas.microsoft.com/office/drawing/2014/main" id="{D5AF0745-BBD5-1254-39C0-48D0352D4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9821" y="1525332"/>
              <a:ext cx="79031" cy="101946"/>
            </a:xfrm>
            <a:custGeom>
              <a:avLst/>
              <a:gdLst>
                <a:gd name="T0" fmla="*/ 0 w 53"/>
                <a:gd name="T1" fmla="*/ 38 h 69"/>
                <a:gd name="T2" fmla="*/ 6 w 53"/>
                <a:gd name="T3" fmla="*/ 38 h 69"/>
                <a:gd name="T4" fmla="*/ 27 w 53"/>
                <a:gd name="T5" fmla="*/ 25 h 69"/>
                <a:gd name="T6" fmla="*/ 39 w 53"/>
                <a:gd name="T7" fmla="*/ 12 h 69"/>
                <a:gd name="T8" fmla="*/ 47 w 53"/>
                <a:gd name="T9" fmla="*/ 0 h 69"/>
                <a:gd name="T10" fmla="*/ 48 w 53"/>
                <a:gd name="T11" fmla="*/ 3 h 69"/>
                <a:gd name="T12" fmla="*/ 53 w 53"/>
                <a:gd name="T13" fmla="*/ 16 h 69"/>
                <a:gd name="T14" fmla="*/ 48 w 53"/>
                <a:gd name="T15" fmla="*/ 34 h 69"/>
                <a:gd name="T16" fmla="*/ 36 w 53"/>
                <a:gd name="T17" fmla="*/ 50 h 69"/>
                <a:gd name="T18" fmla="*/ 27 w 53"/>
                <a:gd name="T19" fmla="*/ 62 h 69"/>
                <a:gd name="T20" fmla="*/ 23 w 53"/>
                <a:gd name="T2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69">
                  <a:moveTo>
                    <a:pt x="0" y="38"/>
                  </a:moveTo>
                  <a:lnTo>
                    <a:pt x="6" y="38"/>
                  </a:lnTo>
                  <a:lnTo>
                    <a:pt x="27" y="25"/>
                  </a:lnTo>
                  <a:lnTo>
                    <a:pt x="39" y="12"/>
                  </a:lnTo>
                  <a:lnTo>
                    <a:pt x="47" y="0"/>
                  </a:lnTo>
                  <a:lnTo>
                    <a:pt x="48" y="3"/>
                  </a:lnTo>
                  <a:lnTo>
                    <a:pt x="53" y="16"/>
                  </a:lnTo>
                  <a:lnTo>
                    <a:pt x="48" y="34"/>
                  </a:lnTo>
                  <a:lnTo>
                    <a:pt x="36" y="50"/>
                  </a:lnTo>
                  <a:lnTo>
                    <a:pt x="27" y="62"/>
                  </a:lnTo>
                  <a:lnTo>
                    <a:pt x="23" y="69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reeform 164">
              <a:extLst>
                <a:ext uri="{FF2B5EF4-FFF2-40B4-BE49-F238E27FC236}">
                  <a16:creationId xmlns:a16="http://schemas.microsoft.com/office/drawing/2014/main" id="{0C41F908-5315-6329-45C9-3F188A18A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4556" y="1616935"/>
              <a:ext cx="19385" cy="10342"/>
            </a:xfrm>
            <a:custGeom>
              <a:avLst/>
              <a:gdLst>
                <a:gd name="T0" fmla="*/ 0 w 13"/>
                <a:gd name="T1" fmla="*/ 7 h 7"/>
                <a:gd name="T2" fmla="*/ 2 w 13"/>
                <a:gd name="T3" fmla="*/ 3 h 7"/>
                <a:gd name="T4" fmla="*/ 13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lnTo>
                    <a:pt x="2" y="3"/>
                  </a:lnTo>
                  <a:lnTo>
                    <a:pt x="13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reeform 165">
              <a:extLst>
                <a:ext uri="{FF2B5EF4-FFF2-40B4-BE49-F238E27FC236}">
                  <a16:creationId xmlns:a16="http://schemas.microsoft.com/office/drawing/2014/main" id="{CB5332ED-C35D-ADD1-10EF-08D196325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361" y="1600683"/>
              <a:ext cx="25350" cy="26595"/>
            </a:xfrm>
            <a:custGeom>
              <a:avLst/>
              <a:gdLst>
                <a:gd name="T0" fmla="*/ 0 w 17"/>
                <a:gd name="T1" fmla="*/ 14 h 18"/>
                <a:gd name="T2" fmla="*/ 7 w 17"/>
                <a:gd name="T3" fmla="*/ 3 h 18"/>
                <a:gd name="T4" fmla="*/ 17 w 17"/>
                <a:gd name="T5" fmla="*/ 0 h 18"/>
                <a:gd name="T6" fmla="*/ 8 w 1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14"/>
                  </a:moveTo>
                  <a:lnTo>
                    <a:pt x="7" y="3"/>
                  </a:lnTo>
                  <a:lnTo>
                    <a:pt x="17" y="0"/>
                  </a:lnTo>
                  <a:lnTo>
                    <a:pt x="8" y="18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reeform 166">
              <a:extLst>
                <a:ext uri="{FF2B5EF4-FFF2-40B4-BE49-F238E27FC236}">
                  <a16:creationId xmlns:a16="http://schemas.microsoft.com/office/drawing/2014/main" id="{C173EAFE-B676-D469-11B1-58F9C0064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67" y="1616935"/>
              <a:ext cx="11929" cy="19207"/>
            </a:xfrm>
            <a:custGeom>
              <a:avLst/>
              <a:gdLst>
                <a:gd name="T0" fmla="*/ 3 w 8"/>
                <a:gd name="T1" fmla="*/ 0 h 13"/>
                <a:gd name="T2" fmla="*/ 5 w 8"/>
                <a:gd name="T3" fmla="*/ 0 h 13"/>
                <a:gd name="T4" fmla="*/ 8 w 8"/>
                <a:gd name="T5" fmla="*/ 0 h 13"/>
                <a:gd name="T6" fmla="*/ 5 w 8"/>
                <a:gd name="T7" fmla="*/ 3 h 13"/>
                <a:gd name="T8" fmla="*/ 0 w 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0" y="13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reeform 167">
              <a:extLst>
                <a:ext uri="{FF2B5EF4-FFF2-40B4-BE49-F238E27FC236}">
                  <a16:creationId xmlns:a16="http://schemas.microsoft.com/office/drawing/2014/main" id="{02EFC46F-0485-E68B-C560-4AB8F2950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67" y="16361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reeform 168">
              <a:extLst>
                <a:ext uri="{FF2B5EF4-FFF2-40B4-BE49-F238E27FC236}">
                  <a16:creationId xmlns:a16="http://schemas.microsoft.com/office/drawing/2014/main" id="{4AF34948-B582-0C2E-DDE4-B3C0B9A04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67" y="1621368"/>
              <a:ext cx="17894" cy="17730"/>
            </a:xfrm>
            <a:custGeom>
              <a:avLst/>
              <a:gdLst>
                <a:gd name="T0" fmla="*/ 0 w 12"/>
                <a:gd name="T1" fmla="*/ 10 h 12"/>
                <a:gd name="T2" fmla="*/ 4 w 12"/>
                <a:gd name="T3" fmla="*/ 12 h 12"/>
                <a:gd name="T4" fmla="*/ 11 w 12"/>
                <a:gd name="T5" fmla="*/ 3 h 12"/>
                <a:gd name="T6" fmla="*/ 12 w 1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0" y="10"/>
                  </a:moveTo>
                  <a:lnTo>
                    <a:pt x="4" y="12"/>
                  </a:lnTo>
                  <a:lnTo>
                    <a:pt x="11" y="3"/>
                  </a:lnTo>
                  <a:lnTo>
                    <a:pt x="12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reeform 169">
              <a:extLst>
                <a:ext uri="{FF2B5EF4-FFF2-40B4-BE49-F238E27FC236}">
                  <a16:creationId xmlns:a16="http://schemas.microsoft.com/office/drawing/2014/main" id="{3B081B51-A53B-4D7D-E9FC-39A9EBBBE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627" y="1627277"/>
              <a:ext cx="11929" cy="16252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4 h 11"/>
                <a:gd name="T4" fmla="*/ 4 w 8"/>
                <a:gd name="T5" fmla="*/ 11 h 11"/>
                <a:gd name="T6" fmla="*/ 8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lnTo>
                    <a:pt x="0" y="4"/>
                  </a:lnTo>
                  <a:lnTo>
                    <a:pt x="4" y="11"/>
                  </a:lnTo>
                  <a:lnTo>
                    <a:pt x="8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reeform 170">
              <a:extLst>
                <a:ext uri="{FF2B5EF4-FFF2-40B4-BE49-F238E27FC236}">
                  <a16:creationId xmlns:a16="http://schemas.microsoft.com/office/drawing/2014/main" id="{AC992844-F626-ABDC-47DE-4D1DB7975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861" y="1596250"/>
              <a:ext cx="23858" cy="60576"/>
            </a:xfrm>
            <a:custGeom>
              <a:avLst/>
              <a:gdLst>
                <a:gd name="T0" fmla="*/ 0 w 16"/>
                <a:gd name="T1" fmla="*/ 41 h 41"/>
                <a:gd name="T2" fmla="*/ 8 w 16"/>
                <a:gd name="T3" fmla="*/ 41 h 41"/>
                <a:gd name="T4" fmla="*/ 16 w 16"/>
                <a:gd name="T5" fmla="*/ 34 h 41"/>
                <a:gd name="T6" fmla="*/ 3 w 16"/>
                <a:gd name="T7" fmla="*/ 20 h 41"/>
                <a:gd name="T8" fmla="*/ 7 w 16"/>
                <a:gd name="T9" fmla="*/ 14 h 41"/>
                <a:gd name="T10" fmla="*/ 2 w 16"/>
                <a:gd name="T11" fmla="*/ 14 h 41"/>
                <a:gd name="T12" fmla="*/ 8 w 16"/>
                <a:gd name="T13" fmla="*/ 0 h 41"/>
                <a:gd name="T14" fmla="*/ 11 w 16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1">
                  <a:moveTo>
                    <a:pt x="0" y="41"/>
                  </a:moveTo>
                  <a:lnTo>
                    <a:pt x="8" y="41"/>
                  </a:lnTo>
                  <a:lnTo>
                    <a:pt x="16" y="34"/>
                  </a:lnTo>
                  <a:lnTo>
                    <a:pt x="3" y="20"/>
                  </a:lnTo>
                  <a:lnTo>
                    <a:pt x="7" y="14"/>
                  </a:lnTo>
                  <a:lnTo>
                    <a:pt x="2" y="14"/>
                  </a:lnTo>
                  <a:lnTo>
                    <a:pt x="8" y="0"/>
                  </a:lnTo>
                  <a:lnTo>
                    <a:pt x="1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reeform 171">
              <a:extLst>
                <a:ext uri="{FF2B5EF4-FFF2-40B4-BE49-F238E27FC236}">
                  <a16:creationId xmlns:a16="http://schemas.microsoft.com/office/drawing/2014/main" id="{479DE845-FBED-5EFB-B49A-FEA98074F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255" y="1611025"/>
              <a:ext cx="25350" cy="60576"/>
            </a:xfrm>
            <a:custGeom>
              <a:avLst/>
              <a:gdLst>
                <a:gd name="T0" fmla="*/ 1 w 17"/>
                <a:gd name="T1" fmla="*/ 41 h 41"/>
                <a:gd name="T2" fmla="*/ 0 w 17"/>
                <a:gd name="T3" fmla="*/ 26 h 41"/>
                <a:gd name="T4" fmla="*/ 4 w 17"/>
                <a:gd name="T5" fmla="*/ 18 h 41"/>
                <a:gd name="T6" fmla="*/ 5 w 17"/>
                <a:gd name="T7" fmla="*/ 6 h 41"/>
                <a:gd name="T8" fmla="*/ 9 w 17"/>
                <a:gd name="T9" fmla="*/ 0 h 41"/>
                <a:gd name="T10" fmla="*/ 17 w 17"/>
                <a:gd name="T11" fmla="*/ 7 h 41"/>
                <a:gd name="T12" fmla="*/ 17 w 17"/>
                <a:gd name="T1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1">
                  <a:moveTo>
                    <a:pt x="1" y="41"/>
                  </a:moveTo>
                  <a:lnTo>
                    <a:pt x="0" y="26"/>
                  </a:lnTo>
                  <a:lnTo>
                    <a:pt x="4" y="18"/>
                  </a:lnTo>
                  <a:lnTo>
                    <a:pt x="5" y="6"/>
                  </a:lnTo>
                  <a:lnTo>
                    <a:pt x="9" y="0"/>
                  </a:lnTo>
                  <a:lnTo>
                    <a:pt x="17" y="7"/>
                  </a:lnTo>
                  <a:lnTo>
                    <a:pt x="17" y="4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reeform 172">
              <a:extLst>
                <a:ext uri="{FF2B5EF4-FFF2-40B4-BE49-F238E27FC236}">
                  <a16:creationId xmlns:a16="http://schemas.microsoft.com/office/drawing/2014/main" id="{CD373E66-4C27-DB25-AFD9-084FCF3ED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307" y="1587386"/>
              <a:ext cx="38770" cy="84216"/>
            </a:xfrm>
            <a:custGeom>
              <a:avLst/>
              <a:gdLst>
                <a:gd name="T0" fmla="*/ 0 w 26"/>
                <a:gd name="T1" fmla="*/ 13 h 57"/>
                <a:gd name="T2" fmla="*/ 5 w 26"/>
                <a:gd name="T3" fmla="*/ 14 h 57"/>
                <a:gd name="T4" fmla="*/ 9 w 26"/>
                <a:gd name="T5" fmla="*/ 0 h 57"/>
                <a:gd name="T6" fmla="*/ 26 w 26"/>
                <a:gd name="T7" fmla="*/ 16 h 57"/>
                <a:gd name="T8" fmla="*/ 17 w 26"/>
                <a:gd name="T9" fmla="*/ 22 h 57"/>
                <a:gd name="T10" fmla="*/ 0 w 26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57">
                  <a:moveTo>
                    <a:pt x="0" y="13"/>
                  </a:moveTo>
                  <a:lnTo>
                    <a:pt x="5" y="14"/>
                  </a:lnTo>
                  <a:lnTo>
                    <a:pt x="9" y="0"/>
                  </a:lnTo>
                  <a:lnTo>
                    <a:pt x="26" y="16"/>
                  </a:lnTo>
                  <a:lnTo>
                    <a:pt x="17" y="22"/>
                  </a:lnTo>
                  <a:lnTo>
                    <a:pt x="0" y="57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reeform 173">
              <a:extLst>
                <a:ext uri="{FF2B5EF4-FFF2-40B4-BE49-F238E27FC236}">
                  <a16:creationId xmlns:a16="http://schemas.microsoft.com/office/drawing/2014/main" id="{F744C3E5-B508-5E6E-7989-C96D3D8F7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511" y="1656827"/>
              <a:ext cx="25350" cy="25117"/>
            </a:xfrm>
            <a:custGeom>
              <a:avLst/>
              <a:gdLst>
                <a:gd name="T0" fmla="*/ 0 w 17"/>
                <a:gd name="T1" fmla="*/ 17 h 17"/>
                <a:gd name="T2" fmla="*/ 7 w 17"/>
                <a:gd name="T3" fmla="*/ 16 h 17"/>
                <a:gd name="T4" fmla="*/ 11 w 17"/>
                <a:gd name="T5" fmla="*/ 0 h 17"/>
                <a:gd name="T6" fmla="*/ 17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0" y="17"/>
                  </a:moveTo>
                  <a:lnTo>
                    <a:pt x="7" y="16"/>
                  </a:lnTo>
                  <a:lnTo>
                    <a:pt x="11" y="0"/>
                  </a:lnTo>
                  <a:lnTo>
                    <a:pt x="17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reeform 174">
              <a:extLst>
                <a:ext uri="{FF2B5EF4-FFF2-40B4-BE49-F238E27FC236}">
                  <a16:creationId xmlns:a16="http://schemas.microsoft.com/office/drawing/2014/main" id="{B771E2CF-FCA4-AD78-D198-A819A5AAE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294" y="1687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reeform 175">
              <a:extLst>
                <a:ext uri="{FF2B5EF4-FFF2-40B4-BE49-F238E27FC236}">
                  <a16:creationId xmlns:a16="http://schemas.microsoft.com/office/drawing/2014/main" id="{2BFAC485-F9CD-D88B-C598-34A28844D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294" y="1677512"/>
              <a:ext cx="23858" cy="16252"/>
            </a:xfrm>
            <a:custGeom>
              <a:avLst/>
              <a:gdLst>
                <a:gd name="T0" fmla="*/ 0 w 16"/>
                <a:gd name="T1" fmla="*/ 7 h 11"/>
                <a:gd name="T2" fmla="*/ 16 w 16"/>
                <a:gd name="T3" fmla="*/ 0 h 11"/>
                <a:gd name="T4" fmla="*/ 16 w 16"/>
                <a:gd name="T5" fmla="*/ 8 h 11"/>
                <a:gd name="T6" fmla="*/ 5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0" y="7"/>
                  </a:moveTo>
                  <a:lnTo>
                    <a:pt x="16" y="0"/>
                  </a:lnTo>
                  <a:lnTo>
                    <a:pt x="16" y="8"/>
                  </a:lnTo>
                  <a:lnTo>
                    <a:pt x="5" y="11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reeform 176">
              <a:extLst>
                <a:ext uri="{FF2B5EF4-FFF2-40B4-BE49-F238E27FC236}">
                  <a16:creationId xmlns:a16="http://schemas.microsoft.com/office/drawing/2014/main" id="{C333FF0E-5741-DEF6-0C7F-F22B6CC56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746" y="1671602"/>
              <a:ext cx="1491" cy="29550"/>
            </a:xfrm>
            <a:custGeom>
              <a:avLst/>
              <a:gdLst>
                <a:gd name="T0" fmla="*/ 1 w 1"/>
                <a:gd name="T1" fmla="*/ 20 h 20"/>
                <a:gd name="T2" fmla="*/ 0 w 1"/>
                <a:gd name="T3" fmla="*/ 16 h 20"/>
                <a:gd name="T4" fmla="*/ 0 w 1"/>
                <a:gd name="T5" fmla="*/ 4 h 20"/>
                <a:gd name="T6" fmla="*/ 0 w 1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0">
                  <a:moveTo>
                    <a:pt x="1" y="20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reeform 177">
              <a:extLst>
                <a:ext uri="{FF2B5EF4-FFF2-40B4-BE49-F238E27FC236}">
                  <a16:creationId xmlns:a16="http://schemas.microsoft.com/office/drawing/2014/main" id="{9103EAB0-F77A-C931-C86E-F1A9E2250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4750" y="1693764"/>
              <a:ext cx="19385" cy="11820"/>
            </a:xfrm>
            <a:custGeom>
              <a:avLst/>
              <a:gdLst>
                <a:gd name="T0" fmla="*/ 0 w 13"/>
                <a:gd name="T1" fmla="*/ 0 h 8"/>
                <a:gd name="T2" fmla="*/ 0 w 13"/>
                <a:gd name="T3" fmla="*/ 1 h 8"/>
                <a:gd name="T4" fmla="*/ 2 w 13"/>
                <a:gd name="T5" fmla="*/ 5 h 8"/>
                <a:gd name="T6" fmla="*/ 11 w 13"/>
                <a:gd name="T7" fmla="*/ 2 h 8"/>
                <a:gd name="T8" fmla="*/ 12 w 13"/>
                <a:gd name="T9" fmla="*/ 2 h 8"/>
                <a:gd name="T10" fmla="*/ 13 w 13"/>
                <a:gd name="T11" fmla="*/ 4 h 8"/>
                <a:gd name="T12" fmla="*/ 13 w 1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8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reeform 178">
              <a:extLst>
                <a:ext uri="{FF2B5EF4-FFF2-40B4-BE49-F238E27FC236}">
                  <a16:creationId xmlns:a16="http://schemas.microsoft.com/office/drawing/2014/main" id="{0F0880DC-6231-AC7D-6089-98A98AD00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53" y="1618413"/>
              <a:ext cx="64120" cy="88649"/>
            </a:xfrm>
            <a:custGeom>
              <a:avLst/>
              <a:gdLst>
                <a:gd name="T0" fmla="*/ 19 w 43"/>
                <a:gd name="T1" fmla="*/ 60 h 60"/>
                <a:gd name="T2" fmla="*/ 12 w 43"/>
                <a:gd name="T3" fmla="*/ 57 h 60"/>
                <a:gd name="T4" fmla="*/ 8 w 43"/>
                <a:gd name="T5" fmla="*/ 48 h 60"/>
                <a:gd name="T6" fmla="*/ 1 w 43"/>
                <a:gd name="T7" fmla="*/ 34 h 60"/>
                <a:gd name="T8" fmla="*/ 5 w 43"/>
                <a:gd name="T9" fmla="*/ 26 h 60"/>
                <a:gd name="T10" fmla="*/ 1 w 43"/>
                <a:gd name="T11" fmla="*/ 21 h 60"/>
                <a:gd name="T12" fmla="*/ 0 w 43"/>
                <a:gd name="T13" fmla="*/ 13 h 60"/>
                <a:gd name="T14" fmla="*/ 1 w 43"/>
                <a:gd name="T15" fmla="*/ 4 h 60"/>
                <a:gd name="T16" fmla="*/ 15 w 43"/>
                <a:gd name="T17" fmla="*/ 0 h 60"/>
                <a:gd name="T18" fmla="*/ 19 w 43"/>
                <a:gd name="T19" fmla="*/ 8 h 60"/>
                <a:gd name="T20" fmla="*/ 36 w 43"/>
                <a:gd name="T21" fmla="*/ 13 h 60"/>
                <a:gd name="T22" fmla="*/ 41 w 43"/>
                <a:gd name="T23" fmla="*/ 23 h 60"/>
                <a:gd name="T24" fmla="*/ 43 w 43"/>
                <a:gd name="T25" fmla="*/ 29 h 60"/>
                <a:gd name="T26" fmla="*/ 36 w 43"/>
                <a:gd name="T27" fmla="*/ 55 h 60"/>
                <a:gd name="T28" fmla="*/ 26 w 43"/>
                <a:gd name="T29" fmla="*/ 59 h 60"/>
                <a:gd name="T30" fmla="*/ 24 w 43"/>
                <a:gd name="T31" fmla="*/ 60 h 60"/>
                <a:gd name="T32" fmla="*/ 19 w 43"/>
                <a:gd name="T3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60">
                  <a:moveTo>
                    <a:pt x="19" y="60"/>
                  </a:moveTo>
                  <a:lnTo>
                    <a:pt x="12" y="57"/>
                  </a:lnTo>
                  <a:lnTo>
                    <a:pt x="8" y="48"/>
                  </a:lnTo>
                  <a:lnTo>
                    <a:pt x="1" y="34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3"/>
                  </a:lnTo>
                  <a:lnTo>
                    <a:pt x="1" y="4"/>
                  </a:lnTo>
                  <a:lnTo>
                    <a:pt x="15" y="0"/>
                  </a:lnTo>
                  <a:lnTo>
                    <a:pt x="19" y="8"/>
                  </a:lnTo>
                  <a:lnTo>
                    <a:pt x="36" y="13"/>
                  </a:lnTo>
                  <a:lnTo>
                    <a:pt x="41" y="23"/>
                  </a:lnTo>
                  <a:lnTo>
                    <a:pt x="43" y="29"/>
                  </a:lnTo>
                  <a:lnTo>
                    <a:pt x="36" y="55"/>
                  </a:lnTo>
                  <a:lnTo>
                    <a:pt x="26" y="59"/>
                  </a:lnTo>
                  <a:lnTo>
                    <a:pt x="24" y="60"/>
                  </a:lnTo>
                  <a:lnTo>
                    <a:pt x="19" y="6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reeform 179">
              <a:extLst>
                <a:ext uri="{FF2B5EF4-FFF2-40B4-BE49-F238E27FC236}">
                  <a16:creationId xmlns:a16="http://schemas.microsoft.com/office/drawing/2014/main" id="{E9EF4F79-4D52-DE36-E8BF-C8D0E9829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511" y="1498737"/>
              <a:ext cx="207270" cy="220144"/>
            </a:xfrm>
            <a:custGeom>
              <a:avLst/>
              <a:gdLst>
                <a:gd name="T0" fmla="*/ 21 w 139"/>
                <a:gd name="T1" fmla="*/ 145 h 149"/>
                <a:gd name="T2" fmla="*/ 8 w 139"/>
                <a:gd name="T3" fmla="*/ 136 h 149"/>
                <a:gd name="T4" fmla="*/ 1 w 139"/>
                <a:gd name="T5" fmla="*/ 124 h 149"/>
                <a:gd name="T6" fmla="*/ 9 w 139"/>
                <a:gd name="T7" fmla="*/ 100 h 149"/>
                <a:gd name="T8" fmla="*/ 23 w 139"/>
                <a:gd name="T9" fmla="*/ 93 h 149"/>
                <a:gd name="T10" fmla="*/ 42 w 139"/>
                <a:gd name="T11" fmla="*/ 107 h 149"/>
                <a:gd name="T12" fmla="*/ 43 w 139"/>
                <a:gd name="T13" fmla="*/ 95 h 149"/>
                <a:gd name="T14" fmla="*/ 37 w 139"/>
                <a:gd name="T15" fmla="*/ 83 h 149"/>
                <a:gd name="T16" fmla="*/ 23 w 139"/>
                <a:gd name="T17" fmla="*/ 72 h 149"/>
                <a:gd name="T18" fmla="*/ 4 w 139"/>
                <a:gd name="T19" fmla="*/ 69 h 149"/>
                <a:gd name="T20" fmla="*/ 0 w 139"/>
                <a:gd name="T21" fmla="*/ 49 h 149"/>
                <a:gd name="T22" fmla="*/ 16 w 139"/>
                <a:gd name="T23" fmla="*/ 51 h 149"/>
                <a:gd name="T24" fmla="*/ 33 w 139"/>
                <a:gd name="T25" fmla="*/ 62 h 149"/>
                <a:gd name="T26" fmla="*/ 33 w 139"/>
                <a:gd name="T27" fmla="*/ 62 h 149"/>
                <a:gd name="T28" fmla="*/ 26 w 139"/>
                <a:gd name="T29" fmla="*/ 47 h 149"/>
                <a:gd name="T30" fmla="*/ 35 w 139"/>
                <a:gd name="T31" fmla="*/ 40 h 149"/>
                <a:gd name="T32" fmla="*/ 23 w 139"/>
                <a:gd name="T33" fmla="*/ 31 h 149"/>
                <a:gd name="T34" fmla="*/ 25 w 139"/>
                <a:gd name="T35" fmla="*/ 10 h 149"/>
                <a:gd name="T36" fmla="*/ 22 w 139"/>
                <a:gd name="T37" fmla="*/ 0 h 149"/>
                <a:gd name="T38" fmla="*/ 30 w 139"/>
                <a:gd name="T39" fmla="*/ 5 h 149"/>
                <a:gd name="T40" fmla="*/ 30 w 139"/>
                <a:gd name="T41" fmla="*/ 8 h 149"/>
                <a:gd name="T42" fmla="*/ 41 w 139"/>
                <a:gd name="T43" fmla="*/ 17 h 149"/>
                <a:gd name="T44" fmla="*/ 54 w 139"/>
                <a:gd name="T45" fmla="*/ 22 h 149"/>
                <a:gd name="T46" fmla="*/ 60 w 139"/>
                <a:gd name="T47" fmla="*/ 14 h 149"/>
                <a:gd name="T48" fmla="*/ 63 w 139"/>
                <a:gd name="T49" fmla="*/ 35 h 149"/>
                <a:gd name="T50" fmla="*/ 73 w 139"/>
                <a:gd name="T51" fmla="*/ 22 h 149"/>
                <a:gd name="T52" fmla="*/ 85 w 139"/>
                <a:gd name="T53" fmla="*/ 48 h 149"/>
                <a:gd name="T54" fmla="*/ 95 w 139"/>
                <a:gd name="T55" fmla="*/ 34 h 149"/>
                <a:gd name="T56" fmla="*/ 88 w 139"/>
                <a:gd name="T57" fmla="*/ 10 h 149"/>
                <a:gd name="T58" fmla="*/ 92 w 139"/>
                <a:gd name="T59" fmla="*/ 4 h 149"/>
                <a:gd name="T60" fmla="*/ 102 w 139"/>
                <a:gd name="T61" fmla="*/ 14 h 149"/>
                <a:gd name="T62" fmla="*/ 102 w 139"/>
                <a:gd name="T63" fmla="*/ 28 h 149"/>
                <a:gd name="T64" fmla="*/ 111 w 139"/>
                <a:gd name="T65" fmla="*/ 18 h 149"/>
                <a:gd name="T66" fmla="*/ 119 w 139"/>
                <a:gd name="T67" fmla="*/ 17 h 149"/>
                <a:gd name="T68" fmla="*/ 127 w 139"/>
                <a:gd name="T69" fmla="*/ 22 h 149"/>
                <a:gd name="T70" fmla="*/ 137 w 139"/>
                <a:gd name="T71" fmla="*/ 17 h 149"/>
                <a:gd name="T72" fmla="*/ 132 w 139"/>
                <a:gd name="T73" fmla="*/ 35 h 149"/>
                <a:gd name="T74" fmla="*/ 119 w 139"/>
                <a:gd name="T75" fmla="*/ 48 h 149"/>
                <a:gd name="T76" fmla="*/ 126 w 139"/>
                <a:gd name="T77" fmla="*/ 55 h 149"/>
                <a:gd name="T78" fmla="*/ 119 w 139"/>
                <a:gd name="T79" fmla="*/ 68 h 149"/>
                <a:gd name="T80" fmla="*/ 102 w 139"/>
                <a:gd name="T81" fmla="*/ 95 h 149"/>
                <a:gd name="T82" fmla="*/ 88 w 139"/>
                <a:gd name="T83" fmla="*/ 1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9" h="149">
                  <a:moveTo>
                    <a:pt x="21" y="149"/>
                  </a:moveTo>
                  <a:lnTo>
                    <a:pt x="21" y="145"/>
                  </a:lnTo>
                  <a:lnTo>
                    <a:pt x="16" y="138"/>
                  </a:lnTo>
                  <a:lnTo>
                    <a:pt x="8" y="136"/>
                  </a:lnTo>
                  <a:lnTo>
                    <a:pt x="1" y="134"/>
                  </a:lnTo>
                  <a:lnTo>
                    <a:pt x="1" y="124"/>
                  </a:lnTo>
                  <a:lnTo>
                    <a:pt x="5" y="115"/>
                  </a:lnTo>
                  <a:lnTo>
                    <a:pt x="9" y="100"/>
                  </a:lnTo>
                  <a:lnTo>
                    <a:pt x="12" y="90"/>
                  </a:lnTo>
                  <a:lnTo>
                    <a:pt x="23" y="93"/>
                  </a:lnTo>
                  <a:lnTo>
                    <a:pt x="34" y="100"/>
                  </a:lnTo>
                  <a:lnTo>
                    <a:pt x="42" y="107"/>
                  </a:lnTo>
                  <a:lnTo>
                    <a:pt x="47" y="102"/>
                  </a:lnTo>
                  <a:lnTo>
                    <a:pt x="43" y="95"/>
                  </a:lnTo>
                  <a:lnTo>
                    <a:pt x="39" y="89"/>
                  </a:lnTo>
                  <a:lnTo>
                    <a:pt x="37" y="83"/>
                  </a:lnTo>
                  <a:lnTo>
                    <a:pt x="27" y="76"/>
                  </a:lnTo>
                  <a:lnTo>
                    <a:pt x="23" y="72"/>
                  </a:lnTo>
                  <a:lnTo>
                    <a:pt x="13" y="72"/>
                  </a:lnTo>
                  <a:lnTo>
                    <a:pt x="4" y="69"/>
                  </a:lnTo>
                  <a:lnTo>
                    <a:pt x="1" y="56"/>
                  </a:lnTo>
                  <a:lnTo>
                    <a:pt x="0" y="49"/>
                  </a:lnTo>
                  <a:lnTo>
                    <a:pt x="8" y="43"/>
                  </a:lnTo>
                  <a:lnTo>
                    <a:pt x="16" y="51"/>
                  </a:lnTo>
                  <a:lnTo>
                    <a:pt x="22" y="56"/>
                  </a:lnTo>
                  <a:lnTo>
                    <a:pt x="33" y="62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4" y="53"/>
                  </a:lnTo>
                  <a:lnTo>
                    <a:pt x="26" y="47"/>
                  </a:lnTo>
                  <a:lnTo>
                    <a:pt x="25" y="40"/>
                  </a:lnTo>
                  <a:lnTo>
                    <a:pt x="35" y="40"/>
                  </a:lnTo>
                  <a:lnTo>
                    <a:pt x="37" y="36"/>
                  </a:lnTo>
                  <a:lnTo>
                    <a:pt x="23" y="31"/>
                  </a:lnTo>
                  <a:lnTo>
                    <a:pt x="22" y="15"/>
                  </a:lnTo>
                  <a:lnTo>
                    <a:pt x="25" y="10"/>
                  </a:lnTo>
                  <a:lnTo>
                    <a:pt x="21" y="4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30" y="5"/>
                  </a:lnTo>
                  <a:lnTo>
                    <a:pt x="30" y="6"/>
                  </a:lnTo>
                  <a:lnTo>
                    <a:pt x="30" y="8"/>
                  </a:lnTo>
                  <a:lnTo>
                    <a:pt x="38" y="8"/>
                  </a:lnTo>
                  <a:lnTo>
                    <a:pt x="41" y="17"/>
                  </a:lnTo>
                  <a:lnTo>
                    <a:pt x="46" y="25"/>
                  </a:lnTo>
                  <a:lnTo>
                    <a:pt x="54" y="22"/>
                  </a:lnTo>
                  <a:lnTo>
                    <a:pt x="56" y="9"/>
                  </a:lnTo>
                  <a:lnTo>
                    <a:pt x="60" y="14"/>
                  </a:lnTo>
                  <a:lnTo>
                    <a:pt x="56" y="32"/>
                  </a:lnTo>
                  <a:lnTo>
                    <a:pt x="63" y="35"/>
                  </a:lnTo>
                  <a:lnTo>
                    <a:pt x="65" y="19"/>
                  </a:lnTo>
                  <a:lnTo>
                    <a:pt x="73" y="22"/>
                  </a:lnTo>
                  <a:lnTo>
                    <a:pt x="81" y="35"/>
                  </a:lnTo>
                  <a:lnTo>
                    <a:pt x="85" y="48"/>
                  </a:lnTo>
                  <a:lnTo>
                    <a:pt x="92" y="43"/>
                  </a:lnTo>
                  <a:lnTo>
                    <a:pt x="95" y="34"/>
                  </a:lnTo>
                  <a:lnTo>
                    <a:pt x="92" y="25"/>
                  </a:lnTo>
                  <a:lnTo>
                    <a:pt x="88" y="10"/>
                  </a:lnTo>
                  <a:lnTo>
                    <a:pt x="85" y="2"/>
                  </a:lnTo>
                  <a:lnTo>
                    <a:pt x="92" y="4"/>
                  </a:lnTo>
                  <a:lnTo>
                    <a:pt x="99" y="10"/>
                  </a:lnTo>
                  <a:lnTo>
                    <a:pt x="102" y="14"/>
                  </a:lnTo>
                  <a:lnTo>
                    <a:pt x="105" y="18"/>
                  </a:lnTo>
                  <a:lnTo>
                    <a:pt x="102" y="28"/>
                  </a:lnTo>
                  <a:lnTo>
                    <a:pt x="106" y="28"/>
                  </a:lnTo>
                  <a:lnTo>
                    <a:pt x="111" y="18"/>
                  </a:lnTo>
                  <a:lnTo>
                    <a:pt x="118" y="14"/>
                  </a:lnTo>
                  <a:lnTo>
                    <a:pt x="119" y="17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14"/>
                  </a:lnTo>
                  <a:lnTo>
                    <a:pt x="137" y="17"/>
                  </a:lnTo>
                  <a:lnTo>
                    <a:pt x="139" y="23"/>
                  </a:lnTo>
                  <a:lnTo>
                    <a:pt x="132" y="35"/>
                  </a:lnTo>
                  <a:lnTo>
                    <a:pt x="131" y="43"/>
                  </a:lnTo>
                  <a:lnTo>
                    <a:pt x="119" y="48"/>
                  </a:lnTo>
                  <a:lnTo>
                    <a:pt x="122" y="56"/>
                  </a:lnTo>
                  <a:lnTo>
                    <a:pt x="126" y="55"/>
                  </a:lnTo>
                  <a:lnTo>
                    <a:pt x="122" y="64"/>
                  </a:lnTo>
                  <a:lnTo>
                    <a:pt x="119" y="68"/>
                  </a:lnTo>
                  <a:lnTo>
                    <a:pt x="109" y="78"/>
                  </a:lnTo>
                  <a:lnTo>
                    <a:pt x="102" y="95"/>
                  </a:lnTo>
                  <a:lnTo>
                    <a:pt x="97" y="106"/>
                  </a:lnTo>
                  <a:lnTo>
                    <a:pt x="88" y="119"/>
                  </a:lnTo>
                  <a:lnTo>
                    <a:pt x="81" y="128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reeform 180">
              <a:extLst>
                <a:ext uri="{FF2B5EF4-FFF2-40B4-BE49-F238E27FC236}">
                  <a16:creationId xmlns:a16="http://schemas.microsoft.com/office/drawing/2014/main" id="{CFF6CE35-19DA-48BA-E23B-758F853F2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334" y="1718881"/>
              <a:ext cx="2982" cy="5910"/>
            </a:xfrm>
            <a:custGeom>
              <a:avLst/>
              <a:gdLst>
                <a:gd name="T0" fmla="*/ 0 w 2"/>
                <a:gd name="T1" fmla="*/ 3 h 4"/>
                <a:gd name="T2" fmla="*/ 2 w 2"/>
                <a:gd name="T3" fmla="*/ 4 h 4"/>
                <a:gd name="T4" fmla="*/ 1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3"/>
                  </a:moveTo>
                  <a:lnTo>
                    <a:pt x="2" y="4"/>
                  </a:lnTo>
                  <a:lnTo>
                    <a:pt x="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reeform 181">
              <a:extLst>
                <a:ext uri="{FF2B5EF4-FFF2-40B4-BE49-F238E27FC236}">
                  <a16:creationId xmlns:a16="http://schemas.microsoft.com/office/drawing/2014/main" id="{96B2AFB2-D000-819F-04DA-4B7899949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7799" y="1627277"/>
              <a:ext cx="16403" cy="100468"/>
            </a:xfrm>
            <a:custGeom>
              <a:avLst/>
              <a:gdLst>
                <a:gd name="T0" fmla="*/ 1 w 11"/>
                <a:gd name="T1" fmla="*/ 0 h 68"/>
                <a:gd name="T2" fmla="*/ 0 w 11"/>
                <a:gd name="T3" fmla="*/ 24 h 68"/>
                <a:gd name="T4" fmla="*/ 0 w 11"/>
                <a:gd name="T5" fmla="*/ 41 h 68"/>
                <a:gd name="T6" fmla="*/ 2 w 11"/>
                <a:gd name="T7" fmla="*/ 51 h 68"/>
                <a:gd name="T8" fmla="*/ 5 w 11"/>
                <a:gd name="T9" fmla="*/ 67 h 68"/>
                <a:gd name="T10" fmla="*/ 11 w 11"/>
                <a:gd name="T11" fmla="*/ 68 h 68"/>
                <a:gd name="T12" fmla="*/ 11 w 11"/>
                <a:gd name="T13" fmla="*/ 67 h 68"/>
                <a:gd name="T14" fmla="*/ 9 w 11"/>
                <a:gd name="T15" fmla="*/ 58 h 68"/>
                <a:gd name="T16" fmla="*/ 7 w 11"/>
                <a:gd name="T17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68">
                  <a:moveTo>
                    <a:pt x="1" y="0"/>
                  </a:moveTo>
                  <a:lnTo>
                    <a:pt x="0" y="24"/>
                  </a:lnTo>
                  <a:lnTo>
                    <a:pt x="0" y="41"/>
                  </a:lnTo>
                  <a:lnTo>
                    <a:pt x="2" y="51"/>
                  </a:lnTo>
                  <a:lnTo>
                    <a:pt x="5" y="67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9" y="58"/>
                  </a:lnTo>
                  <a:lnTo>
                    <a:pt x="7" y="5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reeform 182">
              <a:extLst>
                <a:ext uri="{FF2B5EF4-FFF2-40B4-BE49-F238E27FC236}">
                  <a16:creationId xmlns:a16="http://schemas.microsoft.com/office/drawing/2014/main" id="{CBDD96DA-E52C-B766-5837-CFF3EA197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8170" y="1705584"/>
              <a:ext cx="14912" cy="25117"/>
            </a:xfrm>
            <a:custGeom>
              <a:avLst/>
              <a:gdLst>
                <a:gd name="T0" fmla="*/ 4 w 10"/>
                <a:gd name="T1" fmla="*/ 0 h 17"/>
                <a:gd name="T2" fmla="*/ 6 w 10"/>
                <a:gd name="T3" fmla="*/ 2 h 17"/>
                <a:gd name="T4" fmla="*/ 4 w 10"/>
                <a:gd name="T5" fmla="*/ 9 h 17"/>
                <a:gd name="T6" fmla="*/ 10 w 10"/>
                <a:gd name="T7" fmla="*/ 14 h 17"/>
                <a:gd name="T8" fmla="*/ 0 w 1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4" y="0"/>
                  </a:moveTo>
                  <a:lnTo>
                    <a:pt x="6" y="2"/>
                  </a:lnTo>
                  <a:lnTo>
                    <a:pt x="4" y="9"/>
                  </a:lnTo>
                  <a:lnTo>
                    <a:pt x="10" y="14"/>
                  </a:lnTo>
                  <a:lnTo>
                    <a:pt x="0" y="17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reeform 183">
              <a:extLst>
                <a:ext uri="{FF2B5EF4-FFF2-40B4-BE49-F238E27FC236}">
                  <a16:creationId xmlns:a16="http://schemas.microsoft.com/office/drawing/2014/main" id="{593EEFEB-FD98-48F6-556E-E09B233C2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901" y="1718881"/>
              <a:ext cx="113328" cy="13297"/>
            </a:xfrm>
            <a:custGeom>
              <a:avLst/>
              <a:gdLst>
                <a:gd name="T0" fmla="*/ 76 w 76"/>
                <a:gd name="T1" fmla="*/ 8 h 9"/>
                <a:gd name="T2" fmla="*/ 63 w 76"/>
                <a:gd name="T3" fmla="*/ 6 h 9"/>
                <a:gd name="T4" fmla="*/ 59 w 76"/>
                <a:gd name="T5" fmla="*/ 6 h 9"/>
                <a:gd name="T6" fmla="*/ 57 w 76"/>
                <a:gd name="T7" fmla="*/ 6 h 9"/>
                <a:gd name="T8" fmla="*/ 49 w 76"/>
                <a:gd name="T9" fmla="*/ 6 h 9"/>
                <a:gd name="T10" fmla="*/ 30 w 76"/>
                <a:gd name="T11" fmla="*/ 5 h 9"/>
                <a:gd name="T12" fmla="*/ 17 w 76"/>
                <a:gd name="T13" fmla="*/ 1 h 9"/>
                <a:gd name="T14" fmla="*/ 15 w 76"/>
                <a:gd name="T15" fmla="*/ 0 h 9"/>
                <a:gd name="T16" fmla="*/ 13 w 76"/>
                <a:gd name="T17" fmla="*/ 1 h 9"/>
                <a:gd name="T18" fmla="*/ 7 w 76"/>
                <a:gd name="T19" fmla="*/ 3 h 9"/>
                <a:gd name="T20" fmla="*/ 6 w 76"/>
                <a:gd name="T21" fmla="*/ 3 h 9"/>
                <a:gd name="T22" fmla="*/ 0 w 76"/>
                <a:gd name="T23" fmla="*/ 5 h 9"/>
                <a:gd name="T24" fmla="*/ 3 w 76"/>
                <a:gd name="T25" fmla="*/ 9 h 9"/>
                <a:gd name="T26" fmla="*/ 6 w 76"/>
                <a:gd name="T2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9">
                  <a:moveTo>
                    <a:pt x="76" y="8"/>
                  </a:moveTo>
                  <a:lnTo>
                    <a:pt x="63" y="6"/>
                  </a:lnTo>
                  <a:lnTo>
                    <a:pt x="59" y="6"/>
                  </a:lnTo>
                  <a:lnTo>
                    <a:pt x="57" y="6"/>
                  </a:lnTo>
                  <a:lnTo>
                    <a:pt x="49" y="6"/>
                  </a:lnTo>
                  <a:lnTo>
                    <a:pt x="30" y="5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7" y="3"/>
                  </a:lnTo>
                  <a:lnTo>
                    <a:pt x="6" y="3"/>
                  </a:lnTo>
                  <a:lnTo>
                    <a:pt x="0" y="5"/>
                  </a:lnTo>
                  <a:lnTo>
                    <a:pt x="3" y="9"/>
                  </a:lnTo>
                  <a:lnTo>
                    <a:pt x="6" y="8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reeform 184">
              <a:extLst>
                <a:ext uri="{FF2B5EF4-FFF2-40B4-BE49-F238E27FC236}">
                  <a16:creationId xmlns:a16="http://schemas.microsoft.com/office/drawing/2014/main" id="{E4B54AA0-08C7-E61A-648C-23AD3FBF5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0604" y="1442593"/>
              <a:ext cx="347438" cy="291063"/>
            </a:xfrm>
            <a:custGeom>
              <a:avLst/>
              <a:gdLst>
                <a:gd name="T0" fmla="*/ 1 w 233"/>
                <a:gd name="T1" fmla="*/ 8 h 197"/>
                <a:gd name="T2" fmla="*/ 30 w 233"/>
                <a:gd name="T3" fmla="*/ 4 h 197"/>
                <a:gd name="T4" fmla="*/ 42 w 233"/>
                <a:gd name="T5" fmla="*/ 4 h 197"/>
                <a:gd name="T6" fmla="*/ 57 w 233"/>
                <a:gd name="T7" fmla="*/ 15 h 197"/>
                <a:gd name="T8" fmla="*/ 61 w 233"/>
                <a:gd name="T9" fmla="*/ 30 h 197"/>
                <a:gd name="T10" fmla="*/ 53 w 233"/>
                <a:gd name="T11" fmla="*/ 52 h 197"/>
                <a:gd name="T12" fmla="*/ 76 w 233"/>
                <a:gd name="T13" fmla="*/ 35 h 197"/>
                <a:gd name="T14" fmla="*/ 93 w 233"/>
                <a:gd name="T15" fmla="*/ 25 h 197"/>
                <a:gd name="T16" fmla="*/ 99 w 233"/>
                <a:gd name="T17" fmla="*/ 35 h 197"/>
                <a:gd name="T18" fmla="*/ 103 w 233"/>
                <a:gd name="T19" fmla="*/ 49 h 197"/>
                <a:gd name="T20" fmla="*/ 112 w 233"/>
                <a:gd name="T21" fmla="*/ 31 h 197"/>
                <a:gd name="T22" fmla="*/ 127 w 233"/>
                <a:gd name="T23" fmla="*/ 26 h 197"/>
                <a:gd name="T24" fmla="*/ 128 w 233"/>
                <a:gd name="T25" fmla="*/ 36 h 197"/>
                <a:gd name="T26" fmla="*/ 145 w 233"/>
                <a:gd name="T27" fmla="*/ 40 h 197"/>
                <a:gd name="T28" fmla="*/ 144 w 233"/>
                <a:gd name="T29" fmla="*/ 55 h 197"/>
                <a:gd name="T30" fmla="*/ 128 w 233"/>
                <a:gd name="T31" fmla="*/ 68 h 197"/>
                <a:gd name="T32" fmla="*/ 137 w 233"/>
                <a:gd name="T33" fmla="*/ 73 h 197"/>
                <a:gd name="T34" fmla="*/ 175 w 233"/>
                <a:gd name="T35" fmla="*/ 53 h 197"/>
                <a:gd name="T36" fmla="*/ 179 w 233"/>
                <a:gd name="T37" fmla="*/ 64 h 197"/>
                <a:gd name="T38" fmla="*/ 192 w 233"/>
                <a:gd name="T39" fmla="*/ 69 h 197"/>
                <a:gd name="T40" fmla="*/ 196 w 233"/>
                <a:gd name="T41" fmla="*/ 80 h 197"/>
                <a:gd name="T42" fmla="*/ 213 w 233"/>
                <a:gd name="T43" fmla="*/ 69 h 197"/>
                <a:gd name="T44" fmla="*/ 224 w 233"/>
                <a:gd name="T45" fmla="*/ 86 h 197"/>
                <a:gd name="T46" fmla="*/ 228 w 233"/>
                <a:gd name="T47" fmla="*/ 95 h 197"/>
                <a:gd name="T48" fmla="*/ 233 w 233"/>
                <a:gd name="T49" fmla="*/ 110 h 197"/>
                <a:gd name="T50" fmla="*/ 221 w 233"/>
                <a:gd name="T51" fmla="*/ 120 h 197"/>
                <a:gd name="T52" fmla="*/ 190 w 233"/>
                <a:gd name="T53" fmla="*/ 136 h 197"/>
                <a:gd name="T54" fmla="*/ 188 w 233"/>
                <a:gd name="T55" fmla="*/ 146 h 197"/>
                <a:gd name="T56" fmla="*/ 182 w 233"/>
                <a:gd name="T57" fmla="*/ 161 h 197"/>
                <a:gd name="T58" fmla="*/ 170 w 233"/>
                <a:gd name="T59" fmla="*/ 175 h 197"/>
                <a:gd name="T60" fmla="*/ 170 w 233"/>
                <a:gd name="T61" fmla="*/ 186 h 197"/>
                <a:gd name="T62" fmla="*/ 137 w 233"/>
                <a:gd name="T63" fmla="*/ 197 h 197"/>
                <a:gd name="T64" fmla="*/ 118 w 233"/>
                <a:gd name="T65" fmla="*/ 196 h 197"/>
                <a:gd name="T66" fmla="*/ 99 w 233"/>
                <a:gd name="T67" fmla="*/ 19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197">
                  <a:moveTo>
                    <a:pt x="0" y="10"/>
                  </a:moveTo>
                  <a:lnTo>
                    <a:pt x="1" y="8"/>
                  </a:lnTo>
                  <a:lnTo>
                    <a:pt x="21" y="0"/>
                  </a:lnTo>
                  <a:lnTo>
                    <a:pt x="30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6" y="13"/>
                  </a:lnTo>
                  <a:lnTo>
                    <a:pt x="57" y="15"/>
                  </a:lnTo>
                  <a:lnTo>
                    <a:pt x="51" y="28"/>
                  </a:lnTo>
                  <a:lnTo>
                    <a:pt x="61" y="30"/>
                  </a:lnTo>
                  <a:lnTo>
                    <a:pt x="55" y="43"/>
                  </a:lnTo>
                  <a:lnTo>
                    <a:pt x="53" y="52"/>
                  </a:lnTo>
                  <a:lnTo>
                    <a:pt x="65" y="42"/>
                  </a:lnTo>
                  <a:lnTo>
                    <a:pt x="76" y="35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5" y="23"/>
                  </a:lnTo>
                  <a:lnTo>
                    <a:pt x="99" y="35"/>
                  </a:lnTo>
                  <a:lnTo>
                    <a:pt x="93" y="56"/>
                  </a:lnTo>
                  <a:lnTo>
                    <a:pt x="103" y="49"/>
                  </a:lnTo>
                  <a:lnTo>
                    <a:pt x="106" y="42"/>
                  </a:lnTo>
                  <a:lnTo>
                    <a:pt x="112" y="31"/>
                  </a:lnTo>
                  <a:lnTo>
                    <a:pt x="114" y="23"/>
                  </a:lnTo>
                  <a:lnTo>
                    <a:pt x="127" y="26"/>
                  </a:lnTo>
                  <a:lnTo>
                    <a:pt x="135" y="28"/>
                  </a:lnTo>
                  <a:lnTo>
                    <a:pt x="128" y="36"/>
                  </a:lnTo>
                  <a:lnTo>
                    <a:pt x="137" y="36"/>
                  </a:lnTo>
                  <a:lnTo>
                    <a:pt x="145" y="40"/>
                  </a:lnTo>
                  <a:lnTo>
                    <a:pt x="150" y="44"/>
                  </a:lnTo>
                  <a:lnTo>
                    <a:pt x="144" y="55"/>
                  </a:lnTo>
                  <a:lnTo>
                    <a:pt x="136" y="63"/>
                  </a:lnTo>
                  <a:lnTo>
                    <a:pt x="128" y="68"/>
                  </a:lnTo>
                  <a:lnTo>
                    <a:pt x="133" y="72"/>
                  </a:lnTo>
                  <a:lnTo>
                    <a:pt x="137" y="73"/>
                  </a:lnTo>
                  <a:lnTo>
                    <a:pt x="161" y="60"/>
                  </a:lnTo>
                  <a:lnTo>
                    <a:pt x="175" y="53"/>
                  </a:lnTo>
                  <a:lnTo>
                    <a:pt x="179" y="60"/>
                  </a:lnTo>
                  <a:lnTo>
                    <a:pt x="179" y="64"/>
                  </a:lnTo>
                  <a:lnTo>
                    <a:pt x="188" y="65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6" y="80"/>
                  </a:lnTo>
                  <a:lnTo>
                    <a:pt x="203" y="78"/>
                  </a:lnTo>
                  <a:lnTo>
                    <a:pt x="213" y="69"/>
                  </a:lnTo>
                  <a:lnTo>
                    <a:pt x="221" y="78"/>
                  </a:lnTo>
                  <a:lnTo>
                    <a:pt x="224" y="86"/>
                  </a:lnTo>
                  <a:lnTo>
                    <a:pt x="226" y="91"/>
                  </a:lnTo>
                  <a:lnTo>
                    <a:pt x="228" y="95"/>
                  </a:lnTo>
                  <a:lnTo>
                    <a:pt x="232" y="106"/>
                  </a:lnTo>
                  <a:lnTo>
                    <a:pt x="233" y="110"/>
                  </a:lnTo>
                  <a:lnTo>
                    <a:pt x="226" y="118"/>
                  </a:lnTo>
                  <a:lnTo>
                    <a:pt x="221" y="120"/>
                  </a:lnTo>
                  <a:lnTo>
                    <a:pt x="205" y="128"/>
                  </a:lnTo>
                  <a:lnTo>
                    <a:pt x="190" y="136"/>
                  </a:lnTo>
                  <a:lnTo>
                    <a:pt x="190" y="146"/>
                  </a:lnTo>
                  <a:lnTo>
                    <a:pt x="188" y="146"/>
                  </a:lnTo>
                  <a:lnTo>
                    <a:pt x="179" y="152"/>
                  </a:lnTo>
                  <a:lnTo>
                    <a:pt x="182" y="161"/>
                  </a:lnTo>
                  <a:lnTo>
                    <a:pt x="177" y="170"/>
                  </a:lnTo>
                  <a:lnTo>
                    <a:pt x="170" y="175"/>
                  </a:lnTo>
                  <a:lnTo>
                    <a:pt x="163" y="180"/>
                  </a:lnTo>
                  <a:lnTo>
                    <a:pt x="170" y="186"/>
                  </a:lnTo>
                  <a:lnTo>
                    <a:pt x="157" y="190"/>
                  </a:lnTo>
                  <a:lnTo>
                    <a:pt x="137" y="197"/>
                  </a:lnTo>
                  <a:lnTo>
                    <a:pt x="133" y="196"/>
                  </a:lnTo>
                  <a:lnTo>
                    <a:pt x="118" y="196"/>
                  </a:lnTo>
                  <a:lnTo>
                    <a:pt x="101" y="195"/>
                  </a:lnTo>
                  <a:lnTo>
                    <a:pt x="99" y="195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reeform 185">
              <a:extLst>
                <a:ext uri="{FF2B5EF4-FFF2-40B4-BE49-F238E27FC236}">
                  <a16:creationId xmlns:a16="http://schemas.microsoft.com/office/drawing/2014/main" id="{26F0CF41-3BAB-F994-7A9B-16E60204C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227" y="1606593"/>
              <a:ext cx="155080" cy="149225"/>
            </a:xfrm>
            <a:custGeom>
              <a:avLst/>
              <a:gdLst>
                <a:gd name="T0" fmla="*/ 104 w 104"/>
                <a:gd name="T1" fmla="*/ 44 h 101"/>
                <a:gd name="T2" fmla="*/ 92 w 104"/>
                <a:gd name="T3" fmla="*/ 68 h 101"/>
                <a:gd name="T4" fmla="*/ 84 w 104"/>
                <a:gd name="T5" fmla="*/ 69 h 101"/>
                <a:gd name="T6" fmla="*/ 87 w 104"/>
                <a:gd name="T7" fmla="*/ 77 h 101"/>
                <a:gd name="T8" fmla="*/ 71 w 104"/>
                <a:gd name="T9" fmla="*/ 82 h 101"/>
                <a:gd name="T10" fmla="*/ 68 w 104"/>
                <a:gd name="T11" fmla="*/ 84 h 101"/>
                <a:gd name="T12" fmla="*/ 62 w 104"/>
                <a:gd name="T13" fmla="*/ 79 h 101"/>
                <a:gd name="T14" fmla="*/ 58 w 104"/>
                <a:gd name="T15" fmla="*/ 89 h 101"/>
                <a:gd name="T16" fmla="*/ 37 w 104"/>
                <a:gd name="T17" fmla="*/ 96 h 101"/>
                <a:gd name="T18" fmla="*/ 32 w 104"/>
                <a:gd name="T19" fmla="*/ 89 h 101"/>
                <a:gd name="T20" fmla="*/ 30 w 104"/>
                <a:gd name="T21" fmla="*/ 97 h 101"/>
                <a:gd name="T22" fmla="*/ 20 w 104"/>
                <a:gd name="T23" fmla="*/ 101 h 101"/>
                <a:gd name="T24" fmla="*/ 19 w 104"/>
                <a:gd name="T25" fmla="*/ 89 h 101"/>
                <a:gd name="T26" fmla="*/ 29 w 104"/>
                <a:gd name="T27" fmla="*/ 69 h 101"/>
                <a:gd name="T28" fmla="*/ 26 w 104"/>
                <a:gd name="T29" fmla="*/ 65 h 101"/>
                <a:gd name="T30" fmla="*/ 19 w 104"/>
                <a:gd name="T31" fmla="*/ 67 h 101"/>
                <a:gd name="T32" fmla="*/ 16 w 104"/>
                <a:gd name="T33" fmla="*/ 72 h 101"/>
                <a:gd name="T34" fmla="*/ 5 w 104"/>
                <a:gd name="T35" fmla="*/ 73 h 101"/>
                <a:gd name="T36" fmla="*/ 4 w 104"/>
                <a:gd name="T37" fmla="*/ 64 h 101"/>
                <a:gd name="T38" fmla="*/ 0 w 104"/>
                <a:gd name="T39" fmla="*/ 60 h 101"/>
                <a:gd name="T40" fmla="*/ 0 w 104"/>
                <a:gd name="T41" fmla="*/ 54 h 101"/>
                <a:gd name="T42" fmla="*/ 17 w 104"/>
                <a:gd name="T43" fmla="*/ 58 h 101"/>
                <a:gd name="T44" fmla="*/ 21 w 104"/>
                <a:gd name="T45" fmla="*/ 55 h 101"/>
                <a:gd name="T46" fmla="*/ 21 w 104"/>
                <a:gd name="T47" fmla="*/ 48 h 101"/>
                <a:gd name="T48" fmla="*/ 25 w 104"/>
                <a:gd name="T49" fmla="*/ 46 h 101"/>
                <a:gd name="T50" fmla="*/ 32 w 104"/>
                <a:gd name="T51" fmla="*/ 51 h 101"/>
                <a:gd name="T52" fmla="*/ 36 w 104"/>
                <a:gd name="T53" fmla="*/ 35 h 101"/>
                <a:gd name="T54" fmla="*/ 43 w 104"/>
                <a:gd name="T55" fmla="*/ 42 h 101"/>
                <a:gd name="T56" fmla="*/ 49 w 104"/>
                <a:gd name="T57" fmla="*/ 34 h 101"/>
                <a:gd name="T58" fmla="*/ 58 w 104"/>
                <a:gd name="T59" fmla="*/ 41 h 101"/>
                <a:gd name="T60" fmla="*/ 54 w 104"/>
                <a:gd name="T61" fmla="*/ 52 h 101"/>
                <a:gd name="T62" fmla="*/ 64 w 104"/>
                <a:gd name="T63" fmla="*/ 54 h 101"/>
                <a:gd name="T64" fmla="*/ 72 w 104"/>
                <a:gd name="T65" fmla="*/ 48 h 101"/>
                <a:gd name="T66" fmla="*/ 67 w 104"/>
                <a:gd name="T67" fmla="*/ 41 h 101"/>
                <a:gd name="T68" fmla="*/ 67 w 104"/>
                <a:gd name="T69" fmla="*/ 33 h 101"/>
                <a:gd name="T70" fmla="*/ 60 w 104"/>
                <a:gd name="T71" fmla="*/ 25 h 101"/>
                <a:gd name="T72" fmla="*/ 67 w 104"/>
                <a:gd name="T73" fmla="*/ 18 h 101"/>
                <a:gd name="T74" fmla="*/ 67 w 104"/>
                <a:gd name="T75" fmla="*/ 20 h 101"/>
                <a:gd name="T76" fmla="*/ 79 w 104"/>
                <a:gd name="T77" fmla="*/ 26 h 101"/>
                <a:gd name="T78" fmla="*/ 80 w 104"/>
                <a:gd name="T79" fmla="*/ 34 h 101"/>
                <a:gd name="T80" fmla="*/ 85 w 104"/>
                <a:gd name="T81" fmla="*/ 38 h 101"/>
                <a:gd name="T82" fmla="*/ 100 w 104"/>
                <a:gd name="T83" fmla="*/ 22 h 101"/>
                <a:gd name="T84" fmla="*/ 88 w 104"/>
                <a:gd name="T85" fmla="*/ 10 h 101"/>
                <a:gd name="T86" fmla="*/ 94 w 104"/>
                <a:gd name="T87" fmla="*/ 3 h 101"/>
                <a:gd name="T88" fmla="*/ 100 w 104"/>
                <a:gd name="T89" fmla="*/ 7 h 101"/>
                <a:gd name="T90" fmla="*/ 102 w 104"/>
                <a:gd name="T91" fmla="*/ 0 h 101"/>
                <a:gd name="T92" fmla="*/ 104 w 104"/>
                <a:gd name="T9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" h="101">
                  <a:moveTo>
                    <a:pt x="104" y="44"/>
                  </a:moveTo>
                  <a:lnTo>
                    <a:pt x="92" y="68"/>
                  </a:lnTo>
                  <a:lnTo>
                    <a:pt x="84" y="69"/>
                  </a:lnTo>
                  <a:lnTo>
                    <a:pt x="87" y="77"/>
                  </a:lnTo>
                  <a:lnTo>
                    <a:pt x="71" y="82"/>
                  </a:lnTo>
                  <a:lnTo>
                    <a:pt x="68" y="84"/>
                  </a:lnTo>
                  <a:lnTo>
                    <a:pt x="62" y="79"/>
                  </a:lnTo>
                  <a:lnTo>
                    <a:pt x="58" y="89"/>
                  </a:lnTo>
                  <a:lnTo>
                    <a:pt x="37" y="96"/>
                  </a:lnTo>
                  <a:lnTo>
                    <a:pt x="32" y="89"/>
                  </a:lnTo>
                  <a:lnTo>
                    <a:pt x="30" y="97"/>
                  </a:lnTo>
                  <a:lnTo>
                    <a:pt x="20" y="101"/>
                  </a:lnTo>
                  <a:lnTo>
                    <a:pt x="19" y="89"/>
                  </a:lnTo>
                  <a:lnTo>
                    <a:pt x="29" y="69"/>
                  </a:lnTo>
                  <a:lnTo>
                    <a:pt x="26" y="65"/>
                  </a:lnTo>
                  <a:lnTo>
                    <a:pt x="19" y="67"/>
                  </a:lnTo>
                  <a:lnTo>
                    <a:pt x="16" y="72"/>
                  </a:lnTo>
                  <a:lnTo>
                    <a:pt x="5" y="73"/>
                  </a:lnTo>
                  <a:lnTo>
                    <a:pt x="4" y="64"/>
                  </a:lnTo>
                  <a:lnTo>
                    <a:pt x="0" y="60"/>
                  </a:lnTo>
                  <a:lnTo>
                    <a:pt x="0" y="54"/>
                  </a:lnTo>
                  <a:lnTo>
                    <a:pt x="17" y="58"/>
                  </a:lnTo>
                  <a:lnTo>
                    <a:pt x="21" y="55"/>
                  </a:lnTo>
                  <a:lnTo>
                    <a:pt x="21" y="48"/>
                  </a:lnTo>
                  <a:lnTo>
                    <a:pt x="25" y="46"/>
                  </a:lnTo>
                  <a:lnTo>
                    <a:pt x="32" y="51"/>
                  </a:lnTo>
                  <a:lnTo>
                    <a:pt x="36" y="35"/>
                  </a:lnTo>
                  <a:lnTo>
                    <a:pt x="43" y="42"/>
                  </a:lnTo>
                  <a:lnTo>
                    <a:pt x="49" y="34"/>
                  </a:lnTo>
                  <a:lnTo>
                    <a:pt x="58" y="41"/>
                  </a:lnTo>
                  <a:lnTo>
                    <a:pt x="54" y="52"/>
                  </a:lnTo>
                  <a:lnTo>
                    <a:pt x="64" y="54"/>
                  </a:lnTo>
                  <a:lnTo>
                    <a:pt x="72" y="48"/>
                  </a:lnTo>
                  <a:lnTo>
                    <a:pt x="67" y="41"/>
                  </a:lnTo>
                  <a:lnTo>
                    <a:pt x="67" y="33"/>
                  </a:lnTo>
                  <a:lnTo>
                    <a:pt x="60" y="25"/>
                  </a:lnTo>
                  <a:lnTo>
                    <a:pt x="67" y="18"/>
                  </a:lnTo>
                  <a:lnTo>
                    <a:pt x="67" y="20"/>
                  </a:lnTo>
                  <a:lnTo>
                    <a:pt x="79" y="26"/>
                  </a:lnTo>
                  <a:lnTo>
                    <a:pt x="80" y="34"/>
                  </a:lnTo>
                  <a:lnTo>
                    <a:pt x="85" y="38"/>
                  </a:lnTo>
                  <a:lnTo>
                    <a:pt x="100" y="22"/>
                  </a:lnTo>
                  <a:lnTo>
                    <a:pt x="88" y="10"/>
                  </a:lnTo>
                  <a:lnTo>
                    <a:pt x="94" y="3"/>
                  </a:lnTo>
                  <a:lnTo>
                    <a:pt x="100" y="7"/>
                  </a:lnTo>
                  <a:lnTo>
                    <a:pt x="102" y="0"/>
                  </a:lnTo>
                  <a:lnTo>
                    <a:pt x="104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reeform 186">
              <a:extLst>
                <a:ext uri="{FF2B5EF4-FFF2-40B4-BE49-F238E27FC236}">
                  <a16:creationId xmlns:a16="http://schemas.microsoft.com/office/drawing/2014/main" id="{D68C026A-3D33-7A82-4984-2D3386472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449" y="1470665"/>
              <a:ext cx="138677" cy="286630"/>
            </a:xfrm>
            <a:custGeom>
              <a:avLst/>
              <a:gdLst>
                <a:gd name="T0" fmla="*/ 15 w 93"/>
                <a:gd name="T1" fmla="*/ 194 h 194"/>
                <a:gd name="T2" fmla="*/ 16 w 93"/>
                <a:gd name="T3" fmla="*/ 190 h 194"/>
                <a:gd name="T4" fmla="*/ 4 w 93"/>
                <a:gd name="T5" fmla="*/ 190 h 194"/>
                <a:gd name="T6" fmla="*/ 0 w 93"/>
                <a:gd name="T7" fmla="*/ 185 h 194"/>
                <a:gd name="T8" fmla="*/ 6 w 93"/>
                <a:gd name="T9" fmla="*/ 174 h 194"/>
                <a:gd name="T10" fmla="*/ 11 w 93"/>
                <a:gd name="T11" fmla="*/ 164 h 194"/>
                <a:gd name="T12" fmla="*/ 23 w 93"/>
                <a:gd name="T13" fmla="*/ 136 h 194"/>
                <a:gd name="T14" fmla="*/ 38 w 93"/>
                <a:gd name="T15" fmla="*/ 106 h 194"/>
                <a:gd name="T16" fmla="*/ 40 w 93"/>
                <a:gd name="T17" fmla="*/ 92 h 194"/>
                <a:gd name="T18" fmla="*/ 41 w 93"/>
                <a:gd name="T19" fmla="*/ 78 h 194"/>
                <a:gd name="T20" fmla="*/ 50 w 93"/>
                <a:gd name="T21" fmla="*/ 53 h 194"/>
                <a:gd name="T22" fmla="*/ 63 w 93"/>
                <a:gd name="T23" fmla="*/ 23 h 194"/>
                <a:gd name="T24" fmla="*/ 78 w 93"/>
                <a:gd name="T25" fmla="*/ 0 h 194"/>
                <a:gd name="T26" fmla="*/ 82 w 93"/>
                <a:gd name="T27" fmla="*/ 3 h 194"/>
                <a:gd name="T28" fmla="*/ 85 w 93"/>
                <a:gd name="T29" fmla="*/ 6 h 194"/>
                <a:gd name="T30" fmla="*/ 85 w 93"/>
                <a:gd name="T31" fmla="*/ 33 h 194"/>
                <a:gd name="T32" fmla="*/ 92 w 93"/>
                <a:gd name="T33" fmla="*/ 33 h 194"/>
                <a:gd name="T34" fmla="*/ 93 w 93"/>
                <a:gd name="T35" fmla="*/ 58 h 194"/>
                <a:gd name="T36" fmla="*/ 87 w 93"/>
                <a:gd name="T37" fmla="*/ 68 h 194"/>
                <a:gd name="T38" fmla="*/ 68 w 93"/>
                <a:gd name="T39" fmla="*/ 85 h 194"/>
                <a:gd name="T40" fmla="*/ 66 w 93"/>
                <a:gd name="T41" fmla="*/ 8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94">
                  <a:moveTo>
                    <a:pt x="15" y="194"/>
                  </a:moveTo>
                  <a:lnTo>
                    <a:pt x="16" y="190"/>
                  </a:lnTo>
                  <a:lnTo>
                    <a:pt x="4" y="190"/>
                  </a:lnTo>
                  <a:lnTo>
                    <a:pt x="0" y="185"/>
                  </a:lnTo>
                  <a:lnTo>
                    <a:pt x="6" y="174"/>
                  </a:lnTo>
                  <a:lnTo>
                    <a:pt x="11" y="164"/>
                  </a:lnTo>
                  <a:lnTo>
                    <a:pt x="23" y="136"/>
                  </a:lnTo>
                  <a:lnTo>
                    <a:pt x="38" y="106"/>
                  </a:lnTo>
                  <a:lnTo>
                    <a:pt x="40" y="92"/>
                  </a:lnTo>
                  <a:lnTo>
                    <a:pt x="41" y="78"/>
                  </a:lnTo>
                  <a:lnTo>
                    <a:pt x="50" y="53"/>
                  </a:lnTo>
                  <a:lnTo>
                    <a:pt x="63" y="23"/>
                  </a:lnTo>
                  <a:lnTo>
                    <a:pt x="78" y="0"/>
                  </a:lnTo>
                  <a:lnTo>
                    <a:pt x="82" y="3"/>
                  </a:lnTo>
                  <a:lnTo>
                    <a:pt x="85" y="6"/>
                  </a:lnTo>
                  <a:lnTo>
                    <a:pt x="85" y="33"/>
                  </a:lnTo>
                  <a:lnTo>
                    <a:pt x="92" y="33"/>
                  </a:lnTo>
                  <a:lnTo>
                    <a:pt x="93" y="58"/>
                  </a:lnTo>
                  <a:lnTo>
                    <a:pt x="87" y="68"/>
                  </a:lnTo>
                  <a:lnTo>
                    <a:pt x="68" y="85"/>
                  </a:lnTo>
                  <a:lnTo>
                    <a:pt x="66" y="89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reeform 187">
              <a:extLst>
                <a:ext uri="{FF2B5EF4-FFF2-40B4-BE49-F238E27FC236}">
                  <a16:creationId xmlns:a16="http://schemas.microsoft.com/office/drawing/2014/main" id="{361B2752-3C3F-60C7-C1A8-83EA6F850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53" y="1708539"/>
              <a:ext cx="104381" cy="75351"/>
            </a:xfrm>
            <a:custGeom>
              <a:avLst/>
              <a:gdLst>
                <a:gd name="T0" fmla="*/ 0 w 70"/>
                <a:gd name="T1" fmla="*/ 51 h 51"/>
                <a:gd name="T2" fmla="*/ 4 w 70"/>
                <a:gd name="T3" fmla="*/ 45 h 51"/>
                <a:gd name="T4" fmla="*/ 5 w 70"/>
                <a:gd name="T5" fmla="*/ 42 h 51"/>
                <a:gd name="T6" fmla="*/ 15 w 70"/>
                <a:gd name="T7" fmla="*/ 30 h 51"/>
                <a:gd name="T8" fmla="*/ 25 w 70"/>
                <a:gd name="T9" fmla="*/ 15 h 51"/>
                <a:gd name="T10" fmla="*/ 34 w 70"/>
                <a:gd name="T11" fmla="*/ 4 h 51"/>
                <a:gd name="T12" fmla="*/ 37 w 70"/>
                <a:gd name="T13" fmla="*/ 3 h 51"/>
                <a:gd name="T14" fmla="*/ 43 w 70"/>
                <a:gd name="T15" fmla="*/ 0 h 51"/>
                <a:gd name="T16" fmla="*/ 58 w 70"/>
                <a:gd name="T17" fmla="*/ 3 h 51"/>
                <a:gd name="T18" fmla="*/ 58 w 70"/>
                <a:gd name="T19" fmla="*/ 3 h 51"/>
                <a:gd name="T20" fmla="*/ 58 w 70"/>
                <a:gd name="T21" fmla="*/ 3 h 51"/>
                <a:gd name="T22" fmla="*/ 67 w 70"/>
                <a:gd name="T23" fmla="*/ 8 h 51"/>
                <a:gd name="T24" fmla="*/ 70 w 70"/>
                <a:gd name="T25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51">
                  <a:moveTo>
                    <a:pt x="0" y="51"/>
                  </a:moveTo>
                  <a:lnTo>
                    <a:pt x="4" y="45"/>
                  </a:lnTo>
                  <a:lnTo>
                    <a:pt x="5" y="42"/>
                  </a:lnTo>
                  <a:lnTo>
                    <a:pt x="15" y="30"/>
                  </a:lnTo>
                  <a:lnTo>
                    <a:pt x="25" y="15"/>
                  </a:lnTo>
                  <a:lnTo>
                    <a:pt x="34" y="4"/>
                  </a:lnTo>
                  <a:lnTo>
                    <a:pt x="37" y="3"/>
                  </a:lnTo>
                  <a:lnTo>
                    <a:pt x="43" y="0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7" y="8"/>
                  </a:lnTo>
                  <a:lnTo>
                    <a:pt x="70" y="1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reeform 188">
              <a:extLst>
                <a:ext uri="{FF2B5EF4-FFF2-40B4-BE49-F238E27FC236}">
                  <a16:creationId xmlns:a16="http://schemas.microsoft.com/office/drawing/2014/main" id="{3F540E8F-32B6-D2AE-ABA7-81ECB04F5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887" y="1757295"/>
              <a:ext cx="11929" cy="26595"/>
            </a:xfrm>
            <a:custGeom>
              <a:avLst/>
              <a:gdLst>
                <a:gd name="T0" fmla="*/ 0 w 8"/>
                <a:gd name="T1" fmla="*/ 18 h 18"/>
                <a:gd name="T2" fmla="*/ 5 w 8"/>
                <a:gd name="T3" fmla="*/ 7 h 18"/>
                <a:gd name="T4" fmla="*/ 8 w 8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8">
                  <a:moveTo>
                    <a:pt x="0" y="18"/>
                  </a:moveTo>
                  <a:lnTo>
                    <a:pt x="5" y="7"/>
                  </a:lnTo>
                  <a:lnTo>
                    <a:pt x="8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reeform 189">
              <a:extLst>
                <a:ext uri="{FF2B5EF4-FFF2-40B4-BE49-F238E27FC236}">
                  <a16:creationId xmlns:a16="http://schemas.microsoft.com/office/drawing/2014/main" id="{731411A8-2836-EAEB-833F-424897D6E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462" y="1783890"/>
              <a:ext cx="7456" cy="11820"/>
            </a:xfrm>
            <a:custGeom>
              <a:avLst/>
              <a:gdLst>
                <a:gd name="T0" fmla="*/ 5 w 5"/>
                <a:gd name="T1" fmla="*/ 8 h 8"/>
                <a:gd name="T2" fmla="*/ 4 w 5"/>
                <a:gd name="T3" fmla="*/ 7 h 8"/>
                <a:gd name="T4" fmla="*/ 0 w 5"/>
                <a:gd name="T5" fmla="*/ 3 h 8"/>
                <a:gd name="T6" fmla="*/ 1 w 5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lnTo>
                    <a:pt x="4" y="7"/>
                  </a:lnTo>
                  <a:lnTo>
                    <a:pt x="0" y="3"/>
                  </a:lnTo>
                  <a:lnTo>
                    <a:pt x="1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Line 190">
              <a:extLst>
                <a:ext uri="{FF2B5EF4-FFF2-40B4-BE49-F238E27FC236}">
                  <a16:creationId xmlns:a16="http://schemas.microsoft.com/office/drawing/2014/main" id="{E6E24B8B-A1E0-04C1-705B-DB9A47CCE5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77918" y="1795710"/>
              <a:ext cx="10438" cy="2955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reeform 191">
              <a:extLst>
                <a:ext uri="{FF2B5EF4-FFF2-40B4-BE49-F238E27FC236}">
                  <a16:creationId xmlns:a16="http://schemas.microsoft.com/office/drawing/2014/main" id="{EF4F57BA-FF4C-E979-A6F1-561302375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848" y="1726268"/>
              <a:ext cx="152098" cy="82739"/>
            </a:xfrm>
            <a:custGeom>
              <a:avLst/>
              <a:gdLst>
                <a:gd name="T0" fmla="*/ 0 w 102"/>
                <a:gd name="T1" fmla="*/ 3 h 56"/>
                <a:gd name="T2" fmla="*/ 6 w 102"/>
                <a:gd name="T3" fmla="*/ 1 h 56"/>
                <a:gd name="T4" fmla="*/ 11 w 102"/>
                <a:gd name="T5" fmla="*/ 0 h 56"/>
                <a:gd name="T6" fmla="*/ 7 w 102"/>
                <a:gd name="T7" fmla="*/ 8 h 56"/>
                <a:gd name="T8" fmla="*/ 1 w 102"/>
                <a:gd name="T9" fmla="*/ 13 h 56"/>
                <a:gd name="T10" fmla="*/ 4 w 102"/>
                <a:gd name="T11" fmla="*/ 17 h 56"/>
                <a:gd name="T12" fmla="*/ 9 w 102"/>
                <a:gd name="T13" fmla="*/ 18 h 56"/>
                <a:gd name="T14" fmla="*/ 17 w 102"/>
                <a:gd name="T15" fmla="*/ 13 h 56"/>
                <a:gd name="T16" fmla="*/ 22 w 102"/>
                <a:gd name="T17" fmla="*/ 13 h 56"/>
                <a:gd name="T18" fmla="*/ 23 w 102"/>
                <a:gd name="T19" fmla="*/ 16 h 56"/>
                <a:gd name="T20" fmla="*/ 17 w 102"/>
                <a:gd name="T21" fmla="*/ 18 h 56"/>
                <a:gd name="T22" fmla="*/ 21 w 102"/>
                <a:gd name="T23" fmla="*/ 21 h 56"/>
                <a:gd name="T24" fmla="*/ 26 w 102"/>
                <a:gd name="T25" fmla="*/ 20 h 56"/>
                <a:gd name="T26" fmla="*/ 36 w 102"/>
                <a:gd name="T27" fmla="*/ 20 h 56"/>
                <a:gd name="T28" fmla="*/ 47 w 102"/>
                <a:gd name="T29" fmla="*/ 20 h 56"/>
                <a:gd name="T30" fmla="*/ 55 w 102"/>
                <a:gd name="T31" fmla="*/ 21 h 56"/>
                <a:gd name="T32" fmla="*/ 57 w 102"/>
                <a:gd name="T33" fmla="*/ 28 h 56"/>
                <a:gd name="T34" fmla="*/ 68 w 102"/>
                <a:gd name="T35" fmla="*/ 26 h 56"/>
                <a:gd name="T36" fmla="*/ 73 w 102"/>
                <a:gd name="T37" fmla="*/ 26 h 56"/>
                <a:gd name="T38" fmla="*/ 82 w 102"/>
                <a:gd name="T39" fmla="*/ 25 h 56"/>
                <a:gd name="T40" fmla="*/ 91 w 102"/>
                <a:gd name="T41" fmla="*/ 28 h 56"/>
                <a:gd name="T42" fmla="*/ 102 w 102"/>
                <a:gd name="T43" fmla="*/ 32 h 56"/>
                <a:gd name="T44" fmla="*/ 95 w 102"/>
                <a:gd name="T45" fmla="*/ 41 h 56"/>
                <a:gd name="T46" fmla="*/ 87 w 102"/>
                <a:gd name="T47" fmla="*/ 50 h 56"/>
                <a:gd name="T48" fmla="*/ 86 w 102"/>
                <a:gd name="T4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" h="56">
                  <a:moveTo>
                    <a:pt x="0" y="3"/>
                  </a:moveTo>
                  <a:lnTo>
                    <a:pt x="6" y="1"/>
                  </a:lnTo>
                  <a:lnTo>
                    <a:pt x="11" y="0"/>
                  </a:lnTo>
                  <a:lnTo>
                    <a:pt x="7" y="8"/>
                  </a:lnTo>
                  <a:lnTo>
                    <a:pt x="1" y="13"/>
                  </a:lnTo>
                  <a:lnTo>
                    <a:pt x="4" y="17"/>
                  </a:lnTo>
                  <a:lnTo>
                    <a:pt x="9" y="18"/>
                  </a:lnTo>
                  <a:lnTo>
                    <a:pt x="17" y="13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7" y="18"/>
                  </a:lnTo>
                  <a:lnTo>
                    <a:pt x="21" y="21"/>
                  </a:lnTo>
                  <a:lnTo>
                    <a:pt x="26" y="20"/>
                  </a:lnTo>
                  <a:lnTo>
                    <a:pt x="36" y="20"/>
                  </a:lnTo>
                  <a:lnTo>
                    <a:pt x="47" y="20"/>
                  </a:lnTo>
                  <a:lnTo>
                    <a:pt x="55" y="21"/>
                  </a:lnTo>
                  <a:lnTo>
                    <a:pt x="57" y="28"/>
                  </a:lnTo>
                  <a:lnTo>
                    <a:pt x="68" y="26"/>
                  </a:lnTo>
                  <a:lnTo>
                    <a:pt x="73" y="26"/>
                  </a:lnTo>
                  <a:lnTo>
                    <a:pt x="82" y="25"/>
                  </a:lnTo>
                  <a:lnTo>
                    <a:pt x="91" y="28"/>
                  </a:lnTo>
                  <a:lnTo>
                    <a:pt x="102" y="32"/>
                  </a:lnTo>
                  <a:lnTo>
                    <a:pt x="95" y="41"/>
                  </a:lnTo>
                  <a:lnTo>
                    <a:pt x="87" y="50"/>
                  </a:lnTo>
                  <a:lnTo>
                    <a:pt x="86" y="56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Line 192">
              <a:extLst>
                <a:ext uri="{FF2B5EF4-FFF2-40B4-BE49-F238E27FC236}">
                  <a16:creationId xmlns:a16="http://schemas.microsoft.com/office/drawing/2014/main" id="{22E4AA08-D21D-3A09-2C00-8969CCEFC8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7396" y="1801620"/>
              <a:ext cx="5965" cy="11820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reeform 193">
              <a:extLst>
                <a:ext uri="{FF2B5EF4-FFF2-40B4-BE49-F238E27FC236}">
                  <a16:creationId xmlns:a16="http://schemas.microsoft.com/office/drawing/2014/main" id="{DD2835BD-FB76-6939-12E6-4E010493F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087" y="1809007"/>
              <a:ext cx="10438" cy="14775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2 h 10"/>
                <a:gd name="T4" fmla="*/ 0 w 7"/>
                <a:gd name="T5" fmla="*/ 10 h 10"/>
                <a:gd name="T6" fmla="*/ 5 w 7"/>
                <a:gd name="T7" fmla="*/ 8 h 10"/>
                <a:gd name="T8" fmla="*/ 7 w 7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2"/>
                  </a:lnTo>
                  <a:lnTo>
                    <a:pt x="0" y="10"/>
                  </a:lnTo>
                  <a:lnTo>
                    <a:pt x="5" y="8"/>
                  </a:lnTo>
                  <a:lnTo>
                    <a:pt x="7" y="7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reeform 194">
              <a:extLst>
                <a:ext uri="{FF2B5EF4-FFF2-40B4-BE49-F238E27FC236}">
                  <a16:creationId xmlns:a16="http://schemas.microsoft.com/office/drawing/2014/main" id="{E73A28A6-CE37-A674-900D-4EB90D89F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768" y="1730701"/>
              <a:ext cx="26841" cy="94558"/>
            </a:xfrm>
            <a:custGeom>
              <a:avLst/>
              <a:gdLst>
                <a:gd name="T0" fmla="*/ 11 w 18"/>
                <a:gd name="T1" fmla="*/ 0 h 64"/>
                <a:gd name="T2" fmla="*/ 11 w 18"/>
                <a:gd name="T3" fmla="*/ 0 h 64"/>
                <a:gd name="T4" fmla="*/ 6 w 18"/>
                <a:gd name="T5" fmla="*/ 10 h 64"/>
                <a:gd name="T6" fmla="*/ 6 w 18"/>
                <a:gd name="T7" fmla="*/ 19 h 64"/>
                <a:gd name="T8" fmla="*/ 8 w 18"/>
                <a:gd name="T9" fmla="*/ 18 h 64"/>
                <a:gd name="T10" fmla="*/ 18 w 18"/>
                <a:gd name="T11" fmla="*/ 15 h 64"/>
                <a:gd name="T12" fmla="*/ 15 w 18"/>
                <a:gd name="T13" fmla="*/ 29 h 64"/>
                <a:gd name="T14" fmla="*/ 10 w 18"/>
                <a:gd name="T15" fmla="*/ 35 h 64"/>
                <a:gd name="T16" fmla="*/ 10 w 18"/>
                <a:gd name="T17" fmla="*/ 35 h 64"/>
                <a:gd name="T18" fmla="*/ 0 w 18"/>
                <a:gd name="T19" fmla="*/ 44 h 64"/>
                <a:gd name="T20" fmla="*/ 1 w 18"/>
                <a:gd name="T21" fmla="*/ 59 h 64"/>
                <a:gd name="T22" fmla="*/ 2 w 18"/>
                <a:gd name="T2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64">
                  <a:moveTo>
                    <a:pt x="11" y="0"/>
                  </a:moveTo>
                  <a:lnTo>
                    <a:pt x="11" y="0"/>
                  </a:lnTo>
                  <a:lnTo>
                    <a:pt x="6" y="10"/>
                  </a:lnTo>
                  <a:lnTo>
                    <a:pt x="6" y="19"/>
                  </a:lnTo>
                  <a:lnTo>
                    <a:pt x="8" y="18"/>
                  </a:lnTo>
                  <a:lnTo>
                    <a:pt x="18" y="15"/>
                  </a:lnTo>
                  <a:lnTo>
                    <a:pt x="15" y="29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0" y="44"/>
                  </a:lnTo>
                  <a:lnTo>
                    <a:pt x="1" y="59"/>
                  </a:lnTo>
                  <a:lnTo>
                    <a:pt x="2" y="64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Line 195">
              <a:extLst>
                <a:ext uri="{FF2B5EF4-FFF2-40B4-BE49-F238E27FC236}">
                  <a16:creationId xmlns:a16="http://schemas.microsoft.com/office/drawing/2014/main" id="{8AD1E1E6-C854-350D-0E6B-DB43F2AFE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3360" y="1813439"/>
              <a:ext cx="8947" cy="16252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reeform 196">
              <a:extLst>
                <a:ext uri="{FF2B5EF4-FFF2-40B4-BE49-F238E27FC236}">
                  <a16:creationId xmlns:a16="http://schemas.microsoft.com/office/drawing/2014/main" id="{086BBF19-2225-D398-2E85-F34A11A5C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307" y="18296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reeform 197">
              <a:extLst>
                <a:ext uri="{FF2B5EF4-FFF2-40B4-BE49-F238E27FC236}">
                  <a16:creationId xmlns:a16="http://schemas.microsoft.com/office/drawing/2014/main" id="{E877794A-04F2-B19A-C9B1-55997E96F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525" y="1792755"/>
              <a:ext cx="40261" cy="36937"/>
            </a:xfrm>
            <a:custGeom>
              <a:avLst/>
              <a:gdLst>
                <a:gd name="T0" fmla="*/ 0 w 27"/>
                <a:gd name="T1" fmla="*/ 18 h 25"/>
                <a:gd name="T2" fmla="*/ 3 w 27"/>
                <a:gd name="T3" fmla="*/ 2 h 25"/>
                <a:gd name="T4" fmla="*/ 11 w 27"/>
                <a:gd name="T5" fmla="*/ 0 h 25"/>
                <a:gd name="T6" fmla="*/ 18 w 27"/>
                <a:gd name="T7" fmla="*/ 0 h 25"/>
                <a:gd name="T8" fmla="*/ 24 w 27"/>
                <a:gd name="T9" fmla="*/ 4 h 25"/>
                <a:gd name="T10" fmla="*/ 27 w 27"/>
                <a:gd name="T11" fmla="*/ 15 h 25"/>
                <a:gd name="T12" fmla="*/ 26 w 27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5">
                  <a:moveTo>
                    <a:pt x="0" y="18"/>
                  </a:moveTo>
                  <a:lnTo>
                    <a:pt x="3" y="2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7" y="15"/>
                  </a:lnTo>
                  <a:lnTo>
                    <a:pt x="26" y="25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reeform 198">
              <a:extLst>
                <a:ext uri="{FF2B5EF4-FFF2-40B4-BE49-F238E27FC236}">
                  <a16:creationId xmlns:a16="http://schemas.microsoft.com/office/drawing/2014/main" id="{82A813DF-8EBD-3508-1B99-31BC1940A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604" y="1798665"/>
              <a:ext cx="43243" cy="31027"/>
            </a:xfrm>
            <a:custGeom>
              <a:avLst/>
              <a:gdLst>
                <a:gd name="T0" fmla="*/ 12 w 29"/>
                <a:gd name="T1" fmla="*/ 21 h 21"/>
                <a:gd name="T2" fmla="*/ 13 w 29"/>
                <a:gd name="T3" fmla="*/ 19 h 21"/>
                <a:gd name="T4" fmla="*/ 18 w 29"/>
                <a:gd name="T5" fmla="*/ 17 h 21"/>
                <a:gd name="T6" fmla="*/ 17 w 29"/>
                <a:gd name="T7" fmla="*/ 15 h 21"/>
                <a:gd name="T8" fmla="*/ 5 w 29"/>
                <a:gd name="T9" fmla="*/ 18 h 21"/>
                <a:gd name="T10" fmla="*/ 0 w 29"/>
                <a:gd name="T11" fmla="*/ 17 h 21"/>
                <a:gd name="T12" fmla="*/ 15 w 29"/>
                <a:gd name="T13" fmla="*/ 6 h 21"/>
                <a:gd name="T14" fmla="*/ 25 w 29"/>
                <a:gd name="T15" fmla="*/ 5 h 21"/>
                <a:gd name="T16" fmla="*/ 29 w 29"/>
                <a:gd name="T17" fmla="*/ 0 h 21"/>
                <a:gd name="T18" fmla="*/ 28 w 29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1">
                  <a:moveTo>
                    <a:pt x="12" y="21"/>
                  </a:moveTo>
                  <a:lnTo>
                    <a:pt x="13" y="19"/>
                  </a:lnTo>
                  <a:lnTo>
                    <a:pt x="18" y="17"/>
                  </a:lnTo>
                  <a:lnTo>
                    <a:pt x="17" y="15"/>
                  </a:lnTo>
                  <a:lnTo>
                    <a:pt x="5" y="18"/>
                  </a:lnTo>
                  <a:lnTo>
                    <a:pt x="0" y="17"/>
                  </a:lnTo>
                  <a:lnTo>
                    <a:pt x="15" y="6"/>
                  </a:lnTo>
                  <a:lnTo>
                    <a:pt x="25" y="5"/>
                  </a:lnTo>
                  <a:lnTo>
                    <a:pt x="29" y="0"/>
                  </a:lnTo>
                  <a:lnTo>
                    <a:pt x="28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reeform 199">
              <a:extLst>
                <a:ext uri="{FF2B5EF4-FFF2-40B4-BE49-F238E27FC236}">
                  <a16:creationId xmlns:a16="http://schemas.microsoft.com/office/drawing/2014/main" id="{DABC893A-7B49-FA57-D855-D26BBDE12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993" y="1783890"/>
              <a:ext cx="17894" cy="47279"/>
            </a:xfrm>
            <a:custGeom>
              <a:avLst/>
              <a:gdLst>
                <a:gd name="T0" fmla="*/ 0 w 12"/>
                <a:gd name="T1" fmla="*/ 32 h 32"/>
                <a:gd name="T2" fmla="*/ 0 w 12"/>
                <a:gd name="T3" fmla="*/ 32 h 32"/>
                <a:gd name="T4" fmla="*/ 3 w 12"/>
                <a:gd name="T5" fmla="*/ 13 h 32"/>
                <a:gd name="T6" fmla="*/ 11 w 12"/>
                <a:gd name="T7" fmla="*/ 3 h 32"/>
                <a:gd name="T8" fmla="*/ 12 w 1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2">
                  <a:moveTo>
                    <a:pt x="0" y="32"/>
                  </a:moveTo>
                  <a:lnTo>
                    <a:pt x="0" y="32"/>
                  </a:lnTo>
                  <a:lnTo>
                    <a:pt x="3" y="13"/>
                  </a:lnTo>
                  <a:lnTo>
                    <a:pt x="11" y="3"/>
                  </a:lnTo>
                  <a:lnTo>
                    <a:pt x="12" y="0"/>
                  </a:lnTo>
                </a:path>
              </a:pathLst>
            </a:cu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reeform 200">
              <a:extLst>
                <a:ext uri="{FF2B5EF4-FFF2-40B4-BE49-F238E27FC236}">
                  <a16:creationId xmlns:a16="http://schemas.microsoft.com/office/drawing/2014/main" id="{721F5B3A-C61F-359C-6578-037A159D7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347" y="1782412"/>
              <a:ext cx="90960" cy="50234"/>
            </a:xfrm>
            <a:custGeom>
              <a:avLst/>
              <a:gdLst>
                <a:gd name="T0" fmla="*/ 61 w 61"/>
                <a:gd name="T1" fmla="*/ 32 h 34"/>
                <a:gd name="T2" fmla="*/ 36 w 61"/>
                <a:gd name="T3" fmla="*/ 34 h 34"/>
                <a:gd name="T4" fmla="*/ 16 w 61"/>
                <a:gd name="T5" fmla="*/ 29 h 34"/>
                <a:gd name="T6" fmla="*/ 13 w 61"/>
                <a:gd name="T7" fmla="*/ 28 h 34"/>
                <a:gd name="T8" fmla="*/ 0 w 61"/>
                <a:gd name="T9" fmla="*/ 17 h 34"/>
                <a:gd name="T10" fmla="*/ 2 w 61"/>
                <a:gd name="T11" fmla="*/ 13 h 34"/>
                <a:gd name="T12" fmla="*/ 2 w 61"/>
                <a:gd name="T13" fmla="*/ 12 h 34"/>
                <a:gd name="T14" fmla="*/ 8 w 61"/>
                <a:gd name="T15" fmla="*/ 14 h 34"/>
                <a:gd name="T16" fmla="*/ 13 w 61"/>
                <a:gd name="T17" fmla="*/ 7 h 34"/>
                <a:gd name="T18" fmla="*/ 29 w 61"/>
                <a:gd name="T19" fmla="*/ 1 h 34"/>
                <a:gd name="T20" fmla="*/ 34 w 61"/>
                <a:gd name="T21" fmla="*/ 0 h 34"/>
                <a:gd name="T22" fmla="*/ 41 w 61"/>
                <a:gd name="T23" fmla="*/ 11 h 34"/>
                <a:gd name="T24" fmla="*/ 50 w 61"/>
                <a:gd name="T25" fmla="*/ 12 h 34"/>
                <a:gd name="T26" fmla="*/ 51 w 61"/>
                <a:gd name="T27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34">
                  <a:moveTo>
                    <a:pt x="61" y="32"/>
                  </a:moveTo>
                  <a:lnTo>
                    <a:pt x="36" y="34"/>
                  </a:lnTo>
                  <a:lnTo>
                    <a:pt x="16" y="29"/>
                  </a:lnTo>
                  <a:lnTo>
                    <a:pt x="13" y="28"/>
                  </a:lnTo>
                  <a:lnTo>
                    <a:pt x="0" y="17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13" y="7"/>
                  </a:lnTo>
                  <a:lnTo>
                    <a:pt x="29" y="1"/>
                  </a:lnTo>
                  <a:lnTo>
                    <a:pt x="34" y="0"/>
                  </a:lnTo>
                  <a:lnTo>
                    <a:pt x="41" y="11"/>
                  </a:lnTo>
                  <a:lnTo>
                    <a:pt x="50" y="12"/>
                  </a:lnTo>
                  <a:lnTo>
                    <a:pt x="51" y="13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Line 201">
              <a:extLst>
                <a:ext uri="{FF2B5EF4-FFF2-40B4-BE49-F238E27FC236}">
                  <a16:creationId xmlns:a16="http://schemas.microsoft.com/office/drawing/2014/main" id="{F67B332D-442A-9A6C-5028-FAACA6CF24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00941" y="1829692"/>
              <a:ext cx="8947" cy="2955"/>
            </a:xfrm>
            <a:prstGeom prst="line">
              <a:avLst/>
            </a:prstGeom>
            <a:grpFill/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reeform 202">
              <a:extLst>
                <a:ext uri="{FF2B5EF4-FFF2-40B4-BE49-F238E27FC236}">
                  <a16:creationId xmlns:a16="http://schemas.microsoft.com/office/drawing/2014/main" id="{80128538-6ABF-8E6C-2CDF-DB9E56EA0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729" y="1798665"/>
              <a:ext cx="55173" cy="35459"/>
            </a:xfrm>
            <a:custGeom>
              <a:avLst/>
              <a:gdLst>
                <a:gd name="T0" fmla="*/ 6 w 37"/>
                <a:gd name="T1" fmla="*/ 24 h 24"/>
                <a:gd name="T2" fmla="*/ 6 w 37"/>
                <a:gd name="T3" fmla="*/ 23 h 24"/>
                <a:gd name="T4" fmla="*/ 2 w 37"/>
                <a:gd name="T5" fmla="*/ 15 h 24"/>
                <a:gd name="T6" fmla="*/ 0 w 37"/>
                <a:gd name="T7" fmla="*/ 5 h 24"/>
                <a:gd name="T8" fmla="*/ 6 w 37"/>
                <a:gd name="T9" fmla="*/ 0 h 24"/>
                <a:gd name="T10" fmla="*/ 14 w 37"/>
                <a:gd name="T11" fmla="*/ 2 h 24"/>
                <a:gd name="T12" fmla="*/ 16 w 37"/>
                <a:gd name="T13" fmla="*/ 0 h 24"/>
                <a:gd name="T14" fmla="*/ 26 w 37"/>
                <a:gd name="T15" fmla="*/ 1 h 24"/>
                <a:gd name="T16" fmla="*/ 27 w 37"/>
                <a:gd name="T17" fmla="*/ 1 h 24"/>
                <a:gd name="T18" fmla="*/ 25 w 37"/>
                <a:gd name="T19" fmla="*/ 13 h 24"/>
                <a:gd name="T20" fmla="*/ 34 w 37"/>
                <a:gd name="T21" fmla="*/ 2 h 24"/>
                <a:gd name="T22" fmla="*/ 37 w 37"/>
                <a:gd name="T23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4">
                  <a:moveTo>
                    <a:pt x="6" y="24"/>
                  </a:moveTo>
                  <a:lnTo>
                    <a:pt x="6" y="23"/>
                  </a:lnTo>
                  <a:lnTo>
                    <a:pt x="2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5" y="13"/>
                  </a:lnTo>
                  <a:lnTo>
                    <a:pt x="34" y="2"/>
                  </a:lnTo>
                  <a:lnTo>
                    <a:pt x="37" y="2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reeform 203">
              <a:extLst>
                <a:ext uri="{FF2B5EF4-FFF2-40B4-BE49-F238E27FC236}">
                  <a16:creationId xmlns:a16="http://schemas.microsoft.com/office/drawing/2014/main" id="{3FA463CF-5277-FFAF-752C-88C316C74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485" y="1788322"/>
              <a:ext cx="46226" cy="50234"/>
            </a:xfrm>
            <a:custGeom>
              <a:avLst/>
              <a:gdLst>
                <a:gd name="T0" fmla="*/ 11 w 31"/>
                <a:gd name="T1" fmla="*/ 28 h 34"/>
                <a:gd name="T2" fmla="*/ 11 w 31"/>
                <a:gd name="T3" fmla="*/ 26 h 34"/>
                <a:gd name="T4" fmla="*/ 5 w 31"/>
                <a:gd name="T5" fmla="*/ 16 h 34"/>
                <a:gd name="T6" fmla="*/ 0 w 31"/>
                <a:gd name="T7" fmla="*/ 7 h 34"/>
                <a:gd name="T8" fmla="*/ 3 w 31"/>
                <a:gd name="T9" fmla="*/ 0 h 34"/>
                <a:gd name="T10" fmla="*/ 14 w 31"/>
                <a:gd name="T11" fmla="*/ 0 h 34"/>
                <a:gd name="T12" fmla="*/ 12 w 31"/>
                <a:gd name="T13" fmla="*/ 9 h 34"/>
                <a:gd name="T14" fmla="*/ 20 w 31"/>
                <a:gd name="T15" fmla="*/ 8 h 34"/>
                <a:gd name="T16" fmla="*/ 26 w 31"/>
                <a:gd name="T17" fmla="*/ 18 h 34"/>
                <a:gd name="T18" fmla="*/ 30 w 31"/>
                <a:gd name="T19" fmla="*/ 29 h 34"/>
                <a:gd name="T20" fmla="*/ 31 w 31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4">
                  <a:moveTo>
                    <a:pt x="11" y="28"/>
                  </a:moveTo>
                  <a:lnTo>
                    <a:pt x="11" y="26"/>
                  </a:lnTo>
                  <a:lnTo>
                    <a:pt x="5" y="16"/>
                  </a:lnTo>
                  <a:lnTo>
                    <a:pt x="0" y="7"/>
                  </a:lnTo>
                  <a:lnTo>
                    <a:pt x="3" y="0"/>
                  </a:lnTo>
                  <a:lnTo>
                    <a:pt x="14" y="0"/>
                  </a:lnTo>
                  <a:lnTo>
                    <a:pt x="12" y="9"/>
                  </a:lnTo>
                  <a:lnTo>
                    <a:pt x="20" y="8"/>
                  </a:lnTo>
                  <a:lnTo>
                    <a:pt x="26" y="18"/>
                  </a:lnTo>
                  <a:lnTo>
                    <a:pt x="30" y="29"/>
                  </a:lnTo>
                  <a:lnTo>
                    <a:pt x="31" y="34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reeform 204">
              <a:extLst>
                <a:ext uri="{FF2B5EF4-FFF2-40B4-BE49-F238E27FC236}">
                  <a16:creationId xmlns:a16="http://schemas.microsoft.com/office/drawing/2014/main" id="{A6C31AC8-E8E3-B4A5-07A4-FBF8F581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387" y="1814917"/>
              <a:ext cx="8947" cy="25117"/>
            </a:xfrm>
            <a:custGeom>
              <a:avLst/>
              <a:gdLst>
                <a:gd name="T0" fmla="*/ 6 w 6"/>
                <a:gd name="T1" fmla="*/ 17 h 17"/>
                <a:gd name="T2" fmla="*/ 0 w 6"/>
                <a:gd name="T3" fmla="*/ 13 h 17"/>
                <a:gd name="T4" fmla="*/ 1 w 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7">
                  <a:moveTo>
                    <a:pt x="6" y="17"/>
                  </a:moveTo>
                  <a:lnTo>
                    <a:pt x="0" y="13"/>
                  </a:lnTo>
                  <a:lnTo>
                    <a:pt x="1" y="0"/>
                  </a:lnTo>
                </a:path>
              </a:pathLst>
            </a:custGeom>
            <a:solidFill>
              <a:srgbClr val="C7BA8F"/>
            </a:solidFill>
            <a:ln w="3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 vert="horz" wrap="square" lIns="51419" tIns="25710" rIns="51419" bIns="25710" numCol="1" anchor="t" anchorCtr="0" compatLnSpc="1">
              <a:prstTxWarp prst="textNoShape">
                <a:avLst/>
              </a:prstTxWarp>
            </a:bodyPr>
            <a:lstStyle/>
            <a:p>
              <a:pPr algn="ctr" defTabSz="5141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787" kern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97" name="TekstSylinder 396">
            <a:extLst>
              <a:ext uri="{FF2B5EF4-FFF2-40B4-BE49-F238E27FC236}">
                <a16:creationId xmlns:a16="http://schemas.microsoft.com/office/drawing/2014/main" id="{5EF627C4-05CF-3FB0-EFB3-703FE039D3F3}"/>
              </a:ext>
            </a:extLst>
          </p:cNvPr>
          <p:cNvSpPr txBox="1"/>
          <p:nvPr/>
        </p:nvSpPr>
        <p:spPr>
          <a:xfrm>
            <a:off x="482009" y="4890980"/>
            <a:ext cx="1531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SSB / NHO</a:t>
            </a:r>
          </a:p>
        </p:txBody>
      </p:sp>
    </p:spTree>
    <p:extLst>
      <p:ext uri="{BB962C8B-B14F-4D97-AF65-F5344CB8AC3E}">
        <p14:creationId xmlns:p14="http://schemas.microsoft.com/office/powerpoint/2010/main" val="154366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04A85-DE45-67E5-6861-014C1DF8D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F184F0C-9A34-41B7-C554-988A6352A97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1628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5" imgW="395" imgH="394" progId="TCLayout.ActiveDocument.1">
                  <p:embed/>
                </p:oleObj>
              </mc:Choice>
              <mc:Fallback>
                <p:oleObj name="think-cell Slide" r:id="rId55" imgW="395" imgH="39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F184F0C-9A34-41B7-C554-988A6352A9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E6AE11-1ECC-02C0-0DE3-4F7C52CFF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99" y="216000"/>
            <a:ext cx="6566229" cy="846000"/>
          </a:xfrm>
        </p:spPr>
        <p:txBody>
          <a:bodyPr vert="horz" anchor="ctr" anchorCtr="0">
            <a:normAutofit fontScale="90000"/>
          </a:bodyPr>
          <a:lstStyle/>
          <a:p>
            <a:r>
              <a:rPr lang="nb-NO" sz="2200" dirty="0"/>
              <a:t>Nesten 4 av 10 kroner i handelen omsettes i dagligvarebutikken i Steinkjer</a:t>
            </a:r>
            <a:br>
              <a:rPr lang="nb-NO" sz="2400" dirty="0"/>
            </a:br>
            <a:r>
              <a:rPr lang="nb-NO" sz="1800" dirty="0"/>
              <a:t>Omsetning og vekstrater 2019-24 varegrupper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9D598-AAAD-6174-F2AE-80DE3981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303" y="4814891"/>
            <a:ext cx="536366" cy="273928"/>
          </a:xfrm>
        </p:spPr>
        <p:txBody>
          <a:bodyPr/>
          <a:lstStyle/>
          <a:p>
            <a:fld id="{CB5DC95F-CC9E-42B9-BFE4-A015B12872CC}" type="slidenum">
              <a:rPr lang="nb-NO" noProof="0" smtClean="0"/>
              <a:t>5</a:t>
            </a:fld>
            <a:endParaRPr lang="nb-NO" noProof="0" dirty="0"/>
          </a:p>
        </p:txBody>
      </p:sp>
      <p:sp>
        <p:nvSpPr>
          <p:cNvPr id="540" name="Rektangel 539">
            <a:extLst>
              <a:ext uri="{FF2B5EF4-FFF2-40B4-BE49-F238E27FC236}">
                <a16:creationId xmlns:a16="http://schemas.microsoft.com/office/drawing/2014/main" id="{64D1DA0F-187F-A9AA-E1F6-C39142D2B030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2373313" y="3416300"/>
            <a:ext cx="2262188" cy="120015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1" name="Rektangel 540">
            <a:extLst>
              <a:ext uri="{FF2B5EF4-FFF2-40B4-BE49-F238E27FC236}">
                <a16:creationId xmlns:a16="http://schemas.microsoft.com/office/drawing/2014/main" id="{E29A497D-2FA6-3FD8-F41E-86E39B60E09E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2373313" y="2978150"/>
            <a:ext cx="2262188" cy="43815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2" name="Rektangel 541">
            <a:extLst>
              <a:ext uri="{FF2B5EF4-FFF2-40B4-BE49-F238E27FC236}">
                <a16:creationId xmlns:a16="http://schemas.microsoft.com/office/drawing/2014/main" id="{78E30866-926E-2E3F-622A-7E8412BC4569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373313" y="2709863"/>
            <a:ext cx="2262188" cy="2682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4" name="Rektangel 743">
            <a:extLst>
              <a:ext uri="{FF2B5EF4-FFF2-40B4-BE49-F238E27FC236}">
                <a16:creationId xmlns:a16="http://schemas.microsoft.com/office/drawing/2014/main" id="{CC1F8185-2F8F-8C6A-64ED-9C57893C0A8A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2373313" y="2547938"/>
            <a:ext cx="2262188" cy="161925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5" name="Rektangel 744">
            <a:extLst>
              <a:ext uri="{FF2B5EF4-FFF2-40B4-BE49-F238E27FC236}">
                <a16:creationId xmlns:a16="http://schemas.microsoft.com/office/drawing/2014/main" id="{496BC323-4283-B756-FEB3-F2289F948171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2373313" y="2422526"/>
            <a:ext cx="2262188" cy="125413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8" name="Rektangel 547">
            <a:extLst>
              <a:ext uri="{FF2B5EF4-FFF2-40B4-BE49-F238E27FC236}">
                <a16:creationId xmlns:a16="http://schemas.microsoft.com/office/drawing/2014/main" id="{908F1931-3C15-738F-885C-47D7B7C99CCE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2373313" y="2335214"/>
            <a:ext cx="2262188" cy="87313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6" name="Rektangel 745">
            <a:extLst>
              <a:ext uri="{FF2B5EF4-FFF2-40B4-BE49-F238E27FC236}">
                <a16:creationId xmlns:a16="http://schemas.microsoft.com/office/drawing/2014/main" id="{411C1750-E297-AD24-4773-EC35B54C522E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2373313" y="2276475"/>
            <a:ext cx="2262188" cy="58738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7" name="Rektangel 746">
            <a:extLst>
              <a:ext uri="{FF2B5EF4-FFF2-40B4-BE49-F238E27FC236}">
                <a16:creationId xmlns:a16="http://schemas.microsoft.com/office/drawing/2014/main" id="{9C043524-ED68-F251-867F-431749ED999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2373313" y="2222500"/>
            <a:ext cx="2262188" cy="53975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2" name="Rektangel 551">
            <a:extLst>
              <a:ext uri="{FF2B5EF4-FFF2-40B4-BE49-F238E27FC236}">
                <a16:creationId xmlns:a16="http://schemas.microsoft.com/office/drawing/2014/main" id="{E6390FF8-4311-9FCF-5332-8AA0CA1F78B7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2373313" y="1387476"/>
            <a:ext cx="2262188" cy="8350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7" name="Rektangel 526">
            <a:extLst>
              <a:ext uri="{FF2B5EF4-FFF2-40B4-BE49-F238E27FC236}">
                <a16:creationId xmlns:a16="http://schemas.microsoft.com/office/drawing/2014/main" id="{C6991C6A-89C7-5914-9206-06EA6EC11A0F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465138" y="3552826"/>
            <a:ext cx="1908175" cy="10636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8" name="Rektangel 527">
            <a:extLst>
              <a:ext uri="{FF2B5EF4-FFF2-40B4-BE49-F238E27FC236}">
                <a16:creationId xmlns:a16="http://schemas.microsoft.com/office/drawing/2014/main" id="{C63828BE-B746-40B7-6435-9213BC814888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465138" y="3243264"/>
            <a:ext cx="1908175" cy="309563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9" name="Rektangel 528">
            <a:extLst>
              <a:ext uri="{FF2B5EF4-FFF2-40B4-BE49-F238E27FC236}">
                <a16:creationId xmlns:a16="http://schemas.microsoft.com/office/drawing/2014/main" id="{9575AF4B-4D17-C2F4-0BFC-76211DD97D5F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465138" y="2903539"/>
            <a:ext cx="1908175" cy="3397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0" name="Rektangel 739">
            <a:extLst>
              <a:ext uri="{FF2B5EF4-FFF2-40B4-BE49-F238E27FC236}">
                <a16:creationId xmlns:a16="http://schemas.microsoft.com/office/drawing/2014/main" id="{434AA804-5013-04B1-F9A3-2ED9051B01DD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465138" y="2690813"/>
            <a:ext cx="1908175" cy="212725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1" name="Rektangel 740">
            <a:extLst>
              <a:ext uri="{FF2B5EF4-FFF2-40B4-BE49-F238E27FC236}">
                <a16:creationId xmlns:a16="http://schemas.microsoft.com/office/drawing/2014/main" id="{435E19B7-5A18-1276-7921-CA97C235089E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465138" y="2584451"/>
            <a:ext cx="1908175" cy="106363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6" name="Rektangel 735">
            <a:extLst>
              <a:ext uri="{FF2B5EF4-FFF2-40B4-BE49-F238E27FC236}">
                <a16:creationId xmlns:a16="http://schemas.microsoft.com/office/drawing/2014/main" id="{129DFBEC-1E32-8051-7601-880F17291D0E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465138" y="2498726"/>
            <a:ext cx="1908175" cy="85725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2" name="Rektangel 741">
            <a:extLst>
              <a:ext uri="{FF2B5EF4-FFF2-40B4-BE49-F238E27FC236}">
                <a16:creationId xmlns:a16="http://schemas.microsoft.com/office/drawing/2014/main" id="{A30E8366-9534-0F47-9171-73A25F9F89AA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465138" y="2441575"/>
            <a:ext cx="1908175" cy="5715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3" name="Rektangel 742">
            <a:extLst>
              <a:ext uri="{FF2B5EF4-FFF2-40B4-BE49-F238E27FC236}">
                <a16:creationId xmlns:a16="http://schemas.microsoft.com/office/drawing/2014/main" id="{37CFCA22-89D9-25FC-F678-D2ADBF14B9C4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465138" y="2376488"/>
            <a:ext cx="1908175" cy="6508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9" name="Rektangel 538">
            <a:extLst>
              <a:ext uri="{FF2B5EF4-FFF2-40B4-BE49-F238E27FC236}">
                <a16:creationId xmlns:a16="http://schemas.microsoft.com/office/drawing/2014/main" id="{F1886890-93CB-2A63-4C11-E467D0B82AEF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465138" y="1387476"/>
            <a:ext cx="1908175" cy="98901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14FAF444-A415-377A-1293-6860DF4CAF1F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460374" y="4616450"/>
            <a:ext cx="4179888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8" name="Plassholder for tekst 2">
            <a:extLst>
              <a:ext uri="{FF2B5EF4-FFF2-40B4-BE49-F238E27FC236}">
                <a16:creationId xmlns:a16="http://schemas.microsoft.com/office/drawing/2014/main" id="{19F31012-F0B5-2E49-2657-B8083C69AEC8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1273175" y="4659313"/>
            <a:ext cx="2921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92256C6-CDE0-402C-8FC4-C6B54889210C}" type="datetime'''''''''''2''''''0''''''19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2019</a:t>
            </a:fld>
            <a:endParaRPr lang="nb-NO" sz="1000" b="1" dirty="0"/>
          </a:p>
        </p:txBody>
      </p:sp>
      <p:sp>
        <p:nvSpPr>
          <p:cNvPr id="480" name="Plassholder for tekst 2">
            <a:extLst>
              <a:ext uri="{FF2B5EF4-FFF2-40B4-BE49-F238E27FC236}">
                <a16:creationId xmlns:a16="http://schemas.microsoft.com/office/drawing/2014/main" id="{672A5F94-5EBC-9A2D-3884-C8CFD13507A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1049338" y="1708150"/>
            <a:ext cx="7397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5A12101-E23F-43DF-BE7C-42A9CAEF5D3F}" type="datetime'''A''n''''''''dr''e'''''''' ''''''''''''v''ar''e''''r'''''''">
              <a:rPr lang="nb-NO" altLang="en-US" sz="1000" b="1" smtClean="0">
                <a:solidFill>
                  <a:schemeClr val="bg1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Andre varer</a:t>
            </a:fld>
            <a:br>
              <a:rPr lang="nb-NO" altLang="en-US" sz="1000" b="1">
                <a:solidFill>
                  <a:schemeClr val="bg1"/>
                </a:solidFill>
                <a:effectLst/>
              </a:rPr>
            </a:br>
            <a:fld id="{4B61B928-4E0A-4314-BC5B-007B10D04585}" type="datetime'''''''''''''3''''''''''''''''0'',''6''''''''''%'''">
              <a:rPr lang="nb-NO" altLang="en-US" sz="1000" b="1" smtClean="0">
                <a:solidFill>
                  <a:schemeClr val="bg1"/>
                </a:solidFill>
              </a:rPr>
              <a:pPr/>
              <a:t>30,6%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97" name="Plassholder for tekst 2">
            <a:extLst>
              <a:ext uri="{FF2B5EF4-FFF2-40B4-BE49-F238E27FC236}">
                <a16:creationId xmlns:a16="http://schemas.microsoft.com/office/drawing/2014/main" id="{EF0F6826-4D51-D09C-B4EE-5E073CD3A179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3162300" y="3843338"/>
            <a:ext cx="6842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59A6FA0-0C22-4881-A09D-926A30B1203D}" type="datetime'Da''''''''g''li''g''''''v''''''''''''''a''''''''''''r''''e''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Dagligvare</a:t>
            </a:fld>
            <a:br>
              <a:rPr lang="nb-NO" altLang="en-US" sz="1000" b="1">
                <a:effectLst/>
              </a:rPr>
            </a:br>
            <a:fld id="{57CE52DD-073B-415F-9BEF-D84C76936D1A}" type="datetime'''''''''''3''''''''7,''''''''''''''''''''''''2''''%'''''''''">
              <a:rPr lang="nb-NO" altLang="en-US" sz="1000" b="1" smtClean="0"/>
              <a:pPr/>
              <a:t>37,2%</a:t>
            </a:fld>
            <a:endParaRPr lang="nb-NO" sz="1000" b="1" dirty="0"/>
          </a:p>
        </p:txBody>
      </p:sp>
      <p:sp>
        <p:nvSpPr>
          <p:cNvPr id="496" name="Plassholder for tekst 2">
            <a:extLst>
              <a:ext uri="{FF2B5EF4-FFF2-40B4-BE49-F238E27FC236}">
                <a16:creationId xmlns:a16="http://schemas.microsoft.com/office/drawing/2014/main" id="{45555D58-038A-0576-CCA5-64475C6C65B9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2971800" y="3111500"/>
            <a:ext cx="106521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1774634-617A-4532-983F-92A75A8A3C27}" type="datetime'''B''y''''''''''gg''e''''''v''''a''''''''''r''''''''''''''e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Byggevare</a:t>
            </a:fld>
            <a:r>
              <a:rPr lang="nb-NO" altLang="en-US" sz="1000" b="1"/>
              <a:t> </a:t>
            </a:r>
            <a:fld id="{47D72842-F0C6-4890-B972-DDED522BAA89}" type="datetime'''''''''''''''''''''''''''1''''3'''''''',6''''''''''''''%'">
              <a:rPr lang="nb-NO" altLang="en-US" sz="1000" b="1" smtClean="0"/>
              <a:pPr/>
              <a:t>13,6%</a:t>
            </a:fld>
            <a:endParaRPr lang="nb-NO" sz="1000" b="1" dirty="0"/>
          </a:p>
        </p:txBody>
      </p:sp>
      <p:sp>
        <p:nvSpPr>
          <p:cNvPr id="495" name="Plassholder for tekst 2">
            <a:extLst>
              <a:ext uri="{FF2B5EF4-FFF2-40B4-BE49-F238E27FC236}">
                <a16:creationId xmlns:a16="http://schemas.microsoft.com/office/drawing/2014/main" id="{8D8AB2D4-BD5A-D467-0192-C0E42D8D03E7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2857501" y="2757488"/>
            <a:ext cx="12922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3A8FB06-E122-4A8D-A14B-D82BE3AA4B13}" type="datetime'B''en''''''s''i''ns''''''''t''''''a''s''j''o''''''n''er'''''''">
              <a:rPr lang="nb-NO" altLang="en-US" sz="1000" b="1" smtClean="0">
                <a:solidFill>
                  <a:schemeClr val="bg1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Bensinstasjoner</a:t>
            </a:fld>
            <a:r>
              <a:rPr lang="nb-NO" altLang="en-US" sz="1000" b="1">
                <a:solidFill>
                  <a:schemeClr val="bg1"/>
                </a:solidFill>
              </a:rPr>
              <a:t> </a:t>
            </a:r>
            <a:fld id="{55BA7B93-F8D7-42B6-A5A0-377005D4225B}" type="datetime'''''''''''''''8'''',3%'''''''">
              <a:rPr lang="nb-NO" altLang="en-US" sz="1000" b="1" smtClean="0">
                <a:solidFill>
                  <a:schemeClr val="bg1"/>
                </a:solidFill>
              </a:rPr>
              <a:pPr/>
              <a:t>8,3%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94" name="Plassholder for tekst 2">
            <a:extLst>
              <a:ext uri="{FF2B5EF4-FFF2-40B4-BE49-F238E27FC236}">
                <a16:creationId xmlns:a16="http://schemas.microsoft.com/office/drawing/2014/main" id="{E5EA3FE4-D8D5-0493-5D10-1B122130E856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620963" y="2543175"/>
            <a:ext cx="6350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E03AE0B-D8E4-4E22-9A4A-3C69DBD25BDD}" type="datetime'''''''''''''Kl''''''''æ''''''''''''''''''''''''''''''r'">
              <a:rPr lang="nb-NO" altLang="en-US" sz="1000" b="1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Klær</a:t>
            </a:fld>
            <a:r>
              <a:rPr lang="nb-NO" altLang="en-US" sz="1000" b="1">
                <a:solidFill>
                  <a:schemeClr val="bg1"/>
                </a:solidFill>
              </a:rPr>
              <a:t> </a:t>
            </a:r>
            <a:fld id="{89400BB3-F48F-4DD1-BBF7-6640ABC8A570}" type="datetime'5'''''''',''''''0''''%'''''''''''''''''''">
              <a:rPr lang="nb-NO" altLang="en-US" sz="1000" b="1" smtClean="0">
                <a:solidFill>
                  <a:schemeClr val="bg1"/>
                </a:solidFill>
              </a:rPr>
              <a:pPr/>
              <a:t>5,0%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93" name="Plassholder for tekst 2">
            <a:extLst>
              <a:ext uri="{FF2B5EF4-FFF2-40B4-BE49-F238E27FC236}">
                <a16:creationId xmlns:a16="http://schemas.microsoft.com/office/drawing/2014/main" id="{FE507A7F-00EA-F960-35E4-F566D8248FAA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3392488" y="2398713"/>
            <a:ext cx="1357313" cy="17303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3670FB7-6E71-4110-BE78-8908C354420F}" type="datetime'Br''e''d''''t'' v''are''u''''t''''''''v''''''''a''''''lg'">
              <a:rPr lang="nb-NO" altLang="en-US" sz="1000" b="1" smtClean="0">
                <a:effectLst/>
              </a:rPr>
              <a:pPr/>
              <a:t>Bredt vareutvalg</a:t>
            </a:fld>
            <a:r>
              <a:rPr lang="nb-NO" altLang="en-US" sz="1000" b="1"/>
              <a:t> </a:t>
            </a:r>
            <a:fld id="{87118136-5406-4C00-BAA0-618068F234E5}" type="datetime'''''''''3'''''''''''',9''%'''''''''''''">
              <a:rPr lang="nb-NO" altLang="en-US" sz="1000" b="1" smtClean="0">
                <a:effectLst/>
              </a:rPr>
              <a:pPr/>
              <a:t>3,9%</a:t>
            </a:fld>
            <a:endParaRPr lang="nb-NO" sz="1000" b="1" dirty="0"/>
          </a:p>
        </p:txBody>
      </p:sp>
      <p:sp>
        <p:nvSpPr>
          <p:cNvPr id="492" name="Plassholder for tekst 2">
            <a:extLst>
              <a:ext uri="{FF2B5EF4-FFF2-40B4-BE49-F238E27FC236}">
                <a16:creationId xmlns:a16="http://schemas.microsoft.com/office/drawing/2014/main" id="{DEE73B70-D700-E92F-B658-91D1466DD9E9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2541588" y="2292350"/>
            <a:ext cx="795338" cy="17303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1DA5A59-BDCA-4E01-ACB8-02EDD248A8F4}" type="datetime'M''øb''''''l''''''''''e''''''''''r''''''''''''''''''''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Møbler</a:t>
            </a:fld>
            <a:r>
              <a:rPr lang="nb-NO" altLang="en-US" sz="1000" b="1"/>
              <a:t> </a:t>
            </a:r>
            <a:fld id="{6FCA27FC-8B4A-4D7B-9B38-542E0A5471B9}" type="datetime'''''''''''2'''''''',''''7''''''''''''''''''%'''''''">
              <a:rPr lang="nb-NO" altLang="en-US" sz="1000" b="1" smtClean="0">
                <a:effectLst/>
              </a:rPr>
              <a:pPr/>
              <a:t>2,7%</a:t>
            </a:fld>
            <a:endParaRPr lang="nb-NO" sz="1000" b="1" dirty="0"/>
          </a:p>
        </p:txBody>
      </p:sp>
      <p:sp>
        <p:nvSpPr>
          <p:cNvPr id="491" name="Plassholder for tekst 2">
            <a:extLst>
              <a:ext uri="{FF2B5EF4-FFF2-40B4-BE49-F238E27FC236}">
                <a16:creationId xmlns:a16="http://schemas.microsoft.com/office/drawing/2014/main" id="{C210BF1B-F737-7E55-020C-3D2C8874C09D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3265488" y="2219325"/>
            <a:ext cx="1611313" cy="17303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5A6A999-F26D-4692-A2A9-4D7E1FC312D9}" type="datetime'Blo''''''''m''st''er''/h''a''ge''''''s''e''''''''nt''re'''''">
              <a:rPr lang="nb-NO" altLang="en-US" sz="1000" b="1" smtClean="0">
                <a:effectLst/>
              </a:rPr>
              <a:pPr/>
              <a:t>Blomster/hagesentre</a:t>
            </a:fld>
            <a:r>
              <a:rPr lang="nb-NO" altLang="en-US" sz="1000" b="1"/>
              <a:t> </a:t>
            </a:r>
            <a:fld id="{7175AA87-53D7-42E4-AAAE-4DC9ACA6543C}" type="datetime'''1'',''''''''8%'''''''''''''''">
              <a:rPr lang="nb-NO" altLang="en-US" sz="1000" b="1" smtClean="0">
                <a:effectLst/>
              </a:rPr>
              <a:pPr/>
              <a:t>1,8%</a:t>
            </a:fld>
            <a:endParaRPr lang="nb-NO" sz="1000" b="1" dirty="0"/>
          </a:p>
        </p:txBody>
      </p:sp>
      <p:sp>
        <p:nvSpPr>
          <p:cNvPr id="490" name="Plassholder for tekst 2">
            <a:extLst>
              <a:ext uri="{FF2B5EF4-FFF2-40B4-BE49-F238E27FC236}">
                <a16:creationId xmlns:a16="http://schemas.microsoft.com/office/drawing/2014/main" id="{B3750EC1-3A52-111C-0105-B36EB90B881B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3133725" y="1631950"/>
            <a:ext cx="7397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61B1964-017B-4A5B-8590-4DC04FD1DEC4}" type="datetime'''A''n''''''''dr''e'''''''' ''''''''''''v''ar''e''''r'''''''">
              <a:rPr lang="nb-NO" altLang="en-US" sz="1000" b="1" smtClean="0">
                <a:solidFill>
                  <a:schemeClr val="bg1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Andre varer</a:t>
            </a:fld>
            <a:br>
              <a:rPr lang="nb-NO" altLang="en-US" sz="1000" b="1">
                <a:solidFill>
                  <a:schemeClr val="bg1"/>
                </a:solidFill>
                <a:effectLst/>
              </a:rPr>
            </a:br>
            <a:fld id="{75823D3E-BFC3-4E58-9D6D-7AE1408BBF42}" type="datetime'''''2''''''''5'''''''''''',''''''''''''''''9''''''%'''''">
              <a:rPr lang="nb-NO" altLang="en-US" sz="1000" b="1" smtClean="0">
                <a:solidFill>
                  <a:schemeClr val="bg1"/>
                </a:solidFill>
              </a:rPr>
              <a:pPr/>
              <a:t>25,9%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89" name="Plassholder for tekst 2">
            <a:extLst>
              <a:ext uri="{FF2B5EF4-FFF2-40B4-BE49-F238E27FC236}">
                <a16:creationId xmlns:a16="http://schemas.microsoft.com/office/drawing/2014/main" id="{3E1A14C1-202C-48E3-01F4-88ED06107743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3357563" y="4659313"/>
            <a:ext cx="2921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26C90FC-2B1F-41EF-BDA0-374549960616}" type="datetime'''2''0''''''''''''''''2''''''''''''''''''''''4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nb-NO" sz="1000" b="1" dirty="0"/>
          </a:p>
        </p:txBody>
      </p:sp>
      <p:sp>
        <p:nvSpPr>
          <p:cNvPr id="690" name="Plassholder for tekst 2">
            <a:extLst>
              <a:ext uri="{FF2B5EF4-FFF2-40B4-BE49-F238E27FC236}">
                <a16:creationId xmlns:a16="http://schemas.microsoft.com/office/drawing/2014/main" id="{E071FF28-950C-DE17-0485-C103CB9F5623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2189163" y="2163763"/>
            <a:ext cx="1500188" cy="1730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FA36A13-C0CF-484B-BB12-54CD983ABB1E}" type="datetime'K''j''''''økken''''''''''i''nnr''e''d''''''''''ni''''''ng''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Kjøkkeninnredning</a:t>
            </a:fld>
            <a:r>
              <a:rPr lang="nb-NO" altLang="en-US" sz="1000" b="1"/>
              <a:t> </a:t>
            </a:r>
            <a:fld id="{9417D322-9070-45D1-9473-4263F3123853}" type="datetime'1,''''''''''''''''''''''7''''''''%'">
              <a:rPr lang="nb-NO" altLang="en-US" sz="1000" b="1" smtClean="0">
                <a:effectLst/>
              </a:rPr>
              <a:pPr/>
              <a:t>1,7%</a:t>
            </a:fld>
            <a:endParaRPr lang="nb-NO" sz="1000" b="1" dirty="0"/>
          </a:p>
        </p:txBody>
      </p:sp>
      <p:sp>
        <p:nvSpPr>
          <p:cNvPr id="705" name="Plassholder for tekst 2">
            <a:extLst>
              <a:ext uri="{FF2B5EF4-FFF2-40B4-BE49-F238E27FC236}">
                <a16:creationId xmlns:a16="http://schemas.microsoft.com/office/drawing/2014/main" id="{E95D99BC-AE07-4B08-EE99-0B96E9BF963C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1147763" y="2322513"/>
            <a:ext cx="1500188" cy="1730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79F6DE8-7D7B-4D5F-A875-A4831D059FC1}" type="datetime'K''j''''''økken''''''''''i''nnr''e''d''''''''''ni''''''ng'''">
              <a:rPr lang="nb-NO" altLang="en-US" sz="1000" b="1" smtClean="0"/>
              <a:pPr/>
              <a:t>Kjøkkeninnredning</a:t>
            </a:fld>
            <a:r>
              <a:rPr lang="nb-NO" altLang="en-US" sz="1000" b="1"/>
              <a:t> </a:t>
            </a:r>
            <a:fld id="{A69C2CAD-7A59-460D-AB8E-D7CA046FB044}" type="datetime'2'''''''''''''''''''''''',0''''''''''''''''''''''%'''''">
              <a:rPr lang="nb-NO" altLang="en-US" sz="1000" b="1" smtClean="0">
                <a:effectLst/>
              </a:rPr>
              <a:pPr/>
              <a:t>2,0%</a:t>
            </a:fld>
            <a:endParaRPr lang="nb-NO" sz="1000" b="1" dirty="0"/>
          </a:p>
        </p:txBody>
      </p:sp>
      <p:sp>
        <p:nvSpPr>
          <p:cNvPr id="488" name="Plassholder for tekst 2">
            <a:extLst>
              <a:ext uri="{FF2B5EF4-FFF2-40B4-BE49-F238E27FC236}">
                <a16:creationId xmlns:a16="http://schemas.microsoft.com/office/drawing/2014/main" id="{08468CC4-F0AA-B765-757A-0119B904C81A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1238250" y="11890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F205B74-9C37-41C9-9E4A-D36BB2C78234}" type="datetime'''''''''2''''''.''''''7''''2''''''7'''''''''''">
              <a:rPr lang="nb-NO" altLang="en-US" sz="1000" b="1" smtClean="0"/>
              <a:pPr/>
              <a:t>2.727</a:t>
            </a:fld>
            <a:endParaRPr lang="nb-NO" sz="1000" b="1" dirty="0"/>
          </a:p>
        </p:txBody>
      </p:sp>
      <p:sp>
        <p:nvSpPr>
          <p:cNvPr id="487" name="Plassholder for tekst 2">
            <a:extLst>
              <a:ext uri="{FF2B5EF4-FFF2-40B4-BE49-F238E27FC236}">
                <a16:creationId xmlns:a16="http://schemas.microsoft.com/office/drawing/2014/main" id="{BE2B865D-7F0A-EE47-907F-8B0AF2754927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1077913" y="3911600"/>
            <a:ext cx="6842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AC8ECA1-A735-4037-9291-A69BD1A81DDF}" type="datetime'Da''''''''g''li''g''''''v''''''''''''''a''''''''''''r''''e''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Dagligvare</a:t>
            </a:fld>
            <a:br>
              <a:rPr lang="nb-NO" altLang="en-US" sz="1000" b="1">
                <a:effectLst/>
              </a:rPr>
            </a:br>
            <a:fld id="{65C93D7C-88D7-430D-B3DD-4AFB4B117E7D}" type="datetime'''''''''''32'''''''''''''''''''''''',''''''''''''''9''''''''%'">
              <a:rPr lang="nb-NO" altLang="en-US" sz="1000" b="1" smtClean="0"/>
              <a:pPr/>
              <a:t>32,9%</a:t>
            </a:fld>
            <a:endParaRPr lang="nb-NO" sz="1000" b="1" dirty="0"/>
          </a:p>
        </p:txBody>
      </p:sp>
      <p:sp>
        <p:nvSpPr>
          <p:cNvPr id="486" name="Plassholder for tekst 2">
            <a:extLst>
              <a:ext uri="{FF2B5EF4-FFF2-40B4-BE49-F238E27FC236}">
                <a16:creationId xmlns:a16="http://schemas.microsoft.com/office/drawing/2014/main" id="{21547692-47B4-A802-C528-9F7C65959DCB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923925" y="3311525"/>
            <a:ext cx="99218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A84F3A6-7554-4125-A70F-C68D64253A3B}" type="datetime'''B''y''''''''''gg''e''''''v''''a''''''''''r''''''''''''''e'">
              <a:rPr lang="nb-NO" altLang="en-US" sz="1000" b="1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Byggevare</a:t>
            </a:fld>
            <a:r>
              <a:rPr lang="nb-NO" altLang="en-US" sz="1000" b="1"/>
              <a:t> </a:t>
            </a:r>
            <a:fld id="{06EB1D72-A4D3-4668-9DAF-D8FFE9BF633F}" type="datetime'''''''''9,''''''''''''''''''''''''''''6''''''%'''''''''''">
              <a:rPr lang="nb-NO" altLang="en-US" sz="1000" b="1" smtClean="0"/>
              <a:pPr/>
              <a:t>9,6%</a:t>
            </a:fld>
            <a:endParaRPr lang="nb-NO" sz="1000" b="1" dirty="0"/>
          </a:p>
        </p:txBody>
      </p:sp>
      <p:sp>
        <p:nvSpPr>
          <p:cNvPr id="485" name="Plassholder for tekst 2">
            <a:extLst>
              <a:ext uri="{FF2B5EF4-FFF2-40B4-BE49-F238E27FC236}">
                <a16:creationId xmlns:a16="http://schemas.microsoft.com/office/drawing/2014/main" id="{1B75209F-DE26-22D0-4BAD-9C30BE8A02CE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736600" y="2987675"/>
            <a:ext cx="13652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5236169-17B2-42B0-AA23-776709E2BAFC}" type="datetime'B''en''''''s''i''ns''''''''t''''''a''s''j''o''''''n''er'''''''">
              <a:rPr lang="nb-NO" altLang="en-US" sz="1000" b="1" smtClean="0">
                <a:solidFill>
                  <a:schemeClr val="bg1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Bensinstasjoner</a:t>
            </a:fld>
            <a:r>
              <a:rPr lang="nb-NO" altLang="en-US" sz="1000" b="1">
                <a:solidFill>
                  <a:schemeClr val="bg1"/>
                </a:solidFill>
              </a:rPr>
              <a:t> </a:t>
            </a:r>
            <a:fld id="{DBFDFC1B-3C1B-40AA-B362-CFB3BB0C4259}" type="datetime'''1''''''''''''''''''''''0'''''',5''''''''''''%'''''''''">
              <a:rPr lang="nb-NO" altLang="en-US" sz="1000" b="1" smtClean="0">
                <a:solidFill>
                  <a:schemeClr val="bg1"/>
                </a:solidFill>
              </a:rPr>
              <a:pPr/>
              <a:t>10,5%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84" name="Plassholder for tekst 2">
            <a:extLst>
              <a:ext uri="{FF2B5EF4-FFF2-40B4-BE49-F238E27FC236}">
                <a16:creationId xmlns:a16="http://schemas.microsoft.com/office/drawing/2014/main" id="{1193A7EF-5899-DC66-33C3-630DF29E021B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1101725" y="2711450"/>
            <a:ext cx="6350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07836F5-4EB0-4F38-8C5D-1E53E8B546A2}" type="datetime'''''''''''''Kl''''''''æ''''''''''''''''''''''''''''''r'">
              <a:rPr lang="nb-NO" altLang="en-US" sz="1000" b="1" smtClean="0">
                <a:solidFill>
                  <a:schemeClr val="bg1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Klær</a:t>
            </a:fld>
            <a:r>
              <a:rPr lang="nb-NO" altLang="en-US" sz="1000" b="1">
                <a:solidFill>
                  <a:schemeClr val="bg1"/>
                </a:solidFill>
              </a:rPr>
              <a:t> </a:t>
            </a:r>
            <a:fld id="{3105A13D-3872-46F2-837F-C717313103EA}" type="datetime'''''''''''6'''''''''''''''',''''6''''''''''''%'''">
              <a:rPr lang="nb-NO" altLang="en-US" sz="1000" b="1" smtClean="0">
                <a:solidFill>
                  <a:schemeClr val="bg1"/>
                </a:solidFill>
              </a:rPr>
              <a:pPr/>
              <a:t>6,6%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483" name="Plassholder for tekst 2">
            <a:extLst>
              <a:ext uri="{FF2B5EF4-FFF2-40B4-BE49-F238E27FC236}">
                <a16:creationId xmlns:a16="http://schemas.microsoft.com/office/drawing/2014/main" id="{D2608808-E1E9-24D6-CD6A-D5053A333ECE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265113" y="2551113"/>
            <a:ext cx="1357313" cy="17303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4F93283-4FC4-4D2A-90CF-75A2AE2CA9E4}" type="datetime'Br''e''d''''t'' v''are''u''''t''''''''v''''''''a''''''lg'">
              <a:rPr lang="nb-NO" altLang="en-US" sz="1000" b="1" smtClean="0"/>
              <a:pPr/>
              <a:t>Bredt vareutvalg</a:t>
            </a:fld>
            <a:r>
              <a:rPr lang="nb-NO" altLang="en-US" sz="1000" b="1"/>
              <a:t> </a:t>
            </a:r>
            <a:fld id="{2B88396E-6921-4290-8364-06A3E659E309}" type="datetime'''3'''''''''''',''''''''''''''''3''''''''''''''''''''%'''">
              <a:rPr lang="nb-NO" altLang="en-US" sz="1000" b="1" smtClean="0">
                <a:effectLst/>
              </a:rPr>
              <a:pPr/>
              <a:t>3,3%</a:t>
            </a:fld>
            <a:endParaRPr lang="nb-NO" sz="1000" b="1" dirty="0"/>
          </a:p>
        </p:txBody>
      </p:sp>
      <p:sp>
        <p:nvSpPr>
          <p:cNvPr id="482" name="Plassholder for tekst 2">
            <a:extLst>
              <a:ext uri="{FF2B5EF4-FFF2-40B4-BE49-F238E27FC236}">
                <a16:creationId xmlns:a16="http://schemas.microsoft.com/office/drawing/2014/main" id="{799851CB-BBED-8B93-DE4A-E2F440D26FA1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1500188" y="2455863"/>
            <a:ext cx="795338" cy="17303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A34BDB8-6F0D-43B7-AE08-E6E9FBF16966}" type="datetime'M''øb''''''l''''''''''e''''''''''r'''''''''''''''''''''">
              <a:rPr lang="nb-NO" altLang="en-US" sz="1000" b="1" smtClean="0">
                <a:effectLst/>
              </a:rPr>
              <a:pPr/>
              <a:t>Møbler</a:t>
            </a:fld>
            <a:r>
              <a:rPr lang="nb-NO" altLang="en-US" sz="1000" b="1"/>
              <a:t> </a:t>
            </a:r>
            <a:fld id="{6A409395-94C0-4F00-867A-06A484FC1133}" type="datetime'''''''''''''''''2'''''',''''''''''''''''''''''''''''7''%'''">
              <a:rPr lang="nb-NO" altLang="en-US" sz="1000" b="1" smtClean="0">
                <a:effectLst/>
              </a:rPr>
              <a:pPr/>
              <a:t>2,7%</a:t>
            </a:fld>
            <a:endParaRPr lang="nb-NO" sz="1000" b="1" dirty="0"/>
          </a:p>
        </p:txBody>
      </p:sp>
      <p:sp>
        <p:nvSpPr>
          <p:cNvPr id="481" name="Plassholder for tekst 2">
            <a:extLst>
              <a:ext uri="{FF2B5EF4-FFF2-40B4-BE49-F238E27FC236}">
                <a16:creationId xmlns:a16="http://schemas.microsoft.com/office/drawing/2014/main" id="{F7A8A1A3-970B-A48D-F3D4-87C29F36DCD3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155575" y="2384425"/>
            <a:ext cx="1576388" cy="17303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none" lIns="17463" tIns="0" rIns="17463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E2D303D-3637-4051-95F1-BFD2B2654CC0}" type="datetime'Blo''''''''m''st''er''/h''a''ge''''''s''e''''''''nt''re'''''">
              <a:rPr lang="nb-NO" altLang="en-US" sz="1000" b="1" smtClean="0">
                <a:effectLst/>
              </a:rPr>
              <a:pPr/>
              <a:t>Blomster/hagesentre</a:t>
            </a:fld>
            <a:fld id="{3B509552-30F7-4434-A383-05F0673C62AC}" type="datetime'1,''''7''''''''''''''''''''''''''%'''''''">
              <a:rPr lang="nb-NO" altLang="en-US" sz="1000" b="1" smtClean="0">
                <a:effectLst/>
              </a:rPr>
              <a:pPr/>
              <a:t>1,7%</a:t>
            </a:fld>
            <a:endParaRPr lang="nb-NO" sz="1000" b="1" dirty="0"/>
          </a:p>
        </p:txBody>
      </p:sp>
      <p:sp>
        <p:nvSpPr>
          <p:cNvPr id="498" name="Plassholder for tekst 2">
            <a:extLst>
              <a:ext uri="{FF2B5EF4-FFF2-40B4-BE49-F238E27FC236}">
                <a16:creationId xmlns:a16="http://schemas.microsoft.com/office/drawing/2014/main" id="{57DDE401-FBF5-6DBC-59D1-75585B8485D6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3322638" y="11890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11C168D-C35E-4701-95D7-DDA22B45490D}" type="datetime'''''''''3''''''''''''.''2''''''''''3''''''''''''5'''">
              <a:rPr lang="nb-NO" altLang="en-US" sz="1000" b="1" smtClean="0"/>
              <a:pPr/>
              <a:t>3.235</a:t>
            </a:fld>
            <a:endParaRPr lang="nb-NO" sz="1000" b="1" dirty="0"/>
          </a:p>
        </p:txBody>
      </p:sp>
      <p:graphicFrame>
        <p:nvGraphicFramePr>
          <p:cNvPr id="806" name="Chart 3">
            <a:extLst>
              <a:ext uri="{FF2B5EF4-FFF2-40B4-BE49-F238E27FC236}">
                <a16:creationId xmlns:a16="http://schemas.microsoft.com/office/drawing/2014/main" id="{5901F902-4952-D898-D5DF-72CE0A3CFB84}"/>
              </a:ext>
            </a:extLst>
          </p:cNvPr>
          <p:cNvGraphicFramePr/>
          <p:nvPr>
            <p:custDataLst>
              <p:tags r:id="rId43"/>
            </p:custDataLst>
            <p:extLst>
              <p:ext uri="{D42A27DB-BD31-4B8C-83A1-F6EECF244321}">
                <p14:modId xmlns:p14="http://schemas.microsoft.com/office/powerpoint/2010/main" val="3649850246"/>
              </p:ext>
            </p:extLst>
          </p:nvPr>
        </p:nvGraphicFramePr>
        <p:xfrm>
          <a:off x="6515100" y="1560513"/>
          <a:ext cx="2346325" cy="328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7"/>
          </a:graphicData>
        </a:graphic>
      </p:graphicFrame>
      <p:sp>
        <p:nvSpPr>
          <p:cNvPr id="634" name="Plassholder for tekst 2">
            <a:extLst>
              <a:ext uri="{FF2B5EF4-FFF2-40B4-BE49-F238E27FC236}">
                <a16:creationId xmlns:a16="http://schemas.microsoft.com/office/drawing/2014/main" id="{FE40DD49-FA22-82F0-093B-E8FAD2C86086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5187950" y="1839913"/>
            <a:ext cx="6826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C257089-3897-40D0-A7B9-5250D9DB2A39}" type="datetime'B''''''''yg''''g''e''''''''''''v''''''a''r''''''''''''''''er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Byggevarer</a:t>
            </a:fld>
            <a:endParaRPr lang="nb-NO" sz="1000" b="1" dirty="0"/>
          </a:p>
        </p:txBody>
      </p:sp>
      <p:sp>
        <p:nvSpPr>
          <p:cNvPr id="636" name="Plassholder for tekst 2">
            <a:extLst>
              <a:ext uri="{FF2B5EF4-FFF2-40B4-BE49-F238E27FC236}">
                <a16:creationId xmlns:a16="http://schemas.microsoft.com/office/drawing/2014/main" id="{2C09C6D3-BEB1-22B7-5EBC-476E90E0FB70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5187950" y="2124075"/>
            <a:ext cx="996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28C7729-983B-4FDD-953B-EB66CC17FFBF}" type="datetime'B''r''''''''''''e''''''''''dt v''''areutv''''a''''''l''''g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Bredt vareutvalg</a:t>
            </a:fld>
            <a:endParaRPr lang="nb-NO" sz="1000" b="1" dirty="0"/>
          </a:p>
        </p:txBody>
      </p:sp>
      <p:sp>
        <p:nvSpPr>
          <p:cNvPr id="637" name="Plassholder for tekst 2">
            <a:extLst>
              <a:ext uri="{FF2B5EF4-FFF2-40B4-BE49-F238E27FC236}">
                <a16:creationId xmlns:a16="http://schemas.microsoft.com/office/drawing/2014/main" id="{3C96055B-B069-8C3F-DE2B-FBCEA3217E0D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5187950" y="2406650"/>
            <a:ext cx="64928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6C9CC6C-D301-463E-98F8-12153500B64E}" type="datetime'''''''''''D''''''''''''''a''g''''l''''i''g''''v''''''''a''re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Dagligvare</a:t>
            </a:fld>
            <a:endParaRPr lang="nb-NO" sz="1000" b="1" dirty="0"/>
          </a:p>
        </p:txBody>
      </p:sp>
      <p:sp>
        <p:nvSpPr>
          <p:cNvPr id="654" name="Plassholder for tekst 2">
            <a:extLst>
              <a:ext uri="{FF2B5EF4-FFF2-40B4-BE49-F238E27FC236}">
                <a16:creationId xmlns:a16="http://schemas.microsoft.com/office/drawing/2014/main" id="{6F2190B0-1EC8-D31C-F30D-BBC4F148B662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5187950" y="2689225"/>
            <a:ext cx="1250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7DF33DD0-C753-4938-BCFD-93B7C9F03F08}" type="datetime'''''''B''''lomste''''''r/''''h''a''ge''''se''n''''''t''''re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Blomster/hagesentre</a:t>
            </a:fld>
            <a:endParaRPr lang="nb-NO" sz="1000" b="1" dirty="0"/>
          </a:p>
        </p:txBody>
      </p:sp>
      <p:sp>
        <p:nvSpPr>
          <p:cNvPr id="665" name="Plassholder for tekst 2">
            <a:extLst>
              <a:ext uri="{FF2B5EF4-FFF2-40B4-BE49-F238E27FC236}">
                <a16:creationId xmlns:a16="http://schemas.microsoft.com/office/drawing/2014/main" id="{0D9F48AA-7C62-0B41-1539-69644B396A60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5187950" y="2973388"/>
            <a:ext cx="38417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19113EE-8C72-49EC-B4B2-0EC4BC7F03D6}" type="datetime'''''''''M''''''ø''''''''''''''''''b''''''''''e''''l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Møbel</a:t>
            </a:fld>
            <a:endParaRPr lang="nb-NO" sz="1000" b="1" dirty="0"/>
          </a:p>
        </p:txBody>
      </p:sp>
      <p:sp>
        <p:nvSpPr>
          <p:cNvPr id="668" name="Plassholder for tekst 2">
            <a:extLst>
              <a:ext uri="{FF2B5EF4-FFF2-40B4-BE49-F238E27FC236}">
                <a16:creationId xmlns:a16="http://schemas.microsoft.com/office/drawing/2014/main" id="{A7DD7228-C197-5939-E2D0-A79CF3DD1F15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5187950" y="3255963"/>
            <a:ext cx="3556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33862900-A6C8-4766-A402-C683CCCFAE27}" type="datetime'''''''T''''''''''''''''ot''''a''''''''''''l''''t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Totalt</a:t>
            </a:fld>
            <a:endParaRPr lang="nb-NO" sz="1000" b="1" dirty="0"/>
          </a:p>
        </p:txBody>
      </p:sp>
      <p:sp>
        <p:nvSpPr>
          <p:cNvPr id="671" name="Plassholder for tekst 2">
            <a:extLst>
              <a:ext uri="{FF2B5EF4-FFF2-40B4-BE49-F238E27FC236}">
                <a16:creationId xmlns:a16="http://schemas.microsoft.com/office/drawing/2014/main" id="{D447CDBF-4D6D-0F0F-FFB0-72CAA8A940D7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5187950" y="3538538"/>
            <a:ext cx="7048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BD8F37C-DF77-45B7-89B7-A15C25B0D4C8}" type="datetime'''A''''n''d''re va''r''e''''r''''''''''''''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Andre varer</a:t>
            </a:fld>
            <a:endParaRPr lang="nb-NO" sz="1000" b="1" dirty="0"/>
          </a:p>
        </p:txBody>
      </p:sp>
      <p:sp>
        <p:nvSpPr>
          <p:cNvPr id="676" name="Plassholder for tekst 2">
            <a:extLst>
              <a:ext uri="{FF2B5EF4-FFF2-40B4-BE49-F238E27FC236}">
                <a16:creationId xmlns:a16="http://schemas.microsoft.com/office/drawing/2014/main" id="{3CAF0ECB-83A8-FFAB-7882-3E30DB806E7D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5187950" y="3821113"/>
            <a:ext cx="1139825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53D4843-1E61-4197-8807-B449615DF6D6}" type="datetime'K''j''''''''''''ø''kken''''''inn''red''''''''''''n''i''ng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Kjøkkeninnredning</a:t>
            </a:fld>
            <a:endParaRPr lang="nb-NO" sz="1000" b="1" dirty="0"/>
          </a:p>
        </p:txBody>
      </p:sp>
      <p:sp>
        <p:nvSpPr>
          <p:cNvPr id="685" name="Plassholder for tekst 2">
            <a:extLst>
              <a:ext uri="{FF2B5EF4-FFF2-40B4-BE49-F238E27FC236}">
                <a16:creationId xmlns:a16="http://schemas.microsoft.com/office/drawing/2014/main" id="{6D7B76B0-267E-E9F7-B43A-1E03DA1B6B6E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5187950" y="4105275"/>
            <a:ext cx="93186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E6E09B8-9694-454A-97DD-FE4A7D79555E}" type="datetime'''B''''e''''''''n''''s''''i''''n''''sta''''''sjone''''''''''r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Bensinstasjoner</a:t>
            </a:fld>
            <a:endParaRPr lang="nb-NO" sz="1000" b="1" dirty="0"/>
          </a:p>
        </p:txBody>
      </p:sp>
      <p:sp>
        <p:nvSpPr>
          <p:cNvPr id="752" name="Plassholder for tekst 2">
            <a:extLst>
              <a:ext uri="{FF2B5EF4-FFF2-40B4-BE49-F238E27FC236}">
                <a16:creationId xmlns:a16="http://schemas.microsoft.com/office/drawing/2014/main" id="{7A3351E1-6758-88C8-4F18-3957D988167B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5187950" y="4387850"/>
            <a:ext cx="274638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D9DBB52-AFB6-46D0-90BC-138EB90AAAD2}" type="datetime'''''''''''''''K''l''''''''''''''æ''''r''''''''''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Klær</a:t>
            </a:fld>
            <a:endParaRPr lang="nb-NO" sz="1000" b="1" dirty="0"/>
          </a:p>
        </p:txBody>
      </p:sp>
      <p:cxnSp>
        <p:nvCxnSpPr>
          <p:cNvPr id="811" name="Rett linje 810">
            <a:extLst>
              <a:ext uri="{FF2B5EF4-FFF2-40B4-BE49-F238E27FC236}">
                <a16:creationId xmlns:a16="http://schemas.microsoft.com/office/drawing/2014/main" id="{923388C4-4331-451C-2C4F-33A944889523}"/>
              </a:ext>
            </a:extLst>
          </p:cNvPr>
          <p:cNvCxnSpPr>
            <a:cxnSpLocks/>
          </p:cNvCxnSpPr>
          <p:nvPr/>
        </p:nvCxnSpPr>
        <p:spPr>
          <a:xfrm>
            <a:off x="5159828" y="1494971"/>
            <a:ext cx="37800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7" name="TekstSylinder 806">
            <a:extLst>
              <a:ext uri="{FF2B5EF4-FFF2-40B4-BE49-F238E27FC236}">
                <a16:creationId xmlns:a16="http://schemas.microsoft.com/office/drawing/2014/main" id="{65FF1958-9C56-F100-6D6F-DE5ECF4CCA64}"/>
              </a:ext>
            </a:extLst>
          </p:cNvPr>
          <p:cNvSpPr txBox="1"/>
          <p:nvPr/>
        </p:nvSpPr>
        <p:spPr>
          <a:xfrm>
            <a:off x="5968514" y="1364343"/>
            <a:ext cx="216262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Årlig vekstrate 2019-24</a:t>
            </a:r>
          </a:p>
        </p:txBody>
      </p:sp>
      <p:sp>
        <p:nvSpPr>
          <p:cNvPr id="812" name="TekstSylinder 811">
            <a:extLst>
              <a:ext uri="{FF2B5EF4-FFF2-40B4-BE49-F238E27FC236}">
                <a16:creationId xmlns:a16="http://schemas.microsoft.com/office/drawing/2014/main" id="{1074E1D9-C252-6311-C482-E1C70F821C1D}"/>
              </a:ext>
            </a:extLst>
          </p:cNvPr>
          <p:cNvSpPr txBox="1"/>
          <p:nvPr/>
        </p:nvSpPr>
        <p:spPr>
          <a:xfrm>
            <a:off x="482009" y="4890980"/>
            <a:ext cx="1531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SSB / NHO</a:t>
            </a:r>
          </a:p>
        </p:txBody>
      </p:sp>
    </p:spTree>
    <p:extLst>
      <p:ext uri="{BB962C8B-B14F-4D97-AF65-F5344CB8AC3E}">
        <p14:creationId xmlns:p14="http://schemas.microsoft.com/office/powerpoint/2010/main" val="585646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066B-05B5-AB32-0DA9-A843DA959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686EA56-32C6-3B18-F80F-040353126D5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12794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7" imgW="395" imgH="394" progId="TCLayout.ActiveDocument.1">
                  <p:embed/>
                </p:oleObj>
              </mc:Choice>
              <mc:Fallback>
                <p:oleObj name="think-cell Slide" r:id="rId57" imgW="395" imgH="39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686EA56-32C6-3B18-F80F-040353126D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9525D39-A4D2-9245-4DDA-6790C5FD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99" y="216000"/>
            <a:ext cx="6486401" cy="846000"/>
          </a:xfrm>
        </p:spPr>
        <p:txBody>
          <a:bodyPr vert="horz" anchor="ctr" anchorCtr="0">
            <a:normAutofit fontScale="90000"/>
          </a:bodyPr>
          <a:lstStyle/>
          <a:p>
            <a:r>
              <a:rPr lang="nb-NO" sz="2200" dirty="0"/>
              <a:t>1073 personer er sysselsatt i handelen i Steinkjer og 1008 sysselsatte </a:t>
            </a:r>
            <a:r>
              <a:rPr lang="nb-NO" sz="2200"/>
              <a:t>i handel </a:t>
            </a:r>
            <a:r>
              <a:rPr lang="nb-NO" sz="2200" dirty="0"/>
              <a:t>bor i Steinkjer</a:t>
            </a:r>
            <a:br>
              <a:rPr lang="nb-NO" sz="2400" dirty="0"/>
            </a:br>
            <a:r>
              <a:rPr lang="nb-NO" sz="1800" dirty="0"/>
              <a:t>Sysselsatte i handel 2010-24 (NACE 47)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574D0-C3FA-DAEC-73A8-8691F430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303" y="4814891"/>
            <a:ext cx="536366" cy="273928"/>
          </a:xfrm>
        </p:spPr>
        <p:txBody>
          <a:bodyPr/>
          <a:lstStyle/>
          <a:p>
            <a:fld id="{CB5DC95F-CC9E-42B9-BFE4-A015B12872CC}" type="slidenum">
              <a:rPr lang="nb-NO" noProof="0" smtClean="0"/>
              <a:t>6</a:t>
            </a:fld>
            <a:endParaRPr lang="nb-NO" noProof="0" dirty="0"/>
          </a:p>
        </p:txBody>
      </p:sp>
      <p:graphicFrame>
        <p:nvGraphicFramePr>
          <p:cNvPr id="486" name="Chart 3">
            <a:extLst>
              <a:ext uri="{FF2B5EF4-FFF2-40B4-BE49-F238E27FC236}">
                <a16:creationId xmlns:a16="http://schemas.microsoft.com/office/drawing/2014/main" id="{8BD2CBEC-21FC-B972-D744-157EC85674A4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2324341"/>
              </p:ext>
            </p:extLst>
          </p:nvPr>
        </p:nvGraphicFramePr>
        <p:xfrm>
          <a:off x="247650" y="1592263"/>
          <a:ext cx="4479925" cy="2741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9"/>
          </a:graphicData>
        </a:graphic>
      </p:graphicFrame>
      <p:cxnSp>
        <p:nvCxnSpPr>
          <p:cNvPr id="473" name="Rett linje 472">
            <a:extLst>
              <a:ext uri="{FF2B5EF4-FFF2-40B4-BE49-F238E27FC236}">
                <a16:creationId xmlns:a16="http://schemas.microsoft.com/office/drawing/2014/main" id="{A9D24DF1-E37C-8D53-9499-C5116DF081F9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73075" y="1770063"/>
            <a:ext cx="4027488" cy="274638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lassholder for tekst 2">
            <a:extLst>
              <a:ext uri="{FF2B5EF4-FFF2-40B4-BE49-F238E27FC236}">
                <a16:creationId xmlns:a16="http://schemas.microsoft.com/office/drawing/2014/main" id="{B9891E57-978D-2E39-9845-38F91A3E9801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39370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695679D-C16E-4B0B-9633-8959418D66E2}" type="datetime'''''''''''''''''''''''''''''''''''''''''''''''''''''''1''''0'">
              <a:rPr lang="nb-NO" altLang="en-US" sz="1000" b="1" smtClean="0"/>
              <a:pPr/>
              <a:t>10</a:t>
            </a:fld>
            <a:endParaRPr lang="nb-NO" sz="1000" b="1" dirty="0"/>
          </a:p>
        </p:txBody>
      </p:sp>
      <p:sp>
        <p:nvSpPr>
          <p:cNvPr id="66" name="Plassholder for tekst 2">
            <a:extLst>
              <a:ext uri="{FF2B5EF4-FFF2-40B4-BE49-F238E27FC236}">
                <a16:creationId xmlns:a16="http://schemas.microsoft.com/office/drawing/2014/main" id="{DEF4163F-13E7-31AE-FC5B-D84564B0EE91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68103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01AE1E3-C333-464F-B7EB-FABD040EF822}" type="datetime'''''''''''''''''''''''''''''''''1''''1'''''''''''''''''''''">
              <a:rPr lang="nb-NO" altLang="en-US" sz="1000" b="1" smtClean="0"/>
              <a:pPr/>
              <a:t>11</a:t>
            </a:fld>
            <a:endParaRPr lang="nb-NO" sz="1000" b="1" dirty="0"/>
          </a:p>
        </p:txBody>
      </p:sp>
      <p:sp>
        <p:nvSpPr>
          <p:cNvPr id="67" name="Plassholder for tekst 2">
            <a:extLst>
              <a:ext uri="{FF2B5EF4-FFF2-40B4-BE49-F238E27FC236}">
                <a16:creationId xmlns:a16="http://schemas.microsoft.com/office/drawing/2014/main" id="{9E2643C1-A20A-F091-4685-42536312C884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96996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00DCECD-B493-47A5-B8F5-C0D38CC787E4}" type="datetime'1''2'''''''''''''''''''''">
              <a:rPr lang="nb-NO" altLang="en-US" sz="1000" b="1" smtClean="0"/>
              <a:pPr/>
              <a:t>12</a:t>
            </a:fld>
            <a:endParaRPr lang="nb-NO" sz="1000" b="1" dirty="0"/>
          </a:p>
        </p:txBody>
      </p:sp>
      <p:sp>
        <p:nvSpPr>
          <p:cNvPr id="68" name="Plassholder for tekst 2">
            <a:extLst>
              <a:ext uri="{FF2B5EF4-FFF2-40B4-BE49-F238E27FC236}">
                <a16:creationId xmlns:a16="http://schemas.microsoft.com/office/drawing/2014/main" id="{92B6885C-5C25-F707-F340-2CB0B538D12C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125730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8421DF1-8002-486F-AE4C-C7240AB26A8A}" type="datetime'''''''''''''''''''13'''''''''''">
              <a:rPr lang="nb-NO" altLang="en-US" sz="1000" b="1" smtClean="0"/>
              <a:pPr/>
              <a:t>13</a:t>
            </a:fld>
            <a:endParaRPr lang="nb-NO" sz="1000" b="1" dirty="0"/>
          </a:p>
        </p:txBody>
      </p:sp>
      <p:sp>
        <p:nvSpPr>
          <p:cNvPr id="69" name="Plassholder for tekst 2">
            <a:extLst>
              <a:ext uri="{FF2B5EF4-FFF2-40B4-BE49-F238E27FC236}">
                <a16:creationId xmlns:a16="http://schemas.microsoft.com/office/drawing/2014/main" id="{BDA63977-7BFF-9518-522E-869134BA9531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154463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32C6211-8E77-4DAA-B287-9FBDC7E7DBDB}" type="datetime'''''1''''''''''''''''''''''''''''''''4'''''''''''''''''''''''">
              <a:rPr lang="nb-NO" altLang="en-US" sz="1000" b="1" smtClean="0"/>
              <a:pPr/>
              <a:t>14</a:t>
            </a:fld>
            <a:endParaRPr lang="nb-NO" sz="1000" b="1" dirty="0"/>
          </a:p>
        </p:txBody>
      </p:sp>
      <p:sp>
        <p:nvSpPr>
          <p:cNvPr id="70" name="Plassholder for tekst 2">
            <a:extLst>
              <a:ext uri="{FF2B5EF4-FFF2-40B4-BE49-F238E27FC236}">
                <a16:creationId xmlns:a16="http://schemas.microsoft.com/office/drawing/2014/main" id="{3CFFB86D-7B4C-9575-4E35-E565323CD9BA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183197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C17F691-0949-48B8-BC84-2A6541B33D69}" type="datetime'''''''''''''''''''''''''''''''1''''''5'''''''''''''">
              <a:rPr lang="nb-NO" altLang="en-US" sz="1000" b="1" smtClean="0"/>
              <a:pPr/>
              <a:t>15</a:t>
            </a:fld>
            <a:endParaRPr lang="nb-NO" sz="1000" b="1" dirty="0"/>
          </a:p>
        </p:txBody>
      </p:sp>
      <p:sp>
        <p:nvSpPr>
          <p:cNvPr id="71" name="Plassholder for tekst 2">
            <a:extLst>
              <a:ext uri="{FF2B5EF4-FFF2-40B4-BE49-F238E27FC236}">
                <a16:creationId xmlns:a16="http://schemas.microsoft.com/office/drawing/2014/main" id="{BD26A02E-68F7-CF18-D013-1C3C963EE7D4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211931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6A7EE83-EF68-439F-AFD9-6E1D87BDEBAD}" type="datetime'''''''''''''''''''''''''''''''''''1''''6'''">
              <a:rPr lang="nb-NO" altLang="en-US" sz="1000" b="1" smtClean="0"/>
              <a:pPr/>
              <a:t>16</a:t>
            </a:fld>
            <a:endParaRPr lang="nb-NO" sz="1000" b="1" dirty="0"/>
          </a:p>
        </p:txBody>
      </p:sp>
      <p:sp>
        <p:nvSpPr>
          <p:cNvPr id="72" name="Plassholder for tekst 2">
            <a:extLst>
              <a:ext uri="{FF2B5EF4-FFF2-40B4-BE49-F238E27FC236}">
                <a16:creationId xmlns:a16="http://schemas.microsoft.com/office/drawing/2014/main" id="{4D0E802E-5386-2E32-7A24-D78D54D95B6C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240823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26A30C8-468E-41BB-8FE7-9F7C9CB77401}" type="datetime'''''''1''''''''''''''''''''''''''''7'''''''''''''''''''''''">
              <a:rPr lang="nb-NO" altLang="en-US" sz="1000" b="1" smtClean="0"/>
              <a:pPr/>
              <a:t>17</a:t>
            </a:fld>
            <a:endParaRPr lang="nb-NO" sz="1000" b="1" dirty="0"/>
          </a:p>
        </p:txBody>
      </p:sp>
      <p:sp>
        <p:nvSpPr>
          <p:cNvPr id="73" name="Plassholder for tekst 2">
            <a:extLst>
              <a:ext uri="{FF2B5EF4-FFF2-40B4-BE49-F238E27FC236}">
                <a16:creationId xmlns:a16="http://schemas.microsoft.com/office/drawing/2014/main" id="{8902DFF3-5D8B-6AB0-61C5-28C670B5ED74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69557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0D358B6-37AA-4481-8B48-7592BE758A15}" type="datetime'''''''''''''''''''''''''1''''''''''8'''''''''''''''''">
              <a:rPr lang="nb-NO" altLang="en-US" sz="1000" b="1" smtClean="0"/>
              <a:pPr/>
              <a:t>18</a:t>
            </a:fld>
            <a:endParaRPr lang="nb-NO" sz="1000" b="1" dirty="0"/>
          </a:p>
        </p:txBody>
      </p:sp>
      <p:sp>
        <p:nvSpPr>
          <p:cNvPr id="74" name="Plassholder for tekst 2">
            <a:extLst>
              <a:ext uri="{FF2B5EF4-FFF2-40B4-BE49-F238E27FC236}">
                <a16:creationId xmlns:a16="http://schemas.microsoft.com/office/drawing/2014/main" id="{CAB79D9F-E42D-5118-5143-AE6BB42E51BE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298291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853F182-394B-4613-8CD2-6F7B652E21FE}" type="datetime'''''1''''''''''''''9'''''''''''''''''''''''">
              <a:rPr lang="nb-NO" altLang="en-US" sz="1000" b="1" smtClean="0"/>
              <a:pPr/>
              <a:t>19</a:t>
            </a:fld>
            <a:endParaRPr lang="nb-NO" sz="1000" b="1" dirty="0"/>
          </a:p>
        </p:txBody>
      </p:sp>
      <p:sp>
        <p:nvSpPr>
          <p:cNvPr id="75" name="Plassholder for tekst 2">
            <a:extLst>
              <a:ext uri="{FF2B5EF4-FFF2-40B4-BE49-F238E27FC236}">
                <a16:creationId xmlns:a16="http://schemas.microsoft.com/office/drawing/2014/main" id="{FC7CB499-AA4C-3383-2743-C5F4E41956C2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327025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8B5A72A-20C0-4C04-8196-852508513DE8}" type="datetime'''''''2''''''''0'''''''''''''''''''''''''''''''''''''''''''''">
              <a:rPr lang="nb-NO" altLang="en-US" sz="1000" b="1" smtClean="0"/>
              <a:pPr/>
              <a:t>20</a:t>
            </a:fld>
            <a:endParaRPr lang="nb-NO" sz="1000" b="1" dirty="0"/>
          </a:p>
        </p:txBody>
      </p:sp>
      <p:sp>
        <p:nvSpPr>
          <p:cNvPr id="76" name="Plassholder for tekst 2">
            <a:extLst>
              <a:ext uri="{FF2B5EF4-FFF2-40B4-BE49-F238E27FC236}">
                <a16:creationId xmlns:a16="http://schemas.microsoft.com/office/drawing/2014/main" id="{CEC1BF78-ED5F-D5A9-BB6A-15DBF7C69919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355758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590CDA7-5C30-485A-8FE6-342D48757E31}" type="datetime'''''''2''''''''1'''''''''''''''''''''''''''''">
              <a:rPr lang="nb-NO" altLang="en-US" sz="1000" b="1" smtClean="0"/>
              <a:pPr/>
              <a:t>21</a:t>
            </a:fld>
            <a:endParaRPr lang="nb-NO" sz="1000" b="1" dirty="0"/>
          </a:p>
        </p:txBody>
      </p:sp>
      <p:sp>
        <p:nvSpPr>
          <p:cNvPr id="77" name="Plassholder for tekst 2">
            <a:extLst>
              <a:ext uri="{FF2B5EF4-FFF2-40B4-BE49-F238E27FC236}">
                <a16:creationId xmlns:a16="http://schemas.microsoft.com/office/drawing/2014/main" id="{9A11784E-84E7-82C7-7FD8-0ED6B26F8703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384651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4A2671-7FB0-42FE-9A8B-A5E919C92639}" type="datetime'''2''''''''''''''''2'''''">
              <a:rPr lang="nb-NO" altLang="en-US" sz="1000" b="1" smtClean="0"/>
              <a:pPr/>
              <a:t>22</a:t>
            </a:fld>
            <a:endParaRPr lang="nb-NO" sz="1000" b="1" dirty="0"/>
          </a:p>
        </p:txBody>
      </p:sp>
      <p:sp>
        <p:nvSpPr>
          <p:cNvPr id="78" name="Plassholder for tekst 2">
            <a:extLst>
              <a:ext uri="{FF2B5EF4-FFF2-40B4-BE49-F238E27FC236}">
                <a16:creationId xmlns:a16="http://schemas.microsoft.com/office/drawing/2014/main" id="{F51DBB15-11A2-F5CE-D3EE-536C46C92CA4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413385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F3736A8-F4D7-48E0-BC74-0D1CC3A17184}" type="datetime'''''''''''''''''''''''2''''''''''3'''''''''''''''''''''''''''">
              <a:rPr lang="nb-NO" altLang="en-US" sz="1000" b="1" smtClean="0"/>
              <a:pPr/>
              <a:t>23</a:t>
            </a:fld>
            <a:endParaRPr lang="nb-NO" sz="1000" b="1" dirty="0"/>
          </a:p>
        </p:txBody>
      </p:sp>
      <p:sp>
        <p:nvSpPr>
          <p:cNvPr id="79" name="Plassholder for tekst 2">
            <a:extLst>
              <a:ext uri="{FF2B5EF4-FFF2-40B4-BE49-F238E27FC236}">
                <a16:creationId xmlns:a16="http://schemas.microsoft.com/office/drawing/2014/main" id="{420969C9-73D8-F196-B62B-0A2BA965DD3B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442118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A3CE3D3-D08C-4CA1-8541-29423138B494}" type="datetime'''''''''''''2''''''''''''''''''''''4'''''''''''''''''">
              <a:rPr lang="nb-NO" altLang="en-US" sz="1000" b="1" smtClean="0"/>
              <a:pPr/>
              <a:t>24</a:t>
            </a:fld>
            <a:endParaRPr lang="nb-NO" sz="1000" b="1" dirty="0"/>
          </a:p>
        </p:txBody>
      </p:sp>
      <p:sp>
        <p:nvSpPr>
          <p:cNvPr id="80" name="Plassholder for tekst 2">
            <a:extLst>
              <a:ext uri="{FF2B5EF4-FFF2-40B4-BE49-F238E27FC236}">
                <a16:creationId xmlns:a16="http://schemas.microsoft.com/office/drawing/2014/main" id="{CD5B5E15-A37E-0A7F-6B0D-C529B4C5725F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207963" y="21923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F4D2DE3-F5D6-4FBA-9672-3AC91CB20452}" type="datetime'''''''''1.200''''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1.200</a:t>
            </a:fld>
            <a:endParaRPr lang="nb-NO" sz="1000" b="1" dirty="0"/>
          </a:p>
        </p:txBody>
      </p:sp>
      <p:sp>
        <p:nvSpPr>
          <p:cNvPr id="81" name="Plassholder for tekst 2">
            <a:extLst>
              <a:ext uri="{FF2B5EF4-FFF2-40B4-BE49-F238E27FC236}">
                <a16:creationId xmlns:a16="http://schemas.microsoft.com/office/drawing/2014/main" id="{14FDF122-38C2-04C5-887B-EC12DA1E538B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579438" y="220345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752030C-676E-47E3-8CB3-AA2C979D64F8}" type="datetime'1''.1''''''''''''''''''''''''''''9''''2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1.192</a:t>
            </a:fld>
            <a:endParaRPr lang="nb-NO" sz="1000" b="1" dirty="0"/>
          </a:p>
        </p:txBody>
      </p:sp>
      <p:sp>
        <p:nvSpPr>
          <p:cNvPr id="82" name="Plassholder for tekst 2">
            <a:extLst>
              <a:ext uri="{FF2B5EF4-FFF2-40B4-BE49-F238E27FC236}">
                <a16:creationId xmlns:a16="http://schemas.microsoft.com/office/drawing/2014/main" id="{FFF55B5E-1F62-E052-8074-F3BD4BCA05D0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950913" y="20653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D54C645-34D8-4C3C-ABA2-3203B7F2AF24}" type="datetime'''''''''1''''''.''''''1''''''''''''''''''''''''8''1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1.181</a:t>
            </a:fld>
            <a:endParaRPr lang="nb-NO" sz="1000" b="1" dirty="0"/>
          </a:p>
        </p:txBody>
      </p:sp>
      <p:sp>
        <p:nvSpPr>
          <p:cNvPr id="83" name="Plassholder for tekst 2">
            <a:extLst>
              <a:ext uri="{FF2B5EF4-FFF2-40B4-BE49-F238E27FC236}">
                <a16:creationId xmlns:a16="http://schemas.microsoft.com/office/drawing/2014/main" id="{EA000776-9DB0-F1EC-3EC4-2499F188F3DC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1155700" y="223837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2265BC9-0DCB-422D-8FCE-E1A6F5040C9E}" type="datetime'''''''''''''''''''''''''''''''''''''''''1''.1''''''''68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1.168</a:t>
            </a:fld>
            <a:endParaRPr lang="nb-NO" sz="1000" b="1" dirty="0"/>
          </a:p>
        </p:txBody>
      </p:sp>
      <p:sp>
        <p:nvSpPr>
          <p:cNvPr id="84" name="Plassholder for tekst 2">
            <a:extLst>
              <a:ext uri="{FF2B5EF4-FFF2-40B4-BE49-F238E27FC236}">
                <a16:creationId xmlns:a16="http://schemas.microsoft.com/office/drawing/2014/main" id="{D89DF20B-0B13-5EF1-D3B4-C3A8E5376D56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1358900" y="20653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D232490-E021-480A-9309-C6D8C922C98B}" type="datetime'1''.''''''''''''''''2''''''''3''''''0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1.230</a:t>
            </a:fld>
            <a:endParaRPr lang="nb-NO" sz="1000" b="1" dirty="0"/>
          </a:p>
        </p:txBody>
      </p:sp>
      <p:sp>
        <p:nvSpPr>
          <p:cNvPr id="85" name="Plassholder for tekst 2">
            <a:extLst>
              <a:ext uri="{FF2B5EF4-FFF2-40B4-BE49-F238E27FC236}">
                <a16:creationId xmlns:a16="http://schemas.microsoft.com/office/drawing/2014/main" id="{7D9AA79A-D721-35C4-5A0B-422F12A4A2BB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1730375" y="217328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B2B1996-949A-476A-ADFB-522843715A1B}" type="datetime'''''''''''''''''''''''''''1''''''.''2''''''''''''13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1.213</a:t>
            </a:fld>
            <a:endParaRPr lang="nb-NO" sz="1000" b="1" dirty="0"/>
          </a:p>
        </p:txBody>
      </p:sp>
      <p:sp>
        <p:nvSpPr>
          <p:cNvPr id="86" name="Plassholder for tekst 2">
            <a:extLst>
              <a:ext uri="{FF2B5EF4-FFF2-40B4-BE49-F238E27FC236}">
                <a16:creationId xmlns:a16="http://schemas.microsoft.com/office/drawing/2014/main" id="{BFD9F733-875F-1C7C-D5D3-E77AF27B773C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2101850" y="2132013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1088C80-E489-4F62-B92B-3924E71C68D3}" type="datetime'''''''''''''''''''1.''''''''15''''''''''''3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1.153</a:t>
            </a:fld>
            <a:endParaRPr lang="nb-NO" sz="1000" b="1" dirty="0"/>
          </a:p>
        </p:txBody>
      </p:sp>
      <p:sp>
        <p:nvSpPr>
          <p:cNvPr id="87" name="Plassholder for tekst 2">
            <a:extLst>
              <a:ext uri="{FF2B5EF4-FFF2-40B4-BE49-F238E27FC236}">
                <a16:creationId xmlns:a16="http://schemas.microsoft.com/office/drawing/2014/main" id="{649612B2-A890-E113-F2E4-AE3F11A30AAA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306638" y="230505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F9DEDA-361F-43F1-B9E2-5CFC2FDB0496}" type="datetime'''''1''''''''''''''''.''''''1''''''''''''''''''''''2''''''''1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1.121</a:t>
            </a:fld>
            <a:endParaRPr lang="nb-NO" sz="1000" b="1" dirty="0"/>
          </a:p>
        </p:txBody>
      </p:sp>
      <p:sp>
        <p:nvSpPr>
          <p:cNvPr id="88" name="Plassholder for tekst 2">
            <a:extLst>
              <a:ext uri="{FF2B5EF4-FFF2-40B4-BE49-F238E27FC236}">
                <a16:creationId xmlns:a16="http://schemas.microsoft.com/office/drawing/2014/main" id="{0BAE45EE-4F05-B0C3-46C0-EC2ADFC3D317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2678113" y="2151063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00315F3-E19A-456A-BB2B-EE2B490C4F1C}" type="datetime'''''''''''''''''''1''''''''.''''''1''''0''''''''9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1.109</a:t>
            </a:fld>
            <a:endParaRPr lang="nb-NO" sz="1000" b="1" dirty="0"/>
          </a:p>
        </p:txBody>
      </p:sp>
      <p:sp>
        <p:nvSpPr>
          <p:cNvPr id="89" name="Plassholder for tekst 2">
            <a:extLst>
              <a:ext uri="{FF2B5EF4-FFF2-40B4-BE49-F238E27FC236}">
                <a16:creationId xmlns:a16="http://schemas.microsoft.com/office/drawing/2014/main" id="{47EB58E2-DDA3-8B08-E7F9-75CF9953C9BA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2881313" y="232410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D2172D2-B92B-45C5-96A1-C305B536FC1E}" type="datetime'''1''''''''''''''.''10''''''''''''''''8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1.108</a:t>
            </a:fld>
            <a:endParaRPr lang="nb-NO" sz="1000" b="1" dirty="0"/>
          </a:p>
        </p:txBody>
      </p:sp>
      <p:sp>
        <p:nvSpPr>
          <p:cNvPr id="90" name="Plassholder for tekst 2">
            <a:extLst>
              <a:ext uri="{FF2B5EF4-FFF2-40B4-BE49-F238E27FC236}">
                <a16:creationId xmlns:a16="http://schemas.microsoft.com/office/drawing/2014/main" id="{1BAF08E1-84A0-8373-B836-1CCB53B1EA41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3252788" y="228600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88A0514-3D5A-4668-AEE2-6F218C67BB11}" type="datetime'''''1.''''''''''''''''''''''''''0''''5''''6''''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1.056</a:t>
            </a:fld>
            <a:endParaRPr lang="nb-NO" sz="1000" b="1" dirty="0"/>
          </a:p>
        </p:txBody>
      </p:sp>
      <p:sp>
        <p:nvSpPr>
          <p:cNvPr id="94" name="Plassholder for tekst 2">
            <a:extLst>
              <a:ext uri="{FF2B5EF4-FFF2-40B4-BE49-F238E27FC236}">
                <a16:creationId xmlns:a16="http://schemas.microsoft.com/office/drawing/2014/main" id="{FBF4C0BA-5C96-9A1C-4EDB-314E0D1F36BB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3433763" y="2459038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853705D-7A9C-404B-8634-16B1B7A02D19}" type="datetime'1''''''''''''''.''''''''''0''''''''''''13''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1.013</a:t>
            </a:fld>
            <a:endParaRPr lang="nb-NO" sz="1000" b="1" dirty="0"/>
          </a:p>
        </p:txBody>
      </p:sp>
      <p:sp>
        <p:nvSpPr>
          <p:cNvPr id="96" name="Plassholder for tekst 2">
            <a:extLst>
              <a:ext uri="{FF2B5EF4-FFF2-40B4-BE49-F238E27FC236}">
                <a16:creationId xmlns:a16="http://schemas.microsoft.com/office/drawing/2014/main" id="{EB0DAE8F-A398-721B-543C-A900D283F6CC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4349750" y="246697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9DE79FB-B430-43FF-ADF1-198C99D910B9}" type="datetime'''''''''''''''''''''''''''''1''''''''''''.0''08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1.008</a:t>
            </a:fld>
            <a:endParaRPr lang="nb-NO" sz="1000" b="1" dirty="0"/>
          </a:p>
        </p:txBody>
      </p:sp>
      <p:sp>
        <p:nvSpPr>
          <p:cNvPr id="472" name="Plassholder for tekst 2">
            <a:extLst>
              <a:ext uri="{FF2B5EF4-FFF2-40B4-BE49-F238E27FC236}">
                <a16:creationId xmlns:a16="http://schemas.microsoft.com/office/drawing/2014/main" id="{0060FD3C-C044-686E-FB93-E26A34FC7504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2244725" y="1784350"/>
            <a:ext cx="484188" cy="246063"/>
          </a:xfrm>
          <a:prstGeom prst="ellipse">
            <a:avLst/>
          </a:prstGeom>
          <a:solidFill>
            <a:srgbClr val="C30C3E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71EEC1B-A4CA-4BFD-A0D3-25882B5F2625}" type="datetime'''''''''''''''-''''1'',''''''''''2''%'''''''">
              <a:rPr lang="nb-NO" altLang="en-US" sz="1000" b="1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-1,2%</a:t>
            </a:fld>
            <a:endParaRPr lang="nb-NO" sz="1000" b="1" dirty="0">
              <a:solidFill>
                <a:schemeClr val="bg1"/>
              </a:solidFill>
            </a:endParaRPr>
          </a:p>
        </p:txBody>
      </p:sp>
      <p:sp>
        <p:nvSpPr>
          <p:cNvPr id="111" name="Rektangel 110">
            <a:extLst>
              <a:ext uri="{FF2B5EF4-FFF2-40B4-BE49-F238E27FC236}">
                <a16:creationId xmlns:a16="http://schemas.microsoft.com/office/drawing/2014/main" id="{CBFC8A89-622B-4185-3860-A99451E59580}"/>
              </a:ext>
            </a:extLst>
          </p:cNvPr>
          <p:cNvSpPr/>
          <p:nvPr>
            <p:custDataLst>
              <p:tags r:id="rId33"/>
            </p:custDataLst>
          </p:nvPr>
        </p:nvSpPr>
        <p:spPr bwMode="auto">
          <a:xfrm>
            <a:off x="1360488" y="4611688"/>
            <a:ext cx="179388" cy="1333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10A1136B-E5BF-9655-EE74-8182C1533EC8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1590675" y="4591050"/>
            <a:ext cx="1973263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EEFC8B9-8621-4D5A-81B7-57516B1F7071}" type="datetime'S''ysselsat''''te pe''rs''oner ''''e''tt''er ''b''o''''''sted'">
              <a:rPr lang="nb-NO" altLang="en-US" sz="1000" b="1" smtClean="0"/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Sysselsatte personer etter bosted</a:t>
            </a:fld>
            <a:endParaRPr lang="nb-NO" sz="1000" b="1" dirty="0"/>
          </a:p>
        </p:txBody>
      </p:sp>
      <p:graphicFrame>
        <p:nvGraphicFramePr>
          <p:cNvPr id="498" name="Chart 3">
            <a:extLst>
              <a:ext uri="{FF2B5EF4-FFF2-40B4-BE49-F238E27FC236}">
                <a16:creationId xmlns:a16="http://schemas.microsoft.com/office/drawing/2014/main" id="{1F30C078-5DD8-879A-AB0C-E30419E6BF67}"/>
              </a:ext>
            </a:extLst>
          </p:cNvPr>
          <p:cNvGraphicFramePr/>
          <p:nvPr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66060732"/>
              </p:ext>
            </p:extLst>
          </p:nvPr>
        </p:nvGraphicFramePr>
        <p:xfrm>
          <a:off x="4838700" y="1735138"/>
          <a:ext cx="4189413" cy="245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0"/>
          </a:graphicData>
        </a:graphic>
      </p:graphicFrame>
      <p:cxnSp>
        <p:nvCxnSpPr>
          <p:cNvPr id="437" name="Rett linje 436">
            <a:extLst>
              <a:ext uri="{FF2B5EF4-FFF2-40B4-BE49-F238E27FC236}">
                <a16:creationId xmlns:a16="http://schemas.microsoft.com/office/drawing/2014/main" id="{BECF88BD-6138-EF48-C68B-A9FF1D4EED3C}"/>
              </a:ext>
            </a:extLst>
          </p:cNvPr>
          <p:cNvCxnSpPr/>
          <p:nvPr>
            <p:custDataLst>
              <p:tags r:id="rId36"/>
            </p:custDataLst>
          </p:nvPr>
        </p:nvCxnSpPr>
        <p:spPr bwMode="gray">
          <a:xfrm flipH="1">
            <a:off x="5060950" y="2087563"/>
            <a:ext cx="22225" cy="39687"/>
          </a:xfrm>
          <a:prstGeom prst="line">
            <a:avLst/>
          </a:prstGeom>
          <a:ln w="6350" cap="flat" cmpd="sng" algn="ctr">
            <a:solidFill>
              <a:srgbClr val="33333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1" name="Plassholder for tekst 2">
            <a:extLst>
              <a:ext uri="{FF2B5EF4-FFF2-40B4-BE49-F238E27FC236}">
                <a16:creationId xmlns:a16="http://schemas.microsoft.com/office/drawing/2014/main" id="{AC08972B-76DE-F3CD-2998-550DB1BEEC36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497522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64DC9B9-6C4B-4773-8E8F-7EF71943472D}" type="datetime'''''''''''''''1''''''''''''''''''''0'''''''''''''''''''''">
              <a:rPr lang="nb-NO" altLang="en-US" sz="1000" b="1" smtClean="0"/>
              <a:pPr/>
              <a:t>10</a:t>
            </a:fld>
            <a:endParaRPr lang="nb-NO" sz="1000" b="1" dirty="0"/>
          </a:p>
        </p:txBody>
      </p:sp>
      <p:sp>
        <p:nvSpPr>
          <p:cNvPr id="242" name="Plassholder for tekst 2">
            <a:extLst>
              <a:ext uri="{FF2B5EF4-FFF2-40B4-BE49-F238E27FC236}">
                <a16:creationId xmlns:a16="http://schemas.microsoft.com/office/drawing/2014/main" id="{842C4814-27F1-9582-39F7-65E4EBAC2CA3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524351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E76A404-5837-4107-87B5-5B6206D65DFA}" type="datetime'''''''''''''''''''''1''''''''''1'''''''''">
              <a:rPr lang="nb-NO" altLang="en-US" sz="1000" b="1" smtClean="0"/>
              <a:pPr/>
              <a:t>11</a:t>
            </a:fld>
            <a:endParaRPr lang="nb-NO" sz="1000" b="1" dirty="0"/>
          </a:p>
        </p:txBody>
      </p:sp>
      <p:sp>
        <p:nvSpPr>
          <p:cNvPr id="243" name="Plassholder for tekst 2">
            <a:extLst>
              <a:ext uri="{FF2B5EF4-FFF2-40B4-BE49-F238E27FC236}">
                <a16:creationId xmlns:a16="http://schemas.microsoft.com/office/drawing/2014/main" id="{6F49AFD2-ABF3-50C6-9953-FA0BCC5323E9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551180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D4E4CAA-CF53-4BD8-AB59-B538B0154C13}" type="datetime'''''''''''''''''''''''''''''''''''''''''''12'''''">
              <a:rPr lang="nb-NO" altLang="en-US" sz="1000" b="1" smtClean="0"/>
              <a:pPr/>
              <a:t>12</a:t>
            </a:fld>
            <a:endParaRPr lang="nb-NO" sz="1000" b="1" dirty="0"/>
          </a:p>
        </p:txBody>
      </p:sp>
      <p:sp>
        <p:nvSpPr>
          <p:cNvPr id="244" name="Plassholder for tekst 2">
            <a:extLst>
              <a:ext uri="{FF2B5EF4-FFF2-40B4-BE49-F238E27FC236}">
                <a16:creationId xmlns:a16="http://schemas.microsoft.com/office/drawing/2014/main" id="{0BDB63F0-5A14-E6F3-BFEA-D5711E982B08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578008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06DFEF1-5321-4EF6-A145-CDAB35B6A442}" type="datetime'''''''''''''''''1''''''''3'''''''''''''''''''''''">
              <a:rPr lang="nb-NO" altLang="en-US" sz="1000" b="1" smtClean="0"/>
              <a:pPr/>
              <a:t>13</a:t>
            </a:fld>
            <a:endParaRPr lang="nb-NO" sz="1000" b="1" dirty="0"/>
          </a:p>
        </p:txBody>
      </p:sp>
      <p:sp>
        <p:nvSpPr>
          <p:cNvPr id="245" name="Plassholder for tekst 2">
            <a:extLst>
              <a:ext uri="{FF2B5EF4-FFF2-40B4-BE49-F238E27FC236}">
                <a16:creationId xmlns:a16="http://schemas.microsoft.com/office/drawing/2014/main" id="{2CA8C800-EE3B-6378-9CBF-D3C3AA6082AA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604837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0615EF8-4062-49D0-BC75-416B88ADE267}" type="datetime'''''''''''''''1''4'''''''''''''''''''">
              <a:rPr lang="nb-NO" altLang="en-US" sz="1000" b="1" smtClean="0"/>
              <a:pPr/>
              <a:t>14</a:t>
            </a:fld>
            <a:endParaRPr lang="nb-NO" sz="1000" b="1" dirty="0"/>
          </a:p>
        </p:txBody>
      </p:sp>
      <p:sp>
        <p:nvSpPr>
          <p:cNvPr id="246" name="Plassholder for tekst 2">
            <a:extLst>
              <a:ext uri="{FF2B5EF4-FFF2-40B4-BE49-F238E27FC236}">
                <a16:creationId xmlns:a16="http://schemas.microsoft.com/office/drawing/2014/main" id="{3B36D0F9-5F87-F311-6086-CDE5BE569B6D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631666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3536AEA-63B5-43B9-B908-598F7BF4F574}" type="datetime'1''''''''''''''''''''''''''''''''''''''5'">
              <a:rPr lang="nb-NO" altLang="en-US" sz="1000" b="1" smtClean="0"/>
              <a:pPr/>
              <a:t>15</a:t>
            </a:fld>
            <a:endParaRPr lang="nb-NO" sz="1000" b="1" dirty="0"/>
          </a:p>
        </p:txBody>
      </p:sp>
      <p:sp>
        <p:nvSpPr>
          <p:cNvPr id="247" name="Plassholder for tekst 2">
            <a:extLst>
              <a:ext uri="{FF2B5EF4-FFF2-40B4-BE49-F238E27FC236}">
                <a16:creationId xmlns:a16="http://schemas.microsoft.com/office/drawing/2014/main" id="{82E3E724-BA55-707D-355B-0FCB387E978E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658495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86E3B1C-D95D-4971-8E24-36D37A7A3825}" type="datetime'1''''''''''''6'''''''''''''''''">
              <a:rPr lang="nb-NO" altLang="en-US" sz="1000" b="1" smtClean="0"/>
              <a:pPr/>
              <a:t>16</a:t>
            </a:fld>
            <a:endParaRPr lang="nb-NO" sz="1000" b="1" dirty="0"/>
          </a:p>
        </p:txBody>
      </p:sp>
      <p:sp>
        <p:nvSpPr>
          <p:cNvPr id="248" name="Plassholder for tekst 2">
            <a:extLst>
              <a:ext uri="{FF2B5EF4-FFF2-40B4-BE49-F238E27FC236}">
                <a16:creationId xmlns:a16="http://schemas.microsoft.com/office/drawing/2014/main" id="{ACAD8731-4185-CCFD-A2C8-0174B0B3CDFE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685323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AEC857F-7543-4B70-BF3F-268E90ABBF13}" type="datetime'''''''''''1''7'''''''''''''''''''''''''''''''''''''''">
              <a:rPr lang="nb-NO" altLang="en-US" sz="1000" b="1" smtClean="0"/>
              <a:pPr/>
              <a:t>17</a:t>
            </a:fld>
            <a:endParaRPr lang="nb-NO" sz="1000" b="1" dirty="0"/>
          </a:p>
        </p:txBody>
      </p:sp>
      <p:sp>
        <p:nvSpPr>
          <p:cNvPr id="249" name="Plassholder for tekst 2">
            <a:extLst>
              <a:ext uri="{FF2B5EF4-FFF2-40B4-BE49-F238E27FC236}">
                <a16:creationId xmlns:a16="http://schemas.microsoft.com/office/drawing/2014/main" id="{03C9B03F-7AB8-73C3-87FA-F54D05D2C34F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12152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7AAB245-CE96-4174-9D83-17BC328885F7}" type="datetime'''''''1''''''''''''''''''''''''''''''''''''''''8'''''''''''''">
              <a:rPr lang="nb-NO" altLang="en-US" sz="1000" b="1" smtClean="0"/>
              <a:pPr/>
              <a:t>18</a:t>
            </a:fld>
            <a:endParaRPr lang="nb-NO" sz="1000" b="1" dirty="0"/>
          </a:p>
        </p:txBody>
      </p:sp>
      <p:sp>
        <p:nvSpPr>
          <p:cNvPr id="250" name="Plassholder for tekst 2">
            <a:extLst>
              <a:ext uri="{FF2B5EF4-FFF2-40B4-BE49-F238E27FC236}">
                <a16:creationId xmlns:a16="http://schemas.microsoft.com/office/drawing/2014/main" id="{DF0AE847-6297-8FF5-AF45-9DEA91C9F89B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738981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C200867-46E6-4D52-85A7-EC66A261F29C}" type="datetime'''''''''''''''''''''19'''''''''''''''''''''''''''">
              <a:rPr lang="nb-NO" altLang="en-US" sz="1000" b="1" smtClean="0"/>
              <a:pPr/>
              <a:t>19</a:t>
            </a:fld>
            <a:endParaRPr lang="nb-NO" sz="1000" b="1" dirty="0"/>
          </a:p>
        </p:txBody>
      </p:sp>
      <p:sp>
        <p:nvSpPr>
          <p:cNvPr id="252" name="Plassholder for tekst 2">
            <a:extLst>
              <a:ext uri="{FF2B5EF4-FFF2-40B4-BE49-F238E27FC236}">
                <a16:creationId xmlns:a16="http://schemas.microsoft.com/office/drawing/2014/main" id="{AAFF75C8-66E9-0F47-1BD4-C46A640C3F2A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765810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50C5EE8-996C-433C-AA89-AA64F463E69C}" type="datetime'''''''''2''''0'''''''''''''''''''''''''''''''''''''''''">
              <a:rPr lang="nb-NO" altLang="en-US" sz="1000" b="1" smtClean="0"/>
              <a:pPr/>
              <a:t>20</a:t>
            </a:fld>
            <a:endParaRPr lang="nb-NO" sz="1000" b="1" dirty="0"/>
          </a:p>
        </p:txBody>
      </p:sp>
      <p:sp>
        <p:nvSpPr>
          <p:cNvPr id="263" name="Plassholder for tekst 2">
            <a:extLst>
              <a:ext uri="{FF2B5EF4-FFF2-40B4-BE49-F238E27FC236}">
                <a16:creationId xmlns:a16="http://schemas.microsoft.com/office/drawing/2014/main" id="{B00AFE31-0F1C-AB85-C4D9-DEAFD0EB6261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7926388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793995F-770D-4BFF-BEE1-0D1066CCA17F}" type="datetime'''''''''''21'''''''''''''''''''''''''''''''''''''''''''''''">
              <a:rPr lang="nb-NO" altLang="en-US" sz="1000" b="1" smtClean="0"/>
              <a:pPr/>
              <a:t>21</a:t>
            </a:fld>
            <a:endParaRPr lang="nb-NO" sz="1000" b="1" dirty="0"/>
          </a:p>
        </p:txBody>
      </p:sp>
      <p:sp>
        <p:nvSpPr>
          <p:cNvPr id="392" name="Plassholder for tekst 2">
            <a:extLst>
              <a:ext uri="{FF2B5EF4-FFF2-40B4-BE49-F238E27FC236}">
                <a16:creationId xmlns:a16="http://schemas.microsoft.com/office/drawing/2014/main" id="{0F0448F7-09B8-1CF8-1582-FE11AAA77FD6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8194675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4F621C7-FE4F-4819-AB14-1577E2801A9B}" type="datetime'''''''''''''''2''2'''''''''''''''">
              <a:rPr lang="nb-NO" altLang="en-US" sz="1000" b="1" smtClean="0"/>
              <a:pPr/>
              <a:t>22</a:t>
            </a:fld>
            <a:endParaRPr lang="nb-NO" sz="1000" b="1" dirty="0"/>
          </a:p>
        </p:txBody>
      </p:sp>
      <p:sp>
        <p:nvSpPr>
          <p:cNvPr id="265" name="Plassholder for tekst 2">
            <a:extLst>
              <a:ext uri="{FF2B5EF4-FFF2-40B4-BE49-F238E27FC236}">
                <a16:creationId xmlns:a16="http://schemas.microsoft.com/office/drawing/2014/main" id="{431BF48D-C43A-49F3-3639-F83C65A702A0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8462963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C20E5C7-1656-456F-8A69-3B416E37B602}" type="datetime'''''''''''''''''''''''''''''''''23'''''''''">
              <a:rPr lang="nb-NO" altLang="en-US" sz="1000" b="1" smtClean="0"/>
              <a:pPr/>
              <a:t>23</a:t>
            </a:fld>
            <a:endParaRPr lang="nb-NO" sz="1000" b="1" dirty="0"/>
          </a:p>
        </p:txBody>
      </p:sp>
      <p:sp>
        <p:nvSpPr>
          <p:cNvPr id="274" name="Plassholder for tekst 2">
            <a:extLst>
              <a:ext uri="{FF2B5EF4-FFF2-40B4-BE49-F238E27FC236}">
                <a16:creationId xmlns:a16="http://schemas.microsoft.com/office/drawing/2014/main" id="{AF2E71DC-2E05-DBC2-4CC6-7A2DC0B3F677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8731250" y="4151313"/>
            <a:ext cx="1587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59D3C7A-5CAC-442A-A3A9-D029DEFB6DBB}" type="datetime'''''2''''''''''''''''''''''''''''''''''4'''">
              <a:rPr lang="nb-NO" altLang="en-US" sz="1000" b="1" smtClean="0"/>
              <a:pPr/>
              <a:t>24</a:t>
            </a:fld>
            <a:endParaRPr lang="nb-NO" sz="1000" b="1" dirty="0"/>
          </a:p>
        </p:txBody>
      </p:sp>
      <p:sp>
        <p:nvSpPr>
          <p:cNvPr id="422" name="Plassholder for tekst 2">
            <a:extLst>
              <a:ext uri="{FF2B5EF4-FFF2-40B4-BE49-F238E27FC236}">
                <a16:creationId xmlns:a16="http://schemas.microsoft.com/office/drawing/2014/main" id="{3FE1E901-BA04-3B2D-FB6D-61F6FC397F9F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gray">
          <a:xfrm>
            <a:off x="4953000" y="1914525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41626FB-F288-45DB-9C2F-B0A3D4552BF7}" type="datetime'1''''''''''''.''''''''''''''''''''''''''''''''20''''3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1.203</a:t>
            </a:fld>
            <a:endParaRPr lang="nb-NO" sz="1000" b="1" dirty="0"/>
          </a:p>
        </p:txBody>
      </p:sp>
      <p:sp>
        <p:nvSpPr>
          <p:cNvPr id="436" name="Plassholder for tekst 2">
            <a:extLst>
              <a:ext uri="{FF2B5EF4-FFF2-40B4-BE49-F238E27FC236}">
                <a16:creationId xmlns:a16="http://schemas.microsoft.com/office/drawing/2014/main" id="{4E06DC8F-43F6-77B1-9E0B-A5DF1AA671C1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gray">
          <a:xfrm>
            <a:off x="8629650" y="2127250"/>
            <a:ext cx="3619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7463" tIns="0" rIns="17463" bIns="0" rtlCol="0" anchor="b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FC6809A-29ED-47A1-B31E-6A47AF50D72A}" type="datetime'1''''''''''''.''''''''0''''''''7''''''''3'''''''''''''''''">
              <a:rPr lang="nb-NO" altLang="en-US" sz="1000" b="1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1.073</a:t>
            </a:fld>
            <a:endParaRPr lang="nb-NO" sz="1000" b="1" dirty="0"/>
          </a:p>
        </p:txBody>
      </p:sp>
      <p:cxnSp>
        <p:nvCxnSpPr>
          <p:cNvPr id="393" name="Rett linje 392">
            <a:extLst>
              <a:ext uri="{FF2B5EF4-FFF2-40B4-BE49-F238E27FC236}">
                <a16:creationId xmlns:a16="http://schemas.microsoft.com/office/drawing/2014/main" id="{1096242A-76D6-9C37-474F-4A5E2D7C45A4}"/>
              </a:ext>
            </a:extLst>
          </p:cNvPr>
          <p:cNvCxnSpPr/>
          <p:nvPr>
            <p:custDataLst>
              <p:tags r:id="rId54"/>
            </p:custDataLst>
          </p:nvPr>
        </p:nvCxnSpPr>
        <p:spPr bwMode="gray">
          <a:xfrm>
            <a:off x="5789613" y="4678363"/>
            <a:ext cx="160338" cy="0"/>
          </a:xfrm>
          <a:prstGeom prst="line">
            <a:avLst/>
          </a:prstGeom>
          <a:ln w="19050" cap="rnd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6" name="Plassholder for tekst 2">
            <a:extLst>
              <a:ext uri="{FF2B5EF4-FFF2-40B4-BE49-F238E27FC236}">
                <a16:creationId xmlns:a16="http://schemas.microsoft.com/office/drawing/2014/main" id="{26688B0A-F286-EF88-FB8F-893EF7DB9A0A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6010275" y="4591050"/>
            <a:ext cx="225425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52000" indent="-2520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strike="noStrike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53657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806450" indent="-269875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343025" indent="-265113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BCA0592-FED7-410D-9A6B-74B6C216ACDE}" type="datetime'S''yss''e''lsatte'''' p''e''''rsoner ett''er arbei''dsst''ed'">
              <a:rPr lang="nb-NO" altLang="en-US" sz="1000" b="1" smtClean="0"/>
              <a:pPr/>
              <a:t>Sysselsatte personer etter arbeidssted</a:t>
            </a:fld>
            <a:endParaRPr lang="nb-NO" sz="1000" b="1" dirty="0"/>
          </a:p>
        </p:txBody>
      </p:sp>
      <p:sp>
        <p:nvSpPr>
          <p:cNvPr id="469" name="TekstSylinder 468">
            <a:extLst>
              <a:ext uri="{FF2B5EF4-FFF2-40B4-BE49-F238E27FC236}">
                <a16:creationId xmlns:a16="http://schemas.microsoft.com/office/drawing/2014/main" id="{B09AA7C3-593F-A1E8-D590-566626C9C884}"/>
              </a:ext>
            </a:extLst>
          </p:cNvPr>
          <p:cNvSpPr txBox="1"/>
          <p:nvPr/>
        </p:nvSpPr>
        <p:spPr>
          <a:xfrm>
            <a:off x="482009" y="4898237"/>
            <a:ext cx="1531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SSB 13470</a:t>
            </a:r>
          </a:p>
        </p:txBody>
      </p:sp>
    </p:spTree>
    <p:extLst>
      <p:ext uri="{BB962C8B-B14F-4D97-AF65-F5344CB8AC3E}">
        <p14:creationId xmlns:p14="http://schemas.microsoft.com/office/powerpoint/2010/main" val="174895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C95F-CC9E-42B9-BFE4-A015B12872C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SmartArt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850" y="360000"/>
            <a:ext cx="1851597" cy="29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888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THINKCELLPRESENTATIONDONOTDELETE" val="&lt;?xml version=&quot;1.0&quot; encoding=&quot;UTF-16&quot; standalone=&quot;yes&quot;?&gt;&lt;root reqver=&quot;28224&quot;&gt;&lt;version val=&quot;3571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52SYs5jqZtJWZKp_gOuL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N7A.H7mYlYyMObJ_bA3t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tma5nunzQ5qJkdN0G0z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blcOjIS3FCrgmwnJoVf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7dqyBow0NyHkFnBK8w0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M6JiTkw2AUQDZGQqTO6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XY2fiJJxmedemx9PBYm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P4F1BllL5fLPZ5c84ld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DLmOUlbAW7IsDqhNftFw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H7PrURJO1zpYYNFnPCHc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EhxLkOm9NYeL.KGH68L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.ysl5gvjhQcuSA1fizn4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wiRbDjRR0Krzb6KrJAo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N1Owa0838f2nMPzFQ6Tw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0a8WzsWPoi5vquAn..4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F.H21hdDd9xswurfML9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0MQNJgkwI55z7.cnvF7r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zMNomP1.wCmtvmCwCx3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rUEBV4_dZf8eV3QU6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hwGsdTWuU9vGXCuYO0CN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Q3sZzRJLNdZosiBbwYm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GqVoN694pRADIzmD10vq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ZwRiUl7S5NT8MFYunRmx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jNk7.J3WD.unONxD2CP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ZW.ysz0uxl9lHwZ9qXv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roeXJd1xziZfptU3pxz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lYVcX5Xe5Ok.buvLW3a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Y2_Yg8.acTAMP3gI6N4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8LoqB7Z0f_KVZ5GdaeJd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kriSluITXVoMFCzDKo8u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usyJrpHEMngfLTs5F43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jfpHKJCBSZIgmfGwcINa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4dvk03ZV28MFquZEmKM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wo.e19PpoT4M.v3tFUOz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QNVZYL_NlX__fH3sNQW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QWNQPLVCBabQLtJ.wtV9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XpuJvdYAwzri3pSOvjz2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L4tItYWRSVgYmMqrw2N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YHVE_NOJth3GjE5RpLL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z55._igWG4w5nIjSL.L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wSsP8XEYqbquJvJ2OfSA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D.Vr_lvmEkgojh6jI87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uHqb6LSGawoaX.WfsFND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gpg8ELQfx4Xotivf9.n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BHJJ1dicq3Cn2S4Sc5d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OuW8GOZzbn1ZAK4PeG_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xBXTyU2Ux1X5t3nKJ5Ub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hUzn5Qvcm_dc0wJjf8mP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VHuUMIJGvpy136ZxHjZ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UjXgxG6BMbojZKcI2GV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D8FKmztcKoJ_.sgq.6R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aJRYpmvEkazD_Lk_Chw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gYw2DrIiXh3cPmUSNss2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4gxMlHL2_c.WHQwpRwC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qYisr1HSCtHgjkefoRHl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ELt0Hyhi1Vv8XjNWZbr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WkM4dBARy5KGlwVNKulC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jzeQgeT8Z0xAyyuY14g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Z_5ZoOWnhJDQWQL.U1B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52SPXzc9X4lPep2aZVa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fKupa5mSV1TqL3VztOZh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ALcACKIY5jZ9XsLKfiFf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M9g8ohd8Svz_tT.nMFQ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pH6ZEaF6FiPPbRZQ.af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5o2ltGSn4FCz3UCZyXW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izKeTEpry65146z7W4.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cOm3bGk9AGksliXdOSrk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F4zaPDBP1qJ8UvwlEex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GpMsaLKqroZjizsbWOw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BCEv.OzyuSZylFMSI49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1be74.3yy8jp7wKE4jl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E.WEDkAh.0G59yQh1DhM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jPrvxMygqeL0vtn3nHE.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IySYzu3b8BVi56HKeW_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YL4bFXD7sER6dSc7xqf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Z8vXo2muTI58A.J1WQa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_j0LGSEJBCHF5S_hEt3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4HINjDHq4AcCkX6DVBz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9MW.qXEEqJcVkI0PiAVa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tQWpFjer_YO.HBrrIDo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UzeDAYQ588XXrkz28Jv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8eb.BG7F6p_Sgxf4oXx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bHZCbCJJfMhFOcW5Sip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pzlfC3P6lH2yZ2LRDPv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R9yITPNdxTdgI73cIw3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68ej4TTr.sK2fQCKyUM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2aFZLB9SsOZdldiQsVUd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xMkjeWA8HrEoFkngB6A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ix_qtepTkgGnoPNw3ge7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2q4yi2FkljnTL6DdcRf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fT.3txkFmmFAQwtOVCTB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Dpk6r3fLtC4Qcum1QiK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wPF5.WnscrU8v1j2UqH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222fM_3MgyccJTtWOxr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dpJangxVoON0Nb.03PgQ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MY3VxgXf.VbZyJNlQhoY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a5td50KJpIyfbF8O31P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Ljc569U0OVk8X7dAfQv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4IoFJazqBUnwbPFKTb4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gKOxrG2WFcXXuxgmYwM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uv.dw8AwSe.4TmIxkRf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78Ik80sigQsB5Sk8AJao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ERrVv8MgF2wgP_6WnF.v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._DheRDodIea6qmTb1T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BWTbF6DqHihGlLGaR1ko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1XNzTJTP.to2Rl0eJhk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fgB3DcN7wmKDPvIm7yPs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1DUNIXGqmi_38p5gvDM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ksZBGzDAk8oTe0Jbi3E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Uiiv3v07ha7ABWu5hgVi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dY6pg0DeVHXiwwoJpFl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XquMTGhXRIVjUEtgntq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2QPL1_YPSaB_TOUbYgOf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3bdu.oD6wTL_Pbn.lIPK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uxspCfcc5dVm6SSCFGb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TbUPGvSJvPC1JyfcICx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7ElQytbg._mYqRnwvKa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m9u8yStP2NvnjkLkI.c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6bg43Y4mNdEGPzQD26Ol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ARonWBeWPXkYManhYyn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7mMGaOQzhxaI5v_nBCeR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ivcGtv3Bzq_w3HFRYjH8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DGeVuN8iGQ48mvaYZqv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FCD_El7PnsheibzN0NDe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imN_hw393fopEUBhu388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VWU.831uANbgQ4eS1vj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9gBQtTqepK2uzuaimu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QK0eWOmEBFa.Ox79oKnw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aZHbTvvYg_c9rB9uOIX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qxYTTbtZ4l5ViOceG1i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zYb0rg2.5hiXhJCv2S2L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RVxbwN02HlZgUL9Gn9z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95ol8gZsN7WKru12cK1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9f6hR6gY7vpdixvkR63M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3BDpkabKniRGCnuZ055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MQvmbkaTEMarmymKjgw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qAUywlvqowGCGAbPJKf7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BwE.B6ubVdKMHSkLn5E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qeJfZF2JpWX.9vg7Aj3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JbOW4WDx3nd0Z3pSDD3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C5PomltESM0bDKQIsnU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mOqz_T5Zirc4_tSAVKc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3_Nz7jXSCSDIE_ny5cWP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uq7azr8Pojfu.AXdxu1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38jRtv8NFwhveQI0pmje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roqlCwiecFJVBFgI8nKj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56HkmrGW8OFDiHaKb3y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iIc8ZO4yFljx93uJCIq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Q2zlL_2l_1mv.FNPF56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QMcodYM0KQ0doJe7GCU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2.BRn3Z3gqs0QWM_rB7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uUrD5_8CIRKovDS1qX0B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RZeBr_e_64wEF4UmwV6j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bbNr3_U3DEhFOApKGKF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haqH3gwJ.OG2swY4SEi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64GA.kw3rSB4qmWRLFTPg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Qd9BA9F9JXPKO67bMhbf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bKzHxsX98P8r7yo5_WTA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wqYIOaMPGZquxCSXXjqk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bizFvMj.vCksEPqqXduc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7SdIk6Y6t0U2mXsmMVyc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8tPaCCa0J.FV_GZP6KL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ReYNTnU6kahvur8Kdzw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NA7_eASZKYVYJ8fE_ihA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pSvAMtKE7JYXk8njYFC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Y4ee4k7DJZwobqQwIU3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pGLctAM57zJUf2pCdq1N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51I64IZgz41tdWk_aUu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MiuX8LS9DqyjEmR6FhX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wyBlV09DD1qMsGexEko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5HpssJxtCN4xfAQ8m8i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1Vwmy2flpuW5RbZTanTW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x8x_DOX7O8_4hrjj9HD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ZBav3BtH8l8Mi63eX8b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BXd_ZJjsUb1BO3Xl2jk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qghwpFNQXB8lrCA.VvW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VIQ6pzLJHIK3EovKHbIa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yKjLX65qRu5sHyqw93Yx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wpnV8gjLIxaKOgZKk0VO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S6BA_fxtHiIgt2oj2OA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.FzZIxF9wBUGf7ps2owG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hBOHTc0JtEUaji.JkK99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wKjuqjQESFXi.vBBcs9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4tJZiuuASQ4xLS6Rzy3Y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DAlEmdh2vKu_8Ez1zef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7GQpEQDUeQ.iljVSrY6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iznAnjpONKL8gBKstMI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DV3.lKHrRLKeNpwsM6E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S7q5.mRg4fLwY9kE4_R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G210a_pmBe3sO94wrm6A"/>
</p:tagLst>
</file>

<file path=ppt/theme/theme1.xml><?xml version="1.0" encoding="utf-8"?>
<a:theme xmlns:a="http://schemas.openxmlformats.org/drawingml/2006/main" name="Office-tema">
  <a:themeElements>
    <a:clrScheme name="NHO - colorful">
      <a:dk1>
        <a:sysClr val="windowText" lastClr="000000"/>
      </a:dk1>
      <a:lt1>
        <a:sysClr val="window" lastClr="FFFFFF"/>
      </a:lt1>
      <a:dk2>
        <a:srgbClr val="008BCE"/>
      </a:dk2>
      <a:lt2>
        <a:srgbClr val="E7E6E6"/>
      </a:lt2>
      <a:accent1>
        <a:srgbClr val="008BCE"/>
      </a:accent1>
      <a:accent2>
        <a:srgbClr val="5BC2E7"/>
      </a:accent2>
      <a:accent3>
        <a:srgbClr val="E6A65D"/>
      </a:accent3>
      <a:accent4>
        <a:srgbClr val="FCE385"/>
      </a:accent4>
      <a:accent5>
        <a:srgbClr val="3CDBC0"/>
      </a:accent5>
      <a:accent6>
        <a:srgbClr val="009B77"/>
      </a:accent6>
      <a:hlink>
        <a:srgbClr val="0563C1"/>
      </a:hlink>
      <a:folHlink>
        <a:srgbClr val="954F72"/>
      </a:folHlink>
    </a:clrScheme>
    <a:fontScheme name="NHO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05D5EEA-EB95-4439-B946-F6FD003CA250}" vid="{5DEF3509-1A9D-466B-9ECD-C4D9F78135A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blank.potx</Template>
  <TotalTime>1555</TotalTime>
  <Words>411</Words>
  <Application>Microsoft Office PowerPoint</Application>
  <PresentationFormat>Egendefinert</PresentationFormat>
  <Paragraphs>228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Segoe UI</vt:lpstr>
      <vt:lpstr>Segoe UI Semibold</vt:lpstr>
      <vt:lpstr>Office-tema</vt:lpstr>
      <vt:lpstr>think-cell Slide</vt:lpstr>
      <vt:lpstr>Handel i Steinkjer</vt:lpstr>
      <vt:lpstr>Varehandelen i Steinkjer omsatte for 3 mrd i 2024 med krevende lønnsomhetsutvikling Omsetning og vekstrate handel (47 UB)</vt:lpstr>
      <vt:lpstr>Trondheim har den sterkeste veksten, men Steinkjers butikker har også sterk omsetningsvekst Årlig vekstrate (%) 2015-24 handel (47 UB)</vt:lpstr>
      <vt:lpstr>Varehandelen har den sterkeste veksten i Akershus og Oslo og fylkene vest for Oslo samt Agder Årlig vekstrate handel 2015-24 (47 UB)</vt:lpstr>
      <vt:lpstr>Nesten 4 av 10 kroner i handelen omsettes i dagligvarebutikken i Steinkjer Omsetning og vekstrater 2019-24 varegrupper</vt:lpstr>
      <vt:lpstr>1073 personer er sysselsatt i handelen i Steinkjer og 1008 sysselsatte i handel bor i Steinkjer Sysselsatte i handel 2010-24 (NACE 47)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Knut Erik Rekdal</dc:creator>
  <cp:lastModifiedBy>Knut Erik Rekdal</cp:lastModifiedBy>
  <cp:revision>1</cp:revision>
  <dcterms:created xsi:type="dcterms:W3CDTF">2025-05-26T10:36:14Z</dcterms:created>
  <dcterms:modified xsi:type="dcterms:W3CDTF">2025-05-27T12:31:54Z</dcterms:modified>
</cp:coreProperties>
</file>